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9339-7A37-47EF-BA58-F1DE64A54440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0F80-8493-4439-B995-B2E36EE04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39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9339-7A37-47EF-BA58-F1DE64A54440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0F80-8493-4439-B995-B2E36EE04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29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9339-7A37-47EF-BA58-F1DE64A54440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0F80-8493-4439-B995-B2E36EE04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12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9339-7A37-47EF-BA58-F1DE64A54440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0F80-8493-4439-B995-B2E36EE04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41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9339-7A37-47EF-BA58-F1DE64A54440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0F80-8493-4439-B995-B2E36EE04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27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9339-7A37-47EF-BA58-F1DE64A54440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0F80-8493-4439-B995-B2E36EE04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00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9339-7A37-47EF-BA58-F1DE64A54440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0F80-8493-4439-B995-B2E36EE04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22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9339-7A37-47EF-BA58-F1DE64A54440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0F80-8493-4439-B995-B2E36EE04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77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9339-7A37-47EF-BA58-F1DE64A54440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0F80-8493-4439-B995-B2E36EE04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14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9339-7A37-47EF-BA58-F1DE64A54440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0F80-8493-4439-B995-B2E36EE04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11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9339-7A37-47EF-BA58-F1DE64A54440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0F80-8493-4439-B995-B2E36EE04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72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79339-7A37-47EF-BA58-F1DE64A54440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20F80-8493-4439-B995-B2E36EE04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83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/>
          <p:cNvGrpSpPr/>
          <p:nvPr/>
        </p:nvGrpSpPr>
        <p:grpSpPr>
          <a:xfrm>
            <a:off x="3037326" y="370326"/>
            <a:ext cx="6117348" cy="6117348"/>
            <a:chOff x="3037326" y="370326"/>
            <a:chExt cx="6117348" cy="6117348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7326" y="370326"/>
              <a:ext cx="6117348" cy="6117348"/>
            </a:xfrm>
            <a:prstGeom prst="rect">
              <a:avLst/>
            </a:prstGeom>
          </p:spPr>
        </p:pic>
        <p:sp>
          <p:nvSpPr>
            <p:cNvPr id="6" name="Retângulo 5"/>
            <p:cNvSpPr/>
            <p:nvPr/>
          </p:nvSpPr>
          <p:spPr>
            <a:xfrm>
              <a:off x="3120705" y="2718032"/>
              <a:ext cx="335559" cy="24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4263006" y="471180"/>
              <a:ext cx="335559" cy="24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4053281" y="815315"/>
              <a:ext cx="335559" cy="24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4146958" y="1144255"/>
              <a:ext cx="335559" cy="24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005743" y="1466389"/>
              <a:ext cx="335559" cy="24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754074" y="1709670"/>
              <a:ext cx="335559" cy="24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324836" y="2041506"/>
              <a:ext cx="335559" cy="24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452069" y="2344908"/>
              <a:ext cx="335559" cy="24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837963" y="2948916"/>
              <a:ext cx="335559" cy="24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057475" y="3269096"/>
              <a:ext cx="335559" cy="24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596080" y="3587878"/>
              <a:ext cx="335559" cy="24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772249" y="3906660"/>
              <a:ext cx="335559" cy="24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72249" y="4233831"/>
              <a:ext cx="335559" cy="24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63860" y="4544224"/>
              <a:ext cx="335559" cy="24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65258" y="4847626"/>
              <a:ext cx="335559" cy="24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906472" y="5165010"/>
              <a:ext cx="335559" cy="24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994556" y="5432246"/>
              <a:ext cx="335559" cy="24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113401" y="5791668"/>
              <a:ext cx="335559" cy="24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9489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/>
          <p:cNvGrpSpPr/>
          <p:nvPr/>
        </p:nvGrpSpPr>
        <p:grpSpPr>
          <a:xfrm>
            <a:off x="1729416" y="316172"/>
            <a:ext cx="7425258" cy="6171502"/>
            <a:chOff x="1729416" y="316172"/>
            <a:chExt cx="7425258" cy="6171502"/>
          </a:xfrm>
        </p:grpSpPr>
        <p:grpSp>
          <p:nvGrpSpPr>
            <p:cNvPr id="9" name="Agrupar 8"/>
            <p:cNvGrpSpPr/>
            <p:nvPr/>
          </p:nvGrpSpPr>
          <p:grpSpPr>
            <a:xfrm>
              <a:off x="2887723" y="316172"/>
              <a:ext cx="6266951" cy="6171502"/>
              <a:chOff x="2887723" y="316172"/>
              <a:chExt cx="6266951" cy="6171502"/>
            </a:xfrm>
          </p:grpSpPr>
          <p:pic>
            <p:nvPicPr>
              <p:cNvPr id="2" name="Imagem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7326" y="370326"/>
                <a:ext cx="6117348" cy="6117348"/>
              </a:xfrm>
              <a:prstGeom prst="rect">
                <a:avLst/>
              </a:prstGeom>
            </p:spPr>
          </p:pic>
          <p:sp>
            <p:nvSpPr>
              <p:cNvPr id="3" name="Retângulo 2"/>
              <p:cNvSpPr/>
              <p:nvPr/>
            </p:nvSpPr>
            <p:spPr>
              <a:xfrm>
                <a:off x="3285688" y="316172"/>
                <a:ext cx="581637" cy="23599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etângulo 3"/>
              <p:cNvSpPr/>
              <p:nvPr/>
            </p:nvSpPr>
            <p:spPr>
              <a:xfrm>
                <a:off x="3372886" y="5051759"/>
                <a:ext cx="581637" cy="10470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/>
              <p:cNvSpPr/>
              <p:nvPr/>
            </p:nvSpPr>
            <p:spPr>
              <a:xfrm>
                <a:off x="2887723" y="2730242"/>
                <a:ext cx="581637" cy="19326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3328144" y="3545467"/>
                <a:ext cx="581637" cy="7832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3037325" y="3037373"/>
                <a:ext cx="581637" cy="7832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3037325" y="4525302"/>
                <a:ext cx="581637" cy="7832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" name="CaixaDeTexto 9"/>
            <p:cNvSpPr txBox="1"/>
            <p:nvPr/>
          </p:nvSpPr>
          <p:spPr>
            <a:xfrm>
              <a:off x="2723439" y="5251652"/>
              <a:ext cx="11492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</a:rPr>
                <a:t>Voto Obrigatório</a:t>
              </a:r>
              <a:endParaRPr lang="pt-BR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999980" y="4525302"/>
              <a:ext cx="15210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dirty="0">
                  <a:solidFill>
                    <a:schemeClr val="bg1">
                      <a:lumMod val="65000"/>
                    </a:schemeClr>
                  </a:solidFill>
                </a:rPr>
                <a:t>Confiança na urna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2097945" y="3711958"/>
              <a:ext cx="15210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</a:rPr>
                <a:t>Ideologia</a:t>
              </a:r>
              <a:endParaRPr lang="pt-BR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778467" y="2957519"/>
              <a:ext cx="18976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dirty="0">
                  <a:solidFill>
                    <a:schemeClr val="bg1">
                      <a:lumMod val="65000"/>
                    </a:schemeClr>
                  </a:solidFill>
                </a:rPr>
                <a:t>Confiança na justiça eleitoral</a:t>
              </a:r>
              <a:endParaRPr lang="pt-BR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729416" y="2234480"/>
              <a:ext cx="198804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100" dirty="0">
                  <a:solidFill>
                    <a:schemeClr val="bg1">
                      <a:lumMod val="65000"/>
                    </a:schemeClr>
                  </a:solidFill>
                </a:rPr>
                <a:t>Comprovante impresso do voto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469574" y="1610846"/>
              <a:ext cx="171713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</a:rPr>
                <a:t>Vítima de </a:t>
              </a:r>
              <a:r>
                <a:rPr lang="pt-BR" sz="1100" dirty="0">
                  <a:solidFill>
                    <a:schemeClr val="bg1">
                      <a:lumMod val="65000"/>
                    </a:schemeClr>
                  </a:solidFill>
                </a:rPr>
                <a:t>violência </a:t>
              </a:r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</a:rPr>
                <a:t>política</a:t>
              </a:r>
              <a:endParaRPr lang="pt-BR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212778" y="1086676"/>
              <a:ext cx="75373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</a:rPr>
                <a:t>Resultado</a:t>
              </a:r>
              <a:endParaRPr lang="pt-BR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543368" y="567031"/>
              <a:ext cx="5164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100" dirty="0" smtClean="0">
                  <a:solidFill>
                    <a:schemeClr val="bg1">
                      <a:lumMod val="65000"/>
                    </a:schemeClr>
                  </a:solidFill>
                </a:rPr>
                <a:t>Cargo</a:t>
              </a:r>
              <a:endParaRPr lang="pt-BR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0411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>UNIRIO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STEVEN DUTT-ROSS</dc:creator>
  <cp:lastModifiedBy>STEVEN DUTT-ROSS</cp:lastModifiedBy>
  <cp:revision>3</cp:revision>
  <dcterms:created xsi:type="dcterms:W3CDTF">2024-06-21T15:47:44Z</dcterms:created>
  <dcterms:modified xsi:type="dcterms:W3CDTF">2024-06-21T18:03:35Z</dcterms:modified>
</cp:coreProperties>
</file>