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02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4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1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63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5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4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39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3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43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39E2-9832-4EF2-AB83-A0A9C622AEE1}" type="datetimeFigureOut">
              <a:rPr lang="pt-BR" smtClean="0"/>
              <a:t>16/10/2023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5129-AFB6-497E-9AFA-25BF5329A0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0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Agrupar 79"/>
          <p:cNvGrpSpPr/>
          <p:nvPr/>
        </p:nvGrpSpPr>
        <p:grpSpPr>
          <a:xfrm>
            <a:off x="4150223" y="676650"/>
            <a:ext cx="7745488" cy="5504699"/>
            <a:chOff x="4150223" y="676650"/>
            <a:chExt cx="7745488" cy="5504699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119" y="676650"/>
              <a:ext cx="7656592" cy="5504699"/>
            </a:xfrm>
            <a:prstGeom prst="rect">
              <a:avLst/>
            </a:prstGeom>
          </p:spPr>
        </p:pic>
        <p:grpSp>
          <p:nvGrpSpPr>
            <p:cNvPr id="79" name="Agrupar 78"/>
            <p:cNvGrpSpPr/>
            <p:nvPr/>
          </p:nvGrpSpPr>
          <p:grpSpPr>
            <a:xfrm>
              <a:off x="4225732" y="1239502"/>
              <a:ext cx="1335900" cy="4566465"/>
              <a:chOff x="4225732" y="1239502"/>
              <a:chExt cx="1335900" cy="4566465"/>
            </a:xfrm>
          </p:grpSpPr>
          <p:grpSp>
            <p:nvGrpSpPr>
              <p:cNvPr id="70" name="Agrupar 69"/>
              <p:cNvGrpSpPr/>
              <p:nvPr/>
            </p:nvGrpSpPr>
            <p:grpSpPr>
              <a:xfrm>
                <a:off x="4225732" y="1239502"/>
                <a:ext cx="1318170" cy="3085887"/>
                <a:chOff x="4225732" y="1239502"/>
                <a:chExt cx="1318170" cy="3085887"/>
              </a:xfrm>
            </p:grpSpPr>
            <p:sp>
              <p:nvSpPr>
                <p:cNvPr id="55" name="Retângulo 54"/>
                <p:cNvSpPr/>
                <p:nvPr/>
              </p:nvSpPr>
              <p:spPr>
                <a:xfrm>
                  <a:off x="4797950" y="1458836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/>
                <p:cNvSpPr/>
                <p:nvPr/>
              </p:nvSpPr>
              <p:spPr>
                <a:xfrm>
                  <a:off x="5129677" y="123950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Retângulo 55"/>
                <p:cNvSpPr/>
                <p:nvPr/>
              </p:nvSpPr>
              <p:spPr>
                <a:xfrm>
                  <a:off x="5107521" y="1596947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Retângulo 56"/>
                <p:cNvSpPr/>
                <p:nvPr/>
              </p:nvSpPr>
              <p:spPr>
                <a:xfrm>
                  <a:off x="4830588" y="1830948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Retângulo 58"/>
                <p:cNvSpPr/>
                <p:nvPr/>
              </p:nvSpPr>
              <p:spPr>
                <a:xfrm>
                  <a:off x="4981210" y="2137687"/>
                  <a:ext cx="338724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Retângulo 59"/>
                <p:cNvSpPr/>
                <p:nvPr/>
              </p:nvSpPr>
              <p:spPr>
                <a:xfrm>
                  <a:off x="5044679" y="2306314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4918478" y="2544348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5080897" y="2672580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Retângulo 63"/>
                <p:cNvSpPr/>
                <p:nvPr/>
              </p:nvSpPr>
              <p:spPr>
                <a:xfrm>
                  <a:off x="5132842" y="3037586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Retângulo 64"/>
                <p:cNvSpPr/>
                <p:nvPr/>
              </p:nvSpPr>
              <p:spPr>
                <a:xfrm>
                  <a:off x="4646017" y="3273473"/>
                  <a:ext cx="411060" cy="1698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 65"/>
                <p:cNvSpPr/>
                <p:nvPr/>
              </p:nvSpPr>
              <p:spPr>
                <a:xfrm>
                  <a:off x="4225732" y="359155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 66"/>
                <p:cNvSpPr/>
                <p:nvPr/>
              </p:nvSpPr>
              <p:spPr>
                <a:xfrm>
                  <a:off x="5114404" y="3808473"/>
                  <a:ext cx="411060" cy="1637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/>
                <p:cNvSpPr/>
                <p:nvPr/>
              </p:nvSpPr>
              <p:spPr>
                <a:xfrm>
                  <a:off x="5095910" y="3968477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 68"/>
                <p:cNvSpPr/>
                <p:nvPr/>
              </p:nvSpPr>
              <p:spPr>
                <a:xfrm>
                  <a:off x="4875424" y="4140832"/>
                  <a:ext cx="411060" cy="1845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1" name="Retângulo 70"/>
              <p:cNvSpPr/>
              <p:nvPr/>
            </p:nvSpPr>
            <p:spPr>
              <a:xfrm>
                <a:off x="4646017" y="4368563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>
              <a:xfrm>
                <a:off x="4812197" y="448251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>
              <a:xfrm>
                <a:off x="4939739" y="4681249"/>
                <a:ext cx="280513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>
              <a:xfrm>
                <a:off x="4807476" y="48733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4817511" y="503456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/>
              <p:cNvSpPr/>
              <p:nvPr/>
            </p:nvSpPr>
            <p:spPr>
              <a:xfrm>
                <a:off x="5036118" y="5261408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4945042" y="5362832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5150572" y="5621410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0" name="Conector reto 9"/>
            <p:cNvCxnSpPr/>
            <p:nvPr/>
          </p:nvCxnSpPr>
          <p:spPr>
            <a:xfrm flipH="1">
              <a:off x="4208161" y="1800602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H="1">
              <a:off x="4187202" y="252636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H="1">
              <a:off x="4214100" y="558967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4597904" y="2094370"/>
              <a:ext cx="514381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Religião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4547073" y="1385510"/>
              <a:ext cx="474720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Região</a:t>
              </a:r>
              <a:endParaRPr lang="pt-BR" altLang="pt-BR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Conector reto 24"/>
            <p:cNvCxnSpPr/>
            <p:nvPr/>
          </p:nvCxnSpPr>
          <p:spPr>
            <a:xfrm flipH="1">
              <a:off x="4187202" y="3783920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/>
            <p:nvPr/>
          </p:nvCxnSpPr>
          <p:spPr>
            <a:xfrm flipH="1">
              <a:off x="4208161" y="3252077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 flipH="1">
              <a:off x="4195763" y="4345079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/>
            <p:cNvCxnSpPr/>
            <p:nvPr/>
          </p:nvCxnSpPr>
          <p:spPr>
            <a:xfrm flipH="1">
              <a:off x="4239119" y="5236491"/>
              <a:ext cx="1697832" cy="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2"/>
            <p:cNvSpPr>
              <a:spLocks noChangeArrowheads="1"/>
            </p:cNvSpPr>
            <p:nvPr/>
          </p:nvSpPr>
          <p:spPr bwMode="auto">
            <a:xfrm>
              <a:off x="4940749" y="2762962"/>
              <a:ext cx="382566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Renda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2"/>
            <p:cNvSpPr>
              <a:spLocks noChangeArrowheads="1"/>
            </p:cNvSpPr>
            <p:nvPr/>
          </p:nvSpPr>
          <p:spPr bwMode="auto">
            <a:xfrm>
              <a:off x="4150223" y="3434418"/>
              <a:ext cx="841778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Escolaridade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2"/>
            <p:cNvSpPr>
              <a:spLocks noChangeArrowheads="1"/>
            </p:cNvSpPr>
            <p:nvPr/>
          </p:nvSpPr>
          <p:spPr bwMode="auto">
            <a:xfrm>
              <a:off x="4784826" y="3958795"/>
              <a:ext cx="640193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Cor/Raça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2"/>
            <p:cNvSpPr>
              <a:spLocks noChangeArrowheads="1"/>
            </p:cNvSpPr>
            <p:nvPr/>
          </p:nvSpPr>
          <p:spPr bwMode="auto">
            <a:xfrm>
              <a:off x="4451416" y="4742459"/>
              <a:ext cx="773049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Faixa etária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2"/>
            <p:cNvSpPr>
              <a:spLocks noChangeArrowheads="1"/>
            </p:cNvSpPr>
            <p:nvPr/>
          </p:nvSpPr>
          <p:spPr bwMode="auto">
            <a:xfrm>
              <a:off x="4835298" y="5344631"/>
              <a:ext cx="474529" cy="153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altLang="pt-BR" sz="1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Gênero</a:t>
              </a:r>
              <a:endParaRPr lang="pt-BR" altLang="pt-B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676277" y="1954268"/>
              <a:ext cx="411060" cy="154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087337" y="2892567"/>
              <a:ext cx="411060" cy="18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81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/>
          <p:cNvGrpSpPr/>
          <p:nvPr/>
        </p:nvGrpSpPr>
        <p:grpSpPr>
          <a:xfrm>
            <a:off x="986971" y="464458"/>
            <a:ext cx="11091010" cy="4992914"/>
            <a:chOff x="986971" y="464458"/>
            <a:chExt cx="11091010" cy="4992914"/>
          </a:xfrm>
        </p:grpSpPr>
        <p:sp>
          <p:nvSpPr>
            <p:cNvPr id="32" name="Retângulo 31"/>
            <p:cNvSpPr/>
            <p:nvPr/>
          </p:nvSpPr>
          <p:spPr>
            <a:xfrm>
              <a:off x="986971" y="464458"/>
              <a:ext cx="11091010" cy="4992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/>
            <p:cNvGrpSpPr/>
            <p:nvPr/>
          </p:nvGrpSpPr>
          <p:grpSpPr>
            <a:xfrm>
              <a:off x="1176482" y="775167"/>
              <a:ext cx="10878966" cy="3657600"/>
              <a:chOff x="1176482" y="775167"/>
              <a:chExt cx="10878966" cy="3657600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7048" y="775167"/>
                <a:ext cx="10058400" cy="3657600"/>
              </a:xfrm>
              <a:prstGeom prst="rect">
                <a:avLst/>
              </a:prstGeom>
            </p:spPr>
          </p:pic>
          <p:sp>
            <p:nvSpPr>
              <p:cNvPr id="3" name="Retângulo 2"/>
              <p:cNvSpPr/>
              <p:nvPr/>
            </p:nvSpPr>
            <p:spPr>
              <a:xfrm>
                <a:off x="2441240" y="13302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3"/>
              <p:cNvSpPr/>
              <p:nvPr/>
            </p:nvSpPr>
            <p:spPr>
              <a:xfrm>
                <a:off x="2612691" y="154097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581733" y="175172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2441240" y="1977559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2108832" y="1556059"/>
                <a:ext cx="8286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Ideologia</a:t>
                </a:r>
                <a:endParaRPr lang="pt-BR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Conector reto 8"/>
              <p:cNvCxnSpPr/>
              <p:nvPr/>
            </p:nvCxnSpPr>
            <p:spPr>
              <a:xfrm flipH="1">
                <a:off x="1643063" y="2152591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tângulo 11"/>
              <p:cNvSpPr/>
              <p:nvPr/>
            </p:nvSpPr>
            <p:spPr>
              <a:xfrm>
                <a:off x="1974515" y="218947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126915" y="2341871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2180045" y="2613904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376203" y="2822726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2553979" y="3000505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7" name="Conector reto 16"/>
              <p:cNvCxnSpPr/>
              <p:nvPr/>
            </p:nvCxnSpPr>
            <p:spPr>
              <a:xfrm flipH="1">
                <a:off x="1643063" y="2798402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 flipH="1">
                <a:off x="1643063" y="3227479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2"/>
              <p:cNvSpPr>
                <a:spLocks noChangeArrowheads="1"/>
              </p:cNvSpPr>
              <p:nvPr/>
            </p:nvSpPr>
            <p:spPr bwMode="auto">
              <a:xfrm>
                <a:off x="1185864" y="2871654"/>
                <a:ext cx="1589535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 o voto não fosse obrigatório, 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 </a:t>
                </a:r>
                <a:r>
                  <a:rPr lang="pt-BR" altLang="pt-BR" sz="900" dirty="0" err="1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teria votado? </a:t>
                </a:r>
                <a:endParaRPr lang="pt-BR" altLang="pt-BR" sz="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2126915" y="3262579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2087302" y="346961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2118297" y="3664580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2612691" y="3849137"/>
                <a:ext cx="411060" cy="184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1176482" y="2348824"/>
                <a:ext cx="121496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Grau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confiança </a:t>
                </a: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 urna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eletrônica </a:t>
                </a:r>
              </a:p>
            </p:txBody>
          </p:sp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1212850" y="3348969"/>
                <a:ext cx="1073150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t-BR" altLang="pt-BR" sz="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Grau </a:t>
                </a:r>
                <a:r>
                  <a:rPr lang="pt-BR" altLang="pt-BR" sz="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 importância do voto </a:t>
                </a:r>
              </a:p>
            </p:txBody>
          </p:sp>
          <p:cxnSp>
            <p:nvCxnSpPr>
              <p:cNvPr id="29" name="Conector reto 28"/>
              <p:cNvCxnSpPr/>
              <p:nvPr/>
            </p:nvCxnSpPr>
            <p:spPr>
              <a:xfrm flipH="1">
                <a:off x="1643063" y="3850447"/>
                <a:ext cx="1697832" cy="5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256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STEVEN DUTT-ROSS</dc:creator>
  <cp:lastModifiedBy>STEVEN DUTT-ROSS</cp:lastModifiedBy>
  <cp:revision>4</cp:revision>
  <dcterms:created xsi:type="dcterms:W3CDTF">2023-10-16T23:28:32Z</dcterms:created>
  <dcterms:modified xsi:type="dcterms:W3CDTF">2023-10-16T23:48:24Z</dcterms:modified>
</cp:coreProperties>
</file>