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E895F1-5259-424C-9543-BA4DB546B521}" v="2" dt="2023-03-13T08:01:46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chi, Hiroki/芦達 洸樹" userId="f7368600-89f5-4d8f-9501-cec92867c68f" providerId="ADAL" clId="{3CE895F1-5259-424C-9543-BA4DB546B521}"/>
    <pc:docChg chg="custSel addSld modSld">
      <pc:chgData name="Adachi, Hiroki/芦達 洸樹" userId="f7368600-89f5-4d8f-9501-cec92867c68f" providerId="ADAL" clId="{3CE895F1-5259-424C-9543-BA4DB546B521}" dt="2023-03-23T05:42:24.099" v="1377" actId="20577"/>
      <pc:docMkLst>
        <pc:docMk/>
      </pc:docMkLst>
      <pc:sldChg chg="addSp delSp modSp mod">
        <pc:chgData name="Adachi, Hiroki/芦達 洸樹" userId="f7368600-89f5-4d8f-9501-cec92867c68f" providerId="ADAL" clId="{3CE895F1-5259-424C-9543-BA4DB546B521}" dt="2023-03-23T05:42:24.099" v="1377" actId="20577"/>
        <pc:sldMkLst>
          <pc:docMk/>
          <pc:sldMk cId="2968552718" sldId="256"/>
        </pc:sldMkLst>
        <pc:spChg chg="mod">
          <ac:chgData name="Adachi, Hiroki/芦達 洸樹" userId="f7368600-89f5-4d8f-9501-cec92867c68f" providerId="ADAL" clId="{3CE895F1-5259-424C-9543-BA4DB546B521}" dt="2023-03-13T08:58:28.767" v="1249" actId="2711"/>
          <ac:spMkLst>
            <pc:docMk/>
            <pc:sldMk cId="2968552718" sldId="256"/>
            <ac:spMk id="10" creationId="{02D44ACE-7A67-4CF6-9A7A-9EABB300068E}"/>
          </ac:spMkLst>
        </pc:spChg>
        <pc:spChg chg="del">
          <ac:chgData name="Adachi, Hiroki/芦達 洸樹" userId="f7368600-89f5-4d8f-9501-cec92867c68f" providerId="ADAL" clId="{3CE895F1-5259-424C-9543-BA4DB546B521}" dt="2023-03-13T08:00:12.801" v="332" actId="478"/>
          <ac:spMkLst>
            <pc:docMk/>
            <pc:sldMk cId="2968552718" sldId="256"/>
            <ac:spMk id="14" creationId="{800F9DE5-DF39-4B79-8D2B-E42DBBB9306A}"/>
          </ac:spMkLst>
        </pc:spChg>
        <pc:spChg chg="del">
          <ac:chgData name="Adachi, Hiroki/芦達 洸樹" userId="f7368600-89f5-4d8f-9501-cec92867c68f" providerId="ADAL" clId="{3CE895F1-5259-424C-9543-BA4DB546B521}" dt="2023-03-13T08:00:08.276" v="329" actId="478"/>
          <ac:spMkLst>
            <pc:docMk/>
            <pc:sldMk cId="2968552718" sldId="256"/>
            <ac:spMk id="16" creationId="{D2C988FE-DEEA-426C-9044-B9DAE355C805}"/>
          </ac:spMkLst>
        </pc:spChg>
        <pc:spChg chg="add mod">
          <ac:chgData name="Adachi, Hiroki/芦達 洸樹" userId="f7368600-89f5-4d8f-9501-cec92867c68f" providerId="ADAL" clId="{3CE895F1-5259-424C-9543-BA4DB546B521}" dt="2023-03-23T05:42:24.099" v="1377" actId="20577"/>
          <ac:spMkLst>
            <pc:docMk/>
            <pc:sldMk cId="2968552718" sldId="256"/>
            <ac:spMk id="17" creationId="{9A35C05B-4D13-4547-9530-8A9C8D25A266}"/>
          </ac:spMkLst>
        </pc:spChg>
        <pc:spChg chg="del">
          <ac:chgData name="Adachi, Hiroki/芦達 洸樹" userId="f7368600-89f5-4d8f-9501-cec92867c68f" providerId="ADAL" clId="{3CE895F1-5259-424C-9543-BA4DB546B521}" dt="2023-03-13T08:00:11.081" v="331" actId="478"/>
          <ac:spMkLst>
            <pc:docMk/>
            <pc:sldMk cId="2968552718" sldId="256"/>
            <ac:spMk id="22" creationId="{8DAA0259-4C4D-4F3E-A0D4-35D9B349C6AE}"/>
          </ac:spMkLst>
        </pc:spChg>
        <pc:spChg chg="mod">
          <ac:chgData name="Adachi, Hiroki/芦達 洸樹" userId="f7368600-89f5-4d8f-9501-cec92867c68f" providerId="ADAL" clId="{3CE895F1-5259-424C-9543-BA4DB546B521}" dt="2023-03-13T08:06:56.786" v="1187" actId="113"/>
          <ac:spMkLst>
            <pc:docMk/>
            <pc:sldMk cId="2968552718" sldId="256"/>
            <ac:spMk id="24" creationId="{FDABA53A-A48C-4B4A-B50F-57D5CC3AA62D}"/>
          </ac:spMkLst>
        </pc:spChg>
        <pc:picChg chg="add mod">
          <ac:chgData name="Adachi, Hiroki/芦達 洸樹" userId="f7368600-89f5-4d8f-9501-cec92867c68f" providerId="ADAL" clId="{3CE895F1-5259-424C-9543-BA4DB546B521}" dt="2023-03-13T08:00:47.265" v="415" actId="1076"/>
          <ac:picMkLst>
            <pc:docMk/>
            <pc:sldMk cId="2968552718" sldId="256"/>
            <ac:picMk id="3" creationId="{718ECB09-830D-4301-8846-E4DF7000CB18}"/>
          </ac:picMkLst>
        </pc:picChg>
        <pc:picChg chg="del">
          <ac:chgData name="Adachi, Hiroki/芦達 洸樹" userId="f7368600-89f5-4d8f-9501-cec92867c68f" providerId="ADAL" clId="{3CE895F1-5259-424C-9543-BA4DB546B521}" dt="2023-03-13T08:00:13.464" v="333" actId="478"/>
          <ac:picMkLst>
            <pc:docMk/>
            <pc:sldMk cId="2968552718" sldId="256"/>
            <ac:picMk id="12" creationId="{E325D6C9-C8C7-4EE7-9D4C-AEE06B10D364}"/>
          </ac:picMkLst>
        </pc:picChg>
        <pc:picChg chg="del">
          <ac:chgData name="Adachi, Hiroki/芦達 洸樹" userId="f7368600-89f5-4d8f-9501-cec92867c68f" providerId="ADAL" clId="{3CE895F1-5259-424C-9543-BA4DB546B521}" dt="2023-03-13T08:00:08.644" v="330" actId="478"/>
          <ac:picMkLst>
            <pc:docMk/>
            <pc:sldMk cId="2968552718" sldId="256"/>
            <ac:picMk id="21" creationId="{44DE9F92-D1C4-4282-8AC6-EC10E8B44E70}"/>
          </ac:picMkLst>
        </pc:picChg>
        <pc:cxnChg chg="del">
          <ac:chgData name="Adachi, Hiroki/芦達 洸樹" userId="f7368600-89f5-4d8f-9501-cec92867c68f" providerId="ADAL" clId="{3CE895F1-5259-424C-9543-BA4DB546B521}" dt="2023-03-13T08:00:06.044" v="328" actId="478"/>
          <ac:cxnSpMkLst>
            <pc:docMk/>
            <pc:sldMk cId="2968552718" sldId="256"/>
            <ac:cxnSpMk id="26" creationId="{DAF5AA98-1A02-4EF6-83DC-E52E74600FC4}"/>
          </ac:cxnSpMkLst>
        </pc:cxnChg>
      </pc:sldChg>
      <pc:sldChg chg="modSp add mod">
        <pc:chgData name="Adachi, Hiroki/芦達 洸樹" userId="f7368600-89f5-4d8f-9501-cec92867c68f" providerId="ADAL" clId="{3CE895F1-5259-424C-9543-BA4DB546B521}" dt="2023-03-13T09:00:04.765" v="1317" actId="14100"/>
        <pc:sldMkLst>
          <pc:docMk/>
          <pc:sldMk cId="3938444518" sldId="257"/>
        </pc:sldMkLst>
        <pc:spChg chg="mod">
          <ac:chgData name="Adachi, Hiroki/芦達 洸樹" userId="f7368600-89f5-4d8f-9501-cec92867c68f" providerId="ADAL" clId="{3CE895F1-5259-424C-9543-BA4DB546B521}" dt="2023-03-13T09:00:04.765" v="1317" actId="14100"/>
          <ac:spMkLst>
            <pc:docMk/>
            <pc:sldMk cId="3938444518" sldId="257"/>
            <ac:spMk id="22" creationId="{8DAA0259-4C4D-4F3E-A0D4-35D9B349C6AE}"/>
          </ac:spMkLst>
        </pc:spChg>
        <pc:spChg chg="mod">
          <ac:chgData name="Adachi, Hiroki/芦達 洸樹" userId="f7368600-89f5-4d8f-9501-cec92867c68f" providerId="ADAL" clId="{3CE895F1-5259-424C-9543-BA4DB546B521}" dt="2023-03-13T08:57:43.852" v="1248" actId="20577"/>
          <ac:spMkLst>
            <pc:docMk/>
            <pc:sldMk cId="3938444518" sldId="257"/>
            <ac:spMk id="24" creationId="{FDABA53A-A48C-4B4A-B50F-57D5CC3AA6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2877CA-2964-4B98-BCA7-0F8803A7F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6184A1-B730-4CA6-A60E-96A42CBFF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3F1EEE-FD86-4E25-9FFB-0C26EA01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08F7-8ABC-4BDD-9B29-7FE744DDDFFC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840944-57CD-4A0E-AFF1-0DB10147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19515D-C625-4F2B-9597-D62EDF47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BAE70-9E91-4DCA-9ABE-8F26D38BC7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34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17038F-8D9B-4EFD-AC80-51DB4CB3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BAB667-0848-42E4-8F8E-59E6D0A23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EE9953-6CA7-4202-9FD7-D0B6AF23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08F7-8ABC-4BDD-9B29-7FE744DDDFFC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993489-1E3C-4BCE-837E-60622096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FE72EC-3371-4089-948C-40719A5A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BAE70-9E91-4DCA-9ABE-8F26D38BC7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67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6B9A5C8-A5F4-49F0-98ED-44955E7A3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BCDB97-25F2-46C1-8068-C18084323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C70281-E707-4572-87D5-E6172B01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08F7-8ABC-4BDD-9B29-7FE744DDDFFC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43779A-4A62-4163-8C7E-2702AD6B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8B9FD9-8883-48C4-983F-50FCE8B9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BAE70-9E91-4DCA-9ABE-8F26D38BC7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86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4ABE63-CA01-4E7F-831A-1EACDABF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8FEC10-0533-499E-BE94-6B8BEB0E9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D35778-8924-4F78-9468-E2F41BAE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08F7-8ABC-4BDD-9B29-7FE744DDDFFC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C99E6E-5FD2-496C-9715-87BE19DF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EED437-2145-431E-AD51-3D85CBC1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BAE70-9E91-4DCA-9ABE-8F26D38BC7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42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F9A970-C13A-4FD0-9400-4C6FB1AD6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E9191E-1092-438D-ACDE-BB527F9BA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7C5AC7-DB41-45A5-B223-24BBCBF3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08F7-8ABC-4BDD-9B29-7FE744DDDFFC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8CD26E-C3C7-4A4C-9331-E7389190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53F54B-0038-4668-B645-6D164C36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BAE70-9E91-4DCA-9ABE-8F26D38BC7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66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EA5914-C781-4257-984B-BC86AC89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03BA95-F6A1-44B9-B59B-732F4FC83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355230-5F8F-4A85-A1F7-69E979F8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6ED021-4345-43C7-BEFB-6ADDC459D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08F7-8ABC-4BDD-9B29-7FE744DDDFFC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E4CFCF-EB0F-432F-B890-CD3A7CA64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E0FBFB-07C5-45A9-81B5-D72A36D6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BAE70-9E91-4DCA-9ABE-8F26D38BC7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07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DB46F1-64DD-46DD-81CE-3CE1DC56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100C81-81D0-4EE1-99AF-DCCE5723A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3FD8D2-510E-4C72-8712-F91C21B16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0C4A11-6B3A-444D-BC70-50EF34EAF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7087EF7-50FE-461D-AB07-4CB5F9DD1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C129E91-9D92-4B0A-9551-10971FC8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08F7-8ABC-4BDD-9B29-7FE744DDDFFC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1F63ECB-652E-480F-A447-AE7001F1E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AE13123-E200-4687-99FF-C54FE19C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BAE70-9E91-4DCA-9ABE-8F26D38BC7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09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3B2065-A08D-400B-A95C-57B79256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91C8A7E-BF8D-4F64-9709-B912E03D6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08F7-8ABC-4BDD-9B29-7FE744DDDFFC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CECD5B-DACA-4220-A593-3D1017EC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DB61372-C4A1-443D-90DF-C8C7BD77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BAE70-9E91-4DCA-9ABE-8F26D38BC7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06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3B22052-ADD5-446E-A387-32EA9265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08F7-8ABC-4BDD-9B29-7FE744DDDFFC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6D991F-AA5D-4CE9-9636-8AF7B896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F4C93A-7AA9-4A6C-AB33-1DECD10F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BAE70-9E91-4DCA-9ABE-8F26D38BC7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52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1794C0-A994-444F-AE13-C3E78D2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377005-1D87-4FDD-849D-7E6B49D07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62804B-80EC-4E15-B68C-481ED029E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69C08A-4764-4899-A4ED-C61320C9C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08F7-8ABC-4BDD-9B29-7FE744DDDFFC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6C18C5-C274-48AB-B524-E2389E58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6CE746-D5F0-4ACA-BCE4-BCD2D735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BAE70-9E91-4DCA-9ABE-8F26D38BC7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80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E8916C-4A7B-4AC9-87D0-4EAD2EE6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BF947F6-68D2-478B-AE92-3C1DEE683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DB8AAB-11AC-46CA-ABE0-9D717A700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8D5754-376F-4C82-BC3D-E143E6993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08F7-8ABC-4BDD-9B29-7FE744DDDFFC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C17310-1C65-4B97-8623-8FF68C712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277E7C-5F30-407A-BB2B-7816BBC0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BAE70-9E91-4DCA-9ABE-8F26D38BC7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4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9DC3AA1-F236-4E64-8B3D-46536169E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135318-647E-4FC0-B94B-C8A8C46EF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7B6B3A-CC1A-4AF0-83BF-3E0271050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708F7-8ABC-4BDD-9B29-7FE744DDDFFC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378106-9AA8-45C9-8A82-621996CFC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0D98A7-A436-4B21-81A1-9F78EA99F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AE70-9E91-4DCA-9ABE-8F26D38BC7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64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044091C-54BE-424D-98E3-9686A2CFC7E6}"/>
              </a:ext>
            </a:extLst>
          </p:cNvPr>
          <p:cNvSpPr/>
          <p:nvPr/>
        </p:nvSpPr>
        <p:spPr>
          <a:xfrm>
            <a:off x="0" y="758684"/>
            <a:ext cx="12192000" cy="23933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6349113-BCA6-4662-84B8-439831D057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95" y="30989"/>
            <a:ext cx="1044529" cy="72769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8E7D50C-8538-41B7-867A-F76A4C7AB21F}"/>
              </a:ext>
            </a:extLst>
          </p:cNvPr>
          <p:cNvSpPr txBox="1"/>
          <p:nvPr/>
        </p:nvSpPr>
        <p:spPr>
          <a:xfrm>
            <a:off x="2181225" y="127983"/>
            <a:ext cx="7252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i="0" dirty="0">
                <a:solidFill>
                  <a:srgbClr val="000000"/>
                </a:solidFill>
                <a:effectLst/>
                <a:latin typeface="Britannic Bold" panose="020B0903060703020204" pitchFamily="34" charset="0"/>
              </a:rPr>
              <a:t>Digital Innovation Garage – FND15 – Final </a:t>
            </a:r>
            <a:r>
              <a:rPr lang="en-US" altLang="ja-JP" sz="2400" b="1" i="0" dirty="0">
                <a:solidFill>
                  <a:srgbClr val="111111"/>
                </a:solidFill>
                <a:effectLst/>
                <a:latin typeface="Britannic Bold" panose="020B0903060703020204" pitchFamily="34" charset="0"/>
                <a:cs typeface="Posterama" panose="020B0504020200020000" pitchFamily="34" charset="0"/>
              </a:rPr>
              <a:t>Presents</a:t>
            </a:r>
            <a:endParaRPr kumimoji="1" lang="ja-JP" altLang="en-US" sz="2400" b="1" dirty="0">
              <a:latin typeface="Britannic Bold" panose="020B0903060703020204" pitchFamily="34" charset="0"/>
              <a:cs typeface="Posterama" panose="020B0504020200020000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2D44ACE-7A67-4CF6-9A7A-9EABB300068E}"/>
              </a:ext>
            </a:extLst>
          </p:cNvPr>
          <p:cNvSpPr txBox="1"/>
          <p:nvPr/>
        </p:nvSpPr>
        <p:spPr>
          <a:xfrm>
            <a:off x="219075" y="1024616"/>
            <a:ext cx="1066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//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工夫、考えてやってみたこと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//</a:t>
            </a: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◆ミスタイプをカウントさせてそれを反映させる。また、大文字対応するために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shift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キーが押された場合は無視するロジックを実装。</a:t>
            </a:r>
            <a:endParaRPr lang="en-US" altLang="ja-JP" b="0" dirty="0"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CA03DB7-B51C-466E-B27B-F9CB20A6D556}"/>
              </a:ext>
            </a:extLst>
          </p:cNvPr>
          <p:cNvSpPr txBox="1"/>
          <p:nvPr/>
        </p:nvSpPr>
        <p:spPr>
          <a:xfrm>
            <a:off x="4591050" y="41680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ja-JP" dirty="0">
              <a:latin typeface="Consolas" panose="020B0609020204030204" pitchFamily="49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C0B04AC-96C7-45A9-9818-64628EF80E79}"/>
              </a:ext>
            </a:extLst>
          </p:cNvPr>
          <p:cNvSpPr/>
          <p:nvPr/>
        </p:nvSpPr>
        <p:spPr>
          <a:xfrm>
            <a:off x="0" y="6378149"/>
            <a:ext cx="12192000" cy="4798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DABA53A-A48C-4B4A-B50F-57D5CC3AA62D}"/>
              </a:ext>
            </a:extLst>
          </p:cNvPr>
          <p:cNvSpPr txBox="1"/>
          <p:nvPr/>
        </p:nvSpPr>
        <p:spPr>
          <a:xfrm>
            <a:off x="0" y="6437177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i="1" dirty="0" err="1">
                <a:effectLst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Javascript</a:t>
            </a:r>
            <a:r>
              <a:rPr lang="ja-JP" altLang="en-US" b="1" i="1" dirty="0">
                <a:effectLst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と</a:t>
            </a:r>
            <a:r>
              <a:rPr lang="en-US" altLang="ja-JP" b="1" i="1" dirty="0">
                <a:effectLst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HTML</a:t>
            </a:r>
            <a:r>
              <a:rPr lang="ja-JP" altLang="en-US" b="1" i="1" dirty="0">
                <a:effectLst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の連携が苦手だったので、かなり調べて苦労し、何回もテストしながら作った</a:t>
            </a:r>
            <a:endParaRPr lang="en-US" altLang="ja-JP" b="1" i="1" dirty="0">
              <a:effectLst/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18ECB09-830D-4301-8846-E4DF7000C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93" y="2283973"/>
            <a:ext cx="9486600" cy="2907952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35C05B-4D13-4547-9530-8A9C8D25A266}"/>
              </a:ext>
            </a:extLst>
          </p:cNvPr>
          <p:cNvSpPr txBox="1"/>
          <p:nvPr/>
        </p:nvSpPr>
        <p:spPr>
          <a:xfrm>
            <a:off x="219075" y="5283222"/>
            <a:ext cx="1066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HTML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内で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misstype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　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を設定。ミスタイプをカウントし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misstyped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加算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していく。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これによって、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shift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キーを除く、間違ったキーを押すとミスタイプとしてカウントされていく。</a:t>
            </a:r>
            <a:endParaRPr lang="en-US" altLang="ja-JP" b="0" dirty="0"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855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044091C-54BE-424D-98E3-9686A2CFC7E6}"/>
              </a:ext>
            </a:extLst>
          </p:cNvPr>
          <p:cNvSpPr/>
          <p:nvPr/>
        </p:nvSpPr>
        <p:spPr>
          <a:xfrm>
            <a:off x="0" y="758684"/>
            <a:ext cx="12192000" cy="23933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6349113-BCA6-4662-84B8-439831D057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95" y="30989"/>
            <a:ext cx="1044529" cy="72769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8E7D50C-8538-41B7-867A-F76A4C7AB21F}"/>
              </a:ext>
            </a:extLst>
          </p:cNvPr>
          <p:cNvSpPr txBox="1"/>
          <p:nvPr/>
        </p:nvSpPr>
        <p:spPr>
          <a:xfrm>
            <a:off x="2181225" y="127983"/>
            <a:ext cx="7252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i="0" dirty="0">
                <a:solidFill>
                  <a:srgbClr val="000000"/>
                </a:solidFill>
                <a:effectLst/>
                <a:latin typeface="Britannic Bold" panose="020B0903060703020204" pitchFamily="34" charset="0"/>
              </a:rPr>
              <a:t>Digital Innovation Garage – FND15 – Final </a:t>
            </a:r>
            <a:r>
              <a:rPr lang="en-US" altLang="ja-JP" sz="2400" b="1" i="0" dirty="0">
                <a:solidFill>
                  <a:srgbClr val="111111"/>
                </a:solidFill>
                <a:effectLst/>
                <a:latin typeface="Britannic Bold" panose="020B0903060703020204" pitchFamily="34" charset="0"/>
                <a:cs typeface="Posterama" panose="020B0504020200020000" pitchFamily="34" charset="0"/>
              </a:rPr>
              <a:t>Presents</a:t>
            </a:r>
            <a:endParaRPr kumimoji="1" lang="ja-JP" altLang="en-US" sz="2400" b="1" dirty="0">
              <a:latin typeface="Britannic Bold" panose="020B0903060703020204" pitchFamily="34" charset="0"/>
              <a:cs typeface="Posterama" panose="020B0504020200020000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2D44ACE-7A67-4CF6-9A7A-9EABB300068E}"/>
              </a:ext>
            </a:extLst>
          </p:cNvPr>
          <p:cNvSpPr txBox="1"/>
          <p:nvPr/>
        </p:nvSpPr>
        <p:spPr>
          <a:xfrm>
            <a:off x="219075" y="1024616"/>
            <a:ext cx="10666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//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困ったこと、苦労したこと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//</a:t>
            </a:r>
          </a:p>
          <a:p>
            <a:endParaRPr lang="en-US" altLang="ja-JP" dirty="0"/>
          </a:p>
          <a:p>
            <a:r>
              <a:rPr kumimoji="1" lang="ja-JP" altLang="en-US" dirty="0"/>
              <a:t>◆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IT‘S NOW LOADING......</a:t>
            </a:r>
            <a:r>
              <a:rPr lang="ja-JP" altLang="en-US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をカッコよく</a:t>
            </a:r>
            <a: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LOADING</a:t>
            </a:r>
            <a:r>
              <a:rPr lang="ja-JP" altLang="en-US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している風に点滅させる動作</a:t>
            </a:r>
            <a:endParaRPr lang="en-US" altLang="ja-JP" b="0" dirty="0"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Consolas" panose="020B0609020204030204" pitchFamily="49" charset="0"/>
              </a:rPr>
              <a:t>　→</a:t>
            </a:r>
            <a:endParaRPr lang="en-US" altLang="ja-JP" dirty="0">
              <a:latin typeface="Consolas" panose="020B0609020204030204" pitchFamily="49" charset="0"/>
            </a:endParaRPr>
          </a:p>
          <a:p>
            <a:r>
              <a:rPr lang="ja-JP" altLang="en-US" b="0" dirty="0">
                <a:effectLst/>
                <a:latin typeface="Consolas" panose="020B0609020204030204" pitchFamily="49" charset="0"/>
              </a:rPr>
              <a:t>　</a:t>
            </a:r>
            <a:endParaRPr lang="en-US" altLang="ja-JP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325D6C9-C8C7-4EE7-9D4C-AEE06B10D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64" y="1931870"/>
            <a:ext cx="4905962" cy="1618634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00F9DE5-DF39-4B79-8D2B-E42DBBB9306A}"/>
              </a:ext>
            </a:extLst>
          </p:cNvPr>
          <p:cNvSpPr txBox="1"/>
          <p:nvPr/>
        </p:nvSpPr>
        <p:spPr>
          <a:xfrm>
            <a:off x="6324015" y="1935508"/>
            <a:ext cx="53441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dirty="0">
                <a:effectLst/>
                <a:latin typeface="Consolas" panose="020B0609020204030204" pitchFamily="49" charset="0"/>
              </a:rPr>
              <a:t>IT‘S NOW LOADING.....</a:t>
            </a:r>
          </a:p>
          <a:p>
            <a:endParaRPr lang="en-US" altLang="ja-JP" dirty="0">
              <a:latin typeface="Consolas" panose="020B0609020204030204" pitchFamily="49" charset="0"/>
            </a:endParaRPr>
          </a:p>
          <a:p>
            <a:r>
              <a:rPr lang="ja-JP" altLang="en-US" b="0" dirty="0">
                <a:effectLst/>
                <a:latin typeface="Consolas" panose="020B0609020204030204" pitchFamily="49" charset="0"/>
              </a:rPr>
              <a:t>　　　　　　　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.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　　←</a:t>
            </a:r>
            <a:r>
              <a:rPr lang="ja-JP" altLang="en-US" sz="1200" b="0" dirty="0">
                <a:effectLst/>
                <a:latin typeface="Consolas" panose="020B0609020204030204" pitchFamily="49" charset="0"/>
              </a:rPr>
              <a:t>みたいに改行がどうしても入る。</a:t>
            </a:r>
            <a:endParaRPr lang="en-US" altLang="ja-JP" sz="1200" b="0" dirty="0">
              <a:effectLst/>
              <a:latin typeface="Consolas" panose="020B0609020204030204" pitchFamily="49" charset="0"/>
            </a:endParaRPr>
          </a:p>
          <a:p>
            <a:r>
              <a:rPr lang="ja-JP" altLang="en-US" sz="14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大パニック。</a:t>
            </a:r>
            <a:endParaRPr lang="en-US" altLang="ja-JP" sz="1400" b="0" dirty="0"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アニメーションの問題なのか分からなくなってしまい、相当調べた結果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Inline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すればいいことに約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時間かかるという失態を犯した。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2C988FE-DEEA-426C-9044-B9DAE355C805}"/>
              </a:ext>
            </a:extLst>
          </p:cNvPr>
          <p:cNvSpPr txBox="1"/>
          <p:nvPr/>
        </p:nvSpPr>
        <p:spPr>
          <a:xfrm>
            <a:off x="219075" y="36615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◆</a:t>
            </a:r>
            <a:r>
              <a:rPr lang="ja-JP" altLang="en-US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あえて</a:t>
            </a:r>
            <a: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lang="ja-JP" altLang="en-US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文で合ってなければの</a:t>
            </a:r>
            <a: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!==</a:t>
            </a:r>
            <a:r>
              <a:rPr lang="ja-JP" altLang="en-US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をコーディング</a:t>
            </a:r>
            <a:endParaRPr lang="en-US" altLang="ja-JP" b="0" dirty="0"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CA03DB7-B51C-466E-B27B-F9CB20A6D556}"/>
              </a:ext>
            </a:extLst>
          </p:cNvPr>
          <p:cNvSpPr txBox="1"/>
          <p:nvPr/>
        </p:nvSpPr>
        <p:spPr>
          <a:xfrm>
            <a:off x="4591050" y="41680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ja-JP" dirty="0">
              <a:latin typeface="Consolas" panose="020B0609020204030204" pitchFamily="49" charset="0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44DE9F92-D1C4-4282-8AC6-EC10E8B44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40" y="4007677"/>
            <a:ext cx="6937999" cy="2307398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DAA0259-4C4D-4F3E-A0D4-35D9B349C6AE}"/>
              </a:ext>
            </a:extLst>
          </p:cNvPr>
          <p:cNvSpPr txBox="1"/>
          <p:nvPr/>
        </p:nvSpPr>
        <p:spPr>
          <a:xfrm>
            <a:off x="7643240" y="4070372"/>
            <a:ext cx="4287084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打ったキーが完全一致だったら。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という動作だと、コードが長くなるので</a:t>
            </a:r>
            <a:endParaRPr lang="en-US" altLang="ja-JP" sz="1600" b="0" dirty="0"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あえて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、打った文字が完全一致じゃなかったら。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にすることで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コードの短縮化を実装。</a:t>
            </a:r>
            <a:endParaRPr lang="en-US" altLang="ja-JP" sz="1600" b="0" dirty="0"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600" b="0" dirty="0"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でも、もっといいやり方もあるかも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  <a:endParaRPr lang="en-US" altLang="ja-JP" sz="1600" b="0" dirty="0"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C0B04AC-96C7-45A9-9818-64628EF80E79}"/>
              </a:ext>
            </a:extLst>
          </p:cNvPr>
          <p:cNvSpPr/>
          <p:nvPr/>
        </p:nvSpPr>
        <p:spPr>
          <a:xfrm>
            <a:off x="0" y="6378149"/>
            <a:ext cx="12192000" cy="4798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DABA53A-A48C-4B4A-B50F-57D5CC3AA62D}"/>
              </a:ext>
            </a:extLst>
          </p:cNvPr>
          <p:cNvSpPr txBox="1"/>
          <p:nvPr/>
        </p:nvSpPr>
        <p:spPr>
          <a:xfrm>
            <a:off x="0" y="6437177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i="1" dirty="0">
                <a:effectLst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初めは演習についていくのがやっとだった自分も、一人で</a:t>
            </a:r>
            <a:r>
              <a:rPr lang="en-US" altLang="ja-JP" b="1" i="1" dirty="0">
                <a:effectLst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Game</a:t>
            </a:r>
            <a:r>
              <a:rPr lang="ja-JP" altLang="en-US" b="1" i="1" dirty="0">
                <a:effectLst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づくりが出来たことに感動</a:t>
            </a:r>
            <a:r>
              <a:rPr lang="en-US" altLang="ja-JP" b="1" i="1" dirty="0">
                <a:effectLst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!!</a:t>
            </a:r>
            <a:r>
              <a:rPr lang="ja-JP" altLang="en-US" b="1" i="1" dirty="0">
                <a:effectLst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　貴重な成長機会</a:t>
            </a:r>
            <a:r>
              <a:rPr lang="ja-JP" altLang="en-US" b="1" i="1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をありがとう</a:t>
            </a:r>
            <a:r>
              <a:rPr lang="en-US" altLang="ja-JP" b="1" i="1" dirty="0">
                <a:effectLst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!!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DAF5AA98-1A02-4EF6-83DC-E52E74600FC4}"/>
              </a:ext>
            </a:extLst>
          </p:cNvPr>
          <p:cNvCxnSpPr/>
          <p:nvPr/>
        </p:nvCxnSpPr>
        <p:spPr>
          <a:xfrm>
            <a:off x="104775" y="3651307"/>
            <a:ext cx="1202055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444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280</Words>
  <Application>Microsoft Office PowerPoint</Application>
  <PresentationFormat>ワイド画面</PresentationFormat>
  <Paragraphs>29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Meiryo UI</vt:lpstr>
      <vt:lpstr>UD デジタル 教科書体 NK-R</vt:lpstr>
      <vt:lpstr>游ゴシック</vt:lpstr>
      <vt:lpstr>游ゴシック Light</vt:lpstr>
      <vt:lpstr>Arial</vt:lpstr>
      <vt:lpstr>Britannic Bold</vt:lpstr>
      <vt:lpstr>Consolas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Adachi, Hiroki/芦達 洸樹</dc:creator>
  <cp:lastModifiedBy>Adachi, Hiroki/芦達 洸樹</cp:lastModifiedBy>
  <cp:revision>1</cp:revision>
  <dcterms:created xsi:type="dcterms:W3CDTF">2023-03-04T11:35:00Z</dcterms:created>
  <dcterms:modified xsi:type="dcterms:W3CDTF">2023-03-23T05:42:26Z</dcterms:modified>
</cp:coreProperties>
</file>