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4"/>
  </p:notesMasterIdLst>
  <p:handoutMasterIdLst>
    <p:handoutMasterId r:id="rId25"/>
  </p:handoutMasterIdLst>
  <p:sldIdLst>
    <p:sldId id="410" r:id="rId5"/>
    <p:sldId id="425" r:id="rId6"/>
    <p:sldId id="383" r:id="rId7"/>
    <p:sldId id="391" r:id="rId8"/>
    <p:sldId id="408" r:id="rId9"/>
    <p:sldId id="412" r:id="rId10"/>
    <p:sldId id="414" r:id="rId11"/>
    <p:sldId id="416" r:id="rId12"/>
    <p:sldId id="415" r:id="rId13"/>
    <p:sldId id="404" r:id="rId14"/>
    <p:sldId id="417" r:id="rId15"/>
    <p:sldId id="420" r:id="rId16"/>
    <p:sldId id="419" r:id="rId17"/>
    <p:sldId id="418" r:id="rId18"/>
    <p:sldId id="424" r:id="rId19"/>
    <p:sldId id="421" r:id="rId20"/>
    <p:sldId id="423" r:id="rId21"/>
    <p:sldId id="422" r:id="rId22"/>
    <p:sldId id="39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0278E5-03F3-45B3-8662-DC783653B926}" v="418" dt="2025-04-12T01:11:19.130"/>
  </p1510:revLst>
</p1510:revInfo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327" autoAdjust="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ush Pandit" userId="e6b8dbff74d49d15" providerId="LiveId" clId="{700278E5-03F3-45B3-8662-DC783653B926}"/>
    <pc:docChg chg="undo custSel addSld delSld modSld sldOrd">
      <pc:chgData name="Tanush Pandit" userId="e6b8dbff74d49d15" providerId="LiveId" clId="{700278E5-03F3-45B3-8662-DC783653B926}" dt="2025-04-12T04:08:00.236" v="21244" actId="6549"/>
      <pc:docMkLst>
        <pc:docMk/>
      </pc:docMkLst>
      <pc:sldChg chg="addSp modSp mod ord">
        <pc:chgData name="Tanush Pandit" userId="e6b8dbff74d49d15" providerId="LiveId" clId="{700278E5-03F3-45B3-8662-DC783653B926}" dt="2025-04-12T03:46:33.134" v="21117" actId="6549"/>
        <pc:sldMkLst>
          <pc:docMk/>
          <pc:sldMk cId="3346685798" sldId="383"/>
        </pc:sldMkLst>
        <pc:spChg chg="mod">
          <ac:chgData name="Tanush Pandit" userId="e6b8dbff74d49d15" providerId="LiveId" clId="{700278E5-03F3-45B3-8662-DC783653B926}" dt="2025-04-12T01:11:28.781" v="20347" actId="6549"/>
          <ac:spMkLst>
            <pc:docMk/>
            <pc:sldMk cId="3346685798" sldId="383"/>
            <ac:spMk id="2" creationId="{B530BF65-C84B-45C3-72CA-AFDA68851174}"/>
          </ac:spMkLst>
        </pc:spChg>
        <pc:spChg chg="mod">
          <ac:chgData name="Tanush Pandit" userId="e6b8dbff74d49d15" providerId="LiveId" clId="{700278E5-03F3-45B3-8662-DC783653B926}" dt="2025-04-12T03:46:33.134" v="21117" actId="6549"/>
          <ac:spMkLst>
            <pc:docMk/>
            <pc:sldMk cId="3346685798" sldId="383"/>
            <ac:spMk id="3" creationId="{3B8EBC2C-6DD7-5003-38EB-40753046FE8C}"/>
          </ac:spMkLst>
        </pc:spChg>
        <pc:spChg chg="add mod">
          <ac:chgData name="Tanush Pandit" userId="e6b8dbff74d49d15" providerId="LiveId" clId="{700278E5-03F3-45B3-8662-DC783653B926}" dt="2025-04-07T13:18:07.812" v="373" actId="6549"/>
          <ac:spMkLst>
            <pc:docMk/>
            <pc:sldMk cId="3346685798" sldId="383"/>
            <ac:spMk id="4" creationId="{CB625856-EF68-2ECF-500C-47D8C9772ED4}"/>
          </ac:spMkLst>
        </pc:spChg>
      </pc:sldChg>
      <pc:sldChg chg="del">
        <pc:chgData name="Tanush Pandit" userId="e6b8dbff74d49d15" providerId="LiveId" clId="{700278E5-03F3-45B3-8662-DC783653B926}" dt="2025-04-07T13:20:35.067" v="493" actId="47"/>
        <pc:sldMkLst>
          <pc:docMk/>
          <pc:sldMk cId="1440871986" sldId="389"/>
        </pc:sldMkLst>
      </pc:sldChg>
      <pc:sldChg chg="addSp modSp mod">
        <pc:chgData name="Tanush Pandit" userId="e6b8dbff74d49d15" providerId="LiveId" clId="{700278E5-03F3-45B3-8662-DC783653B926}" dt="2025-04-11T14:06:37.210" v="18822" actId="20577"/>
        <pc:sldMkLst>
          <pc:docMk/>
          <pc:sldMk cId="3200312026" sldId="391"/>
        </pc:sldMkLst>
        <pc:spChg chg="add mod">
          <ac:chgData name="Tanush Pandit" userId="e6b8dbff74d49d15" providerId="LiveId" clId="{700278E5-03F3-45B3-8662-DC783653B926}" dt="2025-04-11T14:06:37.210" v="18822" actId="20577"/>
          <ac:spMkLst>
            <pc:docMk/>
            <pc:sldMk cId="3200312026" sldId="391"/>
            <ac:spMk id="2" creationId="{475797DE-2C38-4D26-E767-289DDD32F222}"/>
          </ac:spMkLst>
        </pc:spChg>
        <pc:spChg chg="mod">
          <ac:chgData name="Tanush Pandit" userId="e6b8dbff74d49d15" providerId="LiveId" clId="{700278E5-03F3-45B3-8662-DC783653B926}" dt="2025-04-11T14:05:38.444" v="18709" actId="6549"/>
          <ac:spMkLst>
            <pc:docMk/>
            <pc:sldMk cId="3200312026" sldId="391"/>
            <ac:spMk id="3" creationId="{545D3755-C3E2-975E-DE68-CDECC4B526EC}"/>
          </ac:spMkLst>
        </pc:spChg>
        <pc:spChg chg="mod">
          <ac:chgData name="Tanush Pandit" userId="e6b8dbff74d49d15" providerId="LiveId" clId="{700278E5-03F3-45B3-8662-DC783653B926}" dt="2025-04-11T14:05:25.303" v="18700" actId="27636"/>
          <ac:spMkLst>
            <pc:docMk/>
            <pc:sldMk cId="3200312026" sldId="391"/>
            <ac:spMk id="7" creationId="{F70BD87D-F7DA-961B-4024-A354DC87D168}"/>
          </ac:spMkLst>
        </pc:spChg>
      </pc:sldChg>
      <pc:sldChg chg="del">
        <pc:chgData name="Tanush Pandit" userId="e6b8dbff74d49d15" providerId="LiveId" clId="{700278E5-03F3-45B3-8662-DC783653B926}" dt="2025-04-08T14:47:01.913" v="5286" actId="47"/>
        <pc:sldMkLst>
          <pc:docMk/>
          <pc:sldMk cId="2039059756" sldId="397"/>
        </pc:sldMkLst>
      </pc:sldChg>
      <pc:sldChg chg="modSp mod">
        <pc:chgData name="Tanush Pandit" userId="e6b8dbff74d49d15" providerId="LiveId" clId="{700278E5-03F3-45B3-8662-DC783653B926}" dt="2025-04-11T22:18:24.564" v="20292" actId="33524"/>
        <pc:sldMkLst>
          <pc:docMk/>
          <pc:sldMk cId="4261132419" sldId="398"/>
        </pc:sldMkLst>
        <pc:spChg chg="mod">
          <ac:chgData name="Tanush Pandit" userId="e6b8dbff74d49d15" providerId="LiveId" clId="{700278E5-03F3-45B3-8662-DC783653B926}" dt="2025-04-11T22:18:24.564" v="20292" actId="33524"/>
          <ac:spMkLst>
            <pc:docMk/>
            <pc:sldMk cId="4261132419" sldId="398"/>
            <ac:spMk id="2" creationId="{F810C1B7-6E4E-3DEE-50C0-1CA3B14303EE}"/>
          </ac:spMkLst>
        </pc:spChg>
        <pc:spChg chg="mod">
          <ac:chgData name="Tanush Pandit" userId="e6b8dbff74d49d15" providerId="LiveId" clId="{700278E5-03F3-45B3-8662-DC783653B926}" dt="2025-04-11T14:02:54.134" v="18539" actId="20577"/>
          <ac:spMkLst>
            <pc:docMk/>
            <pc:sldMk cId="4261132419" sldId="398"/>
            <ac:spMk id="3" creationId="{8BE734F0-2DDD-AF70-F13D-F9E4C1929411}"/>
          </ac:spMkLst>
        </pc:spChg>
      </pc:sldChg>
      <pc:sldChg chg="modSp del mod">
        <pc:chgData name="Tanush Pandit" userId="e6b8dbff74d49d15" providerId="LiveId" clId="{700278E5-03F3-45B3-8662-DC783653B926}" dt="2025-04-11T00:48:31.248" v="13638" actId="47"/>
        <pc:sldMkLst>
          <pc:docMk/>
          <pc:sldMk cId="752428618" sldId="403"/>
        </pc:sldMkLst>
      </pc:sldChg>
      <pc:sldChg chg="addSp delSp modSp mod ord">
        <pc:chgData name="Tanush Pandit" userId="e6b8dbff74d49d15" providerId="LiveId" clId="{700278E5-03F3-45B3-8662-DC783653B926}" dt="2025-04-11T22:40:59.853" v="20314" actId="20577"/>
        <pc:sldMkLst>
          <pc:docMk/>
          <pc:sldMk cId="1850768898" sldId="404"/>
        </pc:sldMkLst>
        <pc:spChg chg="mod">
          <ac:chgData name="Tanush Pandit" userId="e6b8dbff74d49d15" providerId="LiveId" clId="{700278E5-03F3-45B3-8662-DC783653B926}" dt="2025-04-09T13:16:02.811" v="5406" actId="20577"/>
          <ac:spMkLst>
            <pc:docMk/>
            <pc:sldMk cId="1850768898" sldId="404"/>
            <ac:spMk id="2" creationId="{F0759DC4-8B30-98A0-5BAB-C78BA4A4AD55}"/>
          </ac:spMkLst>
        </pc:spChg>
        <pc:spChg chg="add mod">
          <ac:chgData name="Tanush Pandit" userId="e6b8dbff74d49d15" providerId="LiveId" clId="{700278E5-03F3-45B3-8662-DC783653B926}" dt="2025-04-08T14:33:07.847" v="5130" actId="6549"/>
          <ac:spMkLst>
            <pc:docMk/>
            <pc:sldMk cId="1850768898" sldId="404"/>
            <ac:spMk id="8" creationId="{EAB780FF-7B0E-3254-C2DB-1C2169AB29BD}"/>
          </ac:spMkLst>
        </pc:spChg>
        <pc:graphicFrameChg chg="add mod modGraphic">
          <ac:chgData name="Tanush Pandit" userId="e6b8dbff74d49d15" providerId="LiveId" clId="{700278E5-03F3-45B3-8662-DC783653B926}" dt="2025-04-09T14:34:07.054" v="7999" actId="1076"/>
          <ac:graphicFrameMkLst>
            <pc:docMk/>
            <pc:sldMk cId="1850768898" sldId="404"/>
            <ac:graphicFrameMk id="4" creationId="{70E7845A-A645-38EE-5CCE-245371677292}"/>
          </ac:graphicFrameMkLst>
        </pc:graphicFrameChg>
        <pc:graphicFrameChg chg="add mod modGraphic">
          <ac:chgData name="Tanush Pandit" userId="e6b8dbff74d49d15" providerId="LiveId" clId="{700278E5-03F3-45B3-8662-DC783653B926}" dt="2025-04-11T22:40:59.853" v="20314" actId="20577"/>
          <ac:graphicFrameMkLst>
            <pc:docMk/>
            <pc:sldMk cId="1850768898" sldId="404"/>
            <ac:graphicFrameMk id="6" creationId="{8D8E8015-FE73-3A97-36BA-D6581C9F004A}"/>
          </ac:graphicFrameMkLst>
        </pc:graphicFrameChg>
        <pc:picChg chg="add mod">
          <ac:chgData name="Tanush Pandit" userId="e6b8dbff74d49d15" providerId="LiveId" clId="{700278E5-03F3-45B3-8662-DC783653B926}" dt="2025-04-09T14:25:34.320" v="7285" actId="1076"/>
          <ac:picMkLst>
            <pc:docMk/>
            <pc:sldMk cId="1850768898" sldId="404"/>
            <ac:picMk id="1030" creationId="{B9534924-99BF-5687-F338-1A64FAE0F9EC}"/>
          </ac:picMkLst>
        </pc:picChg>
        <pc:picChg chg="add mod">
          <ac:chgData name="Tanush Pandit" userId="e6b8dbff74d49d15" providerId="LiveId" clId="{700278E5-03F3-45B3-8662-DC783653B926}" dt="2025-04-09T14:25:55.413" v="7289" actId="1076"/>
          <ac:picMkLst>
            <pc:docMk/>
            <pc:sldMk cId="1850768898" sldId="404"/>
            <ac:picMk id="1032" creationId="{D5ADBB7B-A3F5-99F1-A9BF-B245769E255D}"/>
          </ac:picMkLst>
        </pc:picChg>
      </pc:sldChg>
      <pc:sldChg chg="del ord">
        <pc:chgData name="Tanush Pandit" userId="e6b8dbff74d49d15" providerId="LiveId" clId="{700278E5-03F3-45B3-8662-DC783653B926}" dt="2025-04-08T14:46:57.770" v="5285" actId="47"/>
        <pc:sldMkLst>
          <pc:docMk/>
          <pc:sldMk cId="4127695141" sldId="405"/>
        </pc:sldMkLst>
      </pc:sldChg>
      <pc:sldChg chg="del">
        <pc:chgData name="Tanush Pandit" userId="e6b8dbff74d49d15" providerId="LiveId" clId="{700278E5-03F3-45B3-8662-DC783653B926}" dt="2025-04-09T15:45:14.734" v="10271" actId="47"/>
        <pc:sldMkLst>
          <pc:docMk/>
          <pc:sldMk cId="298364507" sldId="406"/>
        </pc:sldMkLst>
      </pc:sldChg>
      <pc:sldChg chg="del">
        <pc:chgData name="Tanush Pandit" userId="e6b8dbff74d49d15" providerId="LiveId" clId="{700278E5-03F3-45B3-8662-DC783653B926}" dt="2025-04-09T15:45:16.682" v="10272" actId="47"/>
        <pc:sldMkLst>
          <pc:docMk/>
          <pc:sldMk cId="3088225330" sldId="407"/>
        </pc:sldMkLst>
      </pc:sldChg>
      <pc:sldChg chg="addSp delSp modSp mod ord">
        <pc:chgData name="Tanush Pandit" userId="e6b8dbff74d49d15" providerId="LiveId" clId="{700278E5-03F3-45B3-8662-DC783653B926}" dt="2025-04-12T04:08:00.236" v="21244" actId="6549"/>
        <pc:sldMkLst>
          <pc:docMk/>
          <pc:sldMk cId="888484295" sldId="408"/>
        </pc:sldMkLst>
        <pc:spChg chg="mod">
          <ac:chgData name="Tanush Pandit" userId="e6b8dbff74d49d15" providerId="LiveId" clId="{700278E5-03F3-45B3-8662-DC783653B926}" dt="2025-04-12T04:08:00.236" v="21244" actId="6549"/>
          <ac:spMkLst>
            <pc:docMk/>
            <pc:sldMk cId="888484295" sldId="408"/>
            <ac:spMk id="2" creationId="{805346ED-721D-85EE-2F1B-A31D0912DE29}"/>
          </ac:spMkLst>
        </pc:spChg>
        <pc:spChg chg="mod">
          <ac:chgData name="Tanush Pandit" userId="e6b8dbff74d49d15" providerId="LiveId" clId="{700278E5-03F3-45B3-8662-DC783653B926}" dt="2025-04-11T22:29:06.410" v="20294" actId="6549"/>
          <ac:spMkLst>
            <pc:docMk/>
            <pc:sldMk cId="888484295" sldId="408"/>
            <ac:spMk id="3" creationId="{DB097449-5B72-ADA0-3B2D-1CBC160D6B90}"/>
          </ac:spMkLst>
        </pc:spChg>
        <pc:spChg chg="add mod">
          <ac:chgData name="Tanush Pandit" userId="e6b8dbff74d49d15" providerId="LiveId" clId="{700278E5-03F3-45B3-8662-DC783653B926}" dt="2025-04-11T14:11:02.344" v="19446" actId="20577"/>
          <ac:spMkLst>
            <pc:docMk/>
            <pc:sldMk cId="888484295" sldId="408"/>
            <ac:spMk id="6" creationId="{529357B0-AC13-C59B-5BD6-4C407C18D66B}"/>
          </ac:spMkLst>
        </pc:spChg>
      </pc:sldChg>
      <pc:sldChg chg="del">
        <pc:chgData name="Tanush Pandit" userId="e6b8dbff74d49d15" providerId="LiveId" clId="{700278E5-03F3-45B3-8662-DC783653B926}" dt="2025-04-07T13:20:32.947" v="492" actId="47"/>
        <pc:sldMkLst>
          <pc:docMk/>
          <pc:sldMk cId="2249372667" sldId="409"/>
        </pc:sldMkLst>
      </pc:sldChg>
      <pc:sldChg chg="addSp delSp modSp mod">
        <pc:chgData name="Tanush Pandit" userId="e6b8dbff74d49d15" providerId="LiveId" clId="{700278E5-03F3-45B3-8662-DC783653B926}" dt="2025-04-07T13:07:24.413" v="90" actId="207"/>
        <pc:sldMkLst>
          <pc:docMk/>
          <pc:sldMk cId="3390304222" sldId="410"/>
        </pc:sldMkLst>
        <pc:spChg chg="add del mod">
          <ac:chgData name="Tanush Pandit" userId="e6b8dbff74d49d15" providerId="LiveId" clId="{700278E5-03F3-45B3-8662-DC783653B926}" dt="2025-04-07T13:04:08.272" v="49" actId="114"/>
          <ac:spMkLst>
            <pc:docMk/>
            <pc:sldMk cId="3390304222" sldId="410"/>
            <ac:spMk id="6" creationId="{A4354BD2-B7A6-A1C2-E8AA-43071373C961}"/>
          </ac:spMkLst>
        </pc:spChg>
        <pc:spChg chg="add mod">
          <ac:chgData name="Tanush Pandit" userId="e6b8dbff74d49d15" providerId="LiveId" clId="{700278E5-03F3-45B3-8662-DC783653B926}" dt="2025-04-07T13:07:17.533" v="89" actId="14100"/>
          <ac:spMkLst>
            <pc:docMk/>
            <pc:sldMk cId="3390304222" sldId="410"/>
            <ac:spMk id="7" creationId="{D8E097C3-7DD7-5FD2-03E4-98C252527EAE}"/>
          </ac:spMkLst>
        </pc:spChg>
        <pc:spChg chg="add mod">
          <ac:chgData name="Tanush Pandit" userId="e6b8dbff74d49d15" providerId="LiveId" clId="{700278E5-03F3-45B3-8662-DC783653B926}" dt="2025-04-07T13:07:24.413" v="90" actId="207"/>
          <ac:spMkLst>
            <pc:docMk/>
            <pc:sldMk cId="3390304222" sldId="410"/>
            <ac:spMk id="8" creationId="{4913591C-EDC8-4511-3559-57DB9C460D12}"/>
          </ac:spMkLst>
        </pc:spChg>
      </pc:sldChg>
      <pc:sldChg chg="modSp add del mod">
        <pc:chgData name="Tanush Pandit" userId="e6b8dbff74d49d15" providerId="LiveId" clId="{700278E5-03F3-45B3-8662-DC783653B926}" dt="2025-04-10T10:55:45.644" v="10921" actId="47"/>
        <pc:sldMkLst>
          <pc:docMk/>
          <pc:sldMk cId="4247535162" sldId="411"/>
        </pc:sldMkLst>
      </pc:sldChg>
      <pc:sldChg chg="addSp delSp modSp add mod">
        <pc:chgData name="Tanush Pandit" userId="e6b8dbff74d49d15" providerId="LiveId" clId="{700278E5-03F3-45B3-8662-DC783653B926}" dt="2025-04-09T15:37:13.094" v="10270" actId="14100"/>
        <pc:sldMkLst>
          <pc:docMk/>
          <pc:sldMk cId="3671539130" sldId="412"/>
        </pc:sldMkLst>
        <pc:spChg chg="mod">
          <ac:chgData name="Tanush Pandit" userId="e6b8dbff74d49d15" providerId="LiveId" clId="{700278E5-03F3-45B3-8662-DC783653B926}" dt="2025-04-09T13:16:31.778" v="5426" actId="20577"/>
          <ac:spMkLst>
            <pc:docMk/>
            <pc:sldMk cId="3671539130" sldId="412"/>
            <ac:spMk id="3" creationId="{7AFC3FBB-1C7B-30D4-5C5A-0605EB35761A}"/>
          </ac:spMkLst>
        </pc:spChg>
        <pc:spChg chg="add mod">
          <ac:chgData name="Tanush Pandit" userId="e6b8dbff74d49d15" providerId="LiveId" clId="{700278E5-03F3-45B3-8662-DC783653B926}" dt="2025-04-09T15:37:13.094" v="10270" actId="14100"/>
          <ac:spMkLst>
            <pc:docMk/>
            <pc:sldMk cId="3671539130" sldId="412"/>
            <ac:spMk id="5" creationId="{0728FC13-CE0F-A1C3-32FE-330C886E8A9B}"/>
          </ac:spMkLst>
        </pc:spChg>
        <pc:spChg chg="mod">
          <ac:chgData name="Tanush Pandit" userId="e6b8dbff74d49d15" providerId="LiveId" clId="{700278E5-03F3-45B3-8662-DC783653B926}" dt="2025-04-09T15:37:07.254" v="10268" actId="1076"/>
          <ac:spMkLst>
            <pc:docMk/>
            <pc:sldMk cId="3671539130" sldId="412"/>
            <ac:spMk id="7" creationId="{3F15517D-5B07-AA6A-821D-441B172AC2DB}"/>
          </ac:spMkLst>
        </pc:spChg>
      </pc:sldChg>
      <pc:sldChg chg="add del">
        <pc:chgData name="Tanush Pandit" userId="e6b8dbff74d49d15" providerId="LiveId" clId="{700278E5-03F3-45B3-8662-DC783653B926}" dt="2025-04-08T14:47:08.016" v="5288" actId="47"/>
        <pc:sldMkLst>
          <pc:docMk/>
          <pc:sldMk cId="1628192368" sldId="413"/>
        </pc:sldMkLst>
      </pc:sldChg>
      <pc:sldChg chg="modSp add mod ord">
        <pc:chgData name="Tanush Pandit" userId="e6b8dbff74d49d15" providerId="LiveId" clId="{700278E5-03F3-45B3-8662-DC783653B926}" dt="2025-04-09T15:37:00.978" v="10267" actId="1037"/>
        <pc:sldMkLst>
          <pc:docMk/>
          <pc:sldMk cId="2584420815" sldId="414"/>
        </pc:sldMkLst>
        <pc:spChg chg="mod">
          <ac:chgData name="Tanush Pandit" userId="e6b8dbff74d49d15" providerId="LiveId" clId="{700278E5-03F3-45B3-8662-DC783653B926}" dt="2025-04-09T13:16:38.921" v="5430" actId="20577"/>
          <ac:spMkLst>
            <pc:docMk/>
            <pc:sldMk cId="2584420815" sldId="414"/>
            <ac:spMk id="2" creationId="{A3564933-C74F-D893-BC0C-6E77782C2F93}"/>
          </ac:spMkLst>
        </pc:spChg>
        <pc:spChg chg="mod">
          <ac:chgData name="Tanush Pandit" userId="e6b8dbff74d49d15" providerId="LiveId" clId="{700278E5-03F3-45B3-8662-DC783653B926}" dt="2025-04-09T15:37:00.978" v="10267" actId="1037"/>
          <ac:spMkLst>
            <pc:docMk/>
            <pc:sldMk cId="2584420815" sldId="414"/>
            <ac:spMk id="3" creationId="{EC17A7F4-3A7B-5409-E112-FDAC2404498E}"/>
          </ac:spMkLst>
        </pc:spChg>
        <pc:graphicFrameChg chg="mod">
          <ac:chgData name="Tanush Pandit" userId="e6b8dbff74d49d15" providerId="LiveId" clId="{700278E5-03F3-45B3-8662-DC783653B926}" dt="2025-04-09T15:36:56.891" v="10256" actId="1076"/>
          <ac:graphicFrameMkLst>
            <pc:docMk/>
            <pc:sldMk cId="2584420815" sldId="414"/>
            <ac:graphicFrameMk id="7" creationId="{1390A7A7-2DB8-7521-B8FA-3214FF278BC6}"/>
          </ac:graphicFrameMkLst>
        </pc:graphicFrameChg>
      </pc:sldChg>
      <pc:sldChg chg="addSp modSp add mod">
        <pc:chgData name="Tanush Pandit" userId="e6b8dbff74d49d15" providerId="LiveId" clId="{700278E5-03F3-45B3-8662-DC783653B926}" dt="2025-04-09T14:19:08.788" v="7282" actId="14100"/>
        <pc:sldMkLst>
          <pc:docMk/>
          <pc:sldMk cId="2422047453" sldId="415"/>
        </pc:sldMkLst>
        <pc:spChg chg="add mod">
          <ac:chgData name="Tanush Pandit" userId="e6b8dbff74d49d15" providerId="LiveId" clId="{700278E5-03F3-45B3-8662-DC783653B926}" dt="2025-04-09T14:19:00.242" v="7269" actId="14100"/>
          <ac:spMkLst>
            <pc:docMk/>
            <pc:sldMk cId="2422047453" sldId="415"/>
            <ac:spMk id="3" creationId="{A94CC858-BEAE-A1D5-F3DF-5D67C7E1BD0F}"/>
          </ac:spMkLst>
        </pc:spChg>
        <pc:spChg chg="add mod">
          <ac:chgData name="Tanush Pandit" userId="e6b8dbff74d49d15" providerId="LiveId" clId="{700278E5-03F3-45B3-8662-DC783653B926}" dt="2025-04-09T14:10:59.603" v="6703" actId="113"/>
          <ac:spMkLst>
            <pc:docMk/>
            <pc:sldMk cId="2422047453" sldId="415"/>
            <ac:spMk id="4" creationId="{8C71EA9E-9027-486A-04FA-CC42E42EC197}"/>
          </ac:spMkLst>
        </pc:spChg>
        <pc:spChg chg="add mod">
          <ac:chgData name="Tanush Pandit" userId="e6b8dbff74d49d15" providerId="LiveId" clId="{700278E5-03F3-45B3-8662-DC783653B926}" dt="2025-04-09T14:19:08.788" v="7282" actId="14100"/>
          <ac:spMkLst>
            <pc:docMk/>
            <pc:sldMk cId="2422047453" sldId="415"/>
            <ac:spMk id="5" creationId="{2C0A99A3-74C5-46B4-7471-2806FC531EA0}"/>
          </ac:spMkLst>
        </pc:spChg>
        <pc:picChg chg="mod">
          <ac:chgData name="Tanush Pandit" userId="e6b8dbff74d49d15" providerId="LiveId" clId="{700278E5-03F3-45B3-8662-DC783653B926}" dt="2025-04-09T13:45:09.856" v="5466" actId="1076"/>
          <ac:picMkLst>
            <pc:docMk/>
            <pc:sldMk cId="2422047453" sldId="415"/>
            <ac:picMk id="1028" creationId="{64C61155-6E5F-91F9-9AF5-7871CD72CF15}"/>
          </ac:picMkLst>
        </pc:picChg>
        <pc:picChg chg="mod">
          <ac:chgData name="Tanush Pandit" userId="e6b8dbff74d49d15" providerId="LiveId" clId="{700278E5-03F3-45B3-8662-DC783653B926}" dt="2025-04-09T13:45:06.139" v="5465" actId="1076"/>
          <ac:picMkLst>
            <pc:docMk/>
            <pc:sldMk cId="2422047453" sldId="415"/>
            <ac:picMk id="2050" creationId="{3E91CEE1-8D47-D9B9-8DC4-1E77DE86334D}"/>
          </ac:picMkLst>
        </pc:picChg>
      </pc:sldChg>
      <pc:sldChg chg="add del">
        <pc:chgData name="Tanush Pandit" userId="e6b8dbff74d49d15" providerId="LiveId" clId="{700278E5-03F3-45B3-8662-DC783653B926}" dt="2025-04-09T13:22:16.963" v="5450"/>
        <pc:sldMkLst>
          <pc:docMk/>
          <pc:sldMk cId="334054705" sldId="416"/>
        </pc:sldMkLst>
      </pc:sldChg>
      <pc:sldChg chg="delSp modSp add mod ord">
        <pc:chgData name="Tanush Pandit" userId="e6b8dbff74d49d15" providerId="LiveId" clId="{700278E5-03F3-45B3-8662-DC783653B926}" dt="2025-04-12T03:04:59.931" v="20834" actId="20577"/>
        <pc:sldMkLst>
          <pc:docMk/>
          <pc:sldMk cId="3882001098" sldId="416"/>
        </pc:sldMkLst>
        <pc:spChg chg="mod">
          <ac:chgData name="Tanush Pandit" userId="e6b8dbff74d49d15" providerId="LiveId" clId="{700278E5-03F3-45B3-8662-DC783653B926}" dt="2025-04-12T03:04:59.931" v="20834" actId="20577"/>
          <ac:spMkLst>
            <pc:docMk/>
            <pc:sldMk cId="3882001098" sldId="416"/>
            <ac:spMk id="2" creationId="{537A8D0E-3651-A816-C63D-F1083BFDB6DD}"/>
          </ac:spMkLst>
        </pc:spChg>
        <pc:graphicFrameChg chg="mod modGraphic">
          <ac:chgData name="Tanush Pandit" userId="e6b8dbff74d49d15" providerId="LiveId" clId="{700278E5-03F3-45B3-8662-DC783653B926}" dt="2025-04-11T22:36:25.496" v="20312" actId="6549"/>
          <ac:graphicFrameMkLst>
            <pc:docMk/>
            <pc:sldMk cId="3882001098" sldId="416"/>
            <ac:graphicFrameMk id="4" creationId="{5A38B563-5C13-88E6-136F-83FBEE28C37E}"/>
          </ac:graphicFrameMkLst>
        </pc:graphicFrameChg>
      </pc:sldChg>
      <pc:sldChg chg="addSp delSp modSp add mod ord">
        <pc:chgData name="Tanush Pandit" userId="e6b8dbff74d49d15" providerId="LiveId" clId="{700278E5-03F3-45B3-8662-DC783653B926}" dt="2025-04-12T03:09:40.607" v="20842" actId="6549"/>
        <pc:sldMkLst>
          <pc:docMk/>
          <pc:sldMk cId="3778466783" sldId="417"/>
        </pc:sldMkLst>
        <pc:spChg chg="mod">
          <ac:chgData name="Tanush Pandit" userId="e6b8dbff74d49d15" providerId="LiveId" clId="{700278E5-03F3-45B3-8662-DC783653B926}" dt="2025-04-11T01:15:05.678" v="14696" actId="20577"/>
          <ac:spMkLst>
            <pc:docMk/>
            <pc:sldMk cId="3778466783" sldId="417"/>
            <ac:spMk id="3" creationId="{68FBCC6E-E0A3-AB69-0CBD-C7329522C2AF}"/>
          </ac:spMkLst>
        </pc:spChg>
        <pc:spChg chg="add mod">
          <ac:chgData name="Tanush Pandit" userId="e6b8dbff74d49d15" providerId="LiveId" clId="{700278E5-03F3-45B3-8662-DC783653B926}" dt="2025-04-11T01:36:10.667" v="14964" actId="20577"/>
          <ac:spMkLst>
            <pc:docMk/>
            <pc:sldMk cId="3778466783" sldId="417"/>
            <ac:spMk id="6" creationId="{2EA0DB65-C9B0-E4A3-12FB-23A6A2B1BBCC}"/>
          </ac:spMkLst>
        </pc:spChg>
        <pc:spChg chg="add del mod">
          <ac:chgData name="Tanush Pandit" userId="e6b8dbff74d49d15" providerId="LiveId" clId="{700278E5-03F3-45B3-8662-DC783653B926}" dt="2025-04-11T00:14:29.819" v="12352" actId="478"/>
          <ac:spMkLst>
            <pc:docMk/>
            <pc:sldMk cId="3778466783" sldId="417"/>
            <ac:spMk id="7" creationId="{77DA2822-A228-A70C-1DA5-13F93255CEE8}"/>
          </ac:spMkLst>
        </pc:spChg>
        <pc:spChg chg="add del mod">
          <ac:chgData name="Tanush Pandit" userId="e6b8dbff74d49d15" providerId="LiveId" clId="{700278E5-03F3-45B3-8662-DC783653B926}" dt="2025-04-11T00:14:33.580" v="12355" actId="478"/>
          <ac:spMkLst>
            <pc:docMk/>
            <pc:sldMk cId="3778466783" sldId="417"/>
            <ac:spMk id="8" creationId="{774CD071-E060-2933-41D9-14495609E6C9}"/>
          </ac:spMkLst>
        </pc:spChg>
        <pc:spChg chg="add del mod">
          <ac:chgData name="Tanush Pandit" userId="e6b8dbff74d49d15" providerId="LiveId" clId="{700278E5-03F3-45B3-8662-DC783653B926}" dt="2025-04-11T00:14:32.523" v="12354" actId="478"/>
          <ac:spMkLst>
            <pc:docMk/>
            <pc:sldMk cId="3778466783" sldId="417"/>
            <ac:spMk id="9" creationId="{EC4EDEE3-0006-7ED3-4078-41B10AE1C4D7}"/>
          </ac:spMkLst>
        </pc:spChg>
        <pc:spChg chg="add del mod">
          <ac:chgData name="Tanush Pandit" userId="e6b8dbff74d49d15" providerId="LiveId" clId="{700278E5-03F3-45B3-8662-DC783653B926}" dt="2025-04-11T00:14:31.776" v="12353" actId="478"/>
          <ac:spMkLst>
            <pc:docMk/>
            <pc:sldMk cId="3778466783" sldId="417"/>
            <ac:spMk id="10" creationId="{7AB306F3-DD62-9018-0162-78B62F444C69}"/>
          </ac:spMkLst>
        </pc:spChg>
        <pc:spChg chg="add del mod">
          <ac:chgData name="Tanush Pandit" userId="e6b8dbff74d49d15" providerId="LiveId" clId="{700278E5-03F3-45B3-8662-DC783653B926}" dt="2025-04-11T00:23:15.560" v="12523" actId="478"/>
          <ac:spMkLst>
            <pc:docMk/>
            <pc:sldMk cId="3778466783" sldId="417"/>
            <ac:spMk id="12" creationId="{CB6C4BF1-FAB1-ED52-5070-3770410CF841}"/>
          </ac:spMkLst>
        </pc:spChg>
        <pc:spChg chg="add del mod">
          <ac:chgData name="Tanush Pandit" userId="e6b8dbff74d49d15" providerId="LiveId" clId="{700278E5-03F3-45B3-8662-DC783653B926}" dt="2025-04-11T00:25:59.162" v="12599" actId="478"/>
          <ac:spMkLst>
            <pc:docMk/>
            <pc:sldMk cId="3778466783" sldId="417"/>
            <ac:spMk id="13" creationId="{3893CE4C-D20A-F048-4FCE-48F30546BBC0}"/>
          </ac:spMkLst>
        </pc:spChg>
        <pc:spChg chg="add del mod">
          <ac:chgData name="Tanush Pandit" userId="e6b8dbff74d49d15" providerId="LiveId" clId="{700278E5-03F3-45B3-8662-DC783653B926}" dt="2025-04-11T00:25:52.454" v="12595" actId="478"/>
          <ac:spMkLst>
            <pc:docMk/>
            <pc:sldMk cId="3778466783" sldId="417"/>
            <ac:spMk id="14" creationId="{001F5DE3-21CD-1A2A-33D3-D491D5022EB6}"/>
          </ac:spMkLst>
        </pc:spChg>
        <pc:spChg chg="add del mod">
          <ac:chgData name="Tanush Pandit" userId="e6b8dbff74d49d15" providerId="LiveId" clId="{700278E5-03F3-45B3-8662-DC783653B926}" dt="2025-04-11T00:25:56.959" v="12597" actId="478"/>
          <ac:spMkLst>
            <pc:docMk/>
            <pc:sldMk cId="3778466783" sldId="417"/>
            <ac:spMk id="15" creationId="{BD031ED5-7F26-E4A3-6395-DC0C933737F7}"/>
          </ac:spMkLst>
        </pc:spChg>
        <pc:spChg chg="add del mod">
          <ac:chgData name="Tanush Pandit" userId="e6b8dbff74d49d15" providerId="LiveId" clId="{700278E5-03F3-45B3-8662-DC783653B926}" dt="2025-04-11T00:25:54.636" v="12596" actId="478"/>
          <ac:spMkLst>
            <pc:docMk/>
            <pc:sldMk cId="3778466783" sldId="417"/>
            <ac:spMk id="16" creationId="{C5E886CF-988D-A3EA-188D-9FFE8BD303AD}"/>
          </ac:spMkLst>
        </pc:spChg>
        <pc:spChg chg="add del mod">
          <ac:chgData name="Tanush Pandit" userId="e6b8dbff74d49d15" providerId="LiveId" clId="{700278E5-03F3-45B3-8662-DC783653B926}" dt="2025-04-11T00:25:57.816" v="12598" actId="478"/>
          <ac:spMkLst>
            <pc:docMk/>
            <pc:sldMk cId="3778466783" sldId="417"/>
            <ac:spMk id="17" creationId="{B8F02DB6-052E-6B04-B9D6-AC2293DA545D}"/>
          </ac:spMkLst>
        </pc:spChg>
        <pc:spChg chg="add del mod ord">
          <ac:chgData name="Tanush Pandit" userId="e6b8dbff74d49d15" providerId="LiveId" clId="{700278E5-03F3-45B3-8662-DC783653B926}" dt="2025-04-11T01:12:25.005" v="14503" actId="478"/>
          <ac:spMkLst>
            <pc:docMk/>
            <pc:sldMk cId="3778466783" sldId="417"/>
            <ac:spMk id="19" creationId="{7DD9BFBE-B643-A5BC-0302-0D43C66B4041}"/>
          </ac:spMkLst>
        </pc:spChg>
        <pc:spChg chg="add del mod">
          <ac:chgData name="Tanush Pandit" userId="e6b8dbff74d49d15" providerId="LiveId" clId="{700278E5-03F3-45B3-8662-DC783653B926}" dt="2025-04-11T08:34:10.242" v="14965" actId="478"/>
          <ac:spMkLst>
            <pc:docMk/>
            <pc:sldMk cId="3778466783" sldId="417"/>
            <ac:spMk id="20" creationId="{2592F594-8D12-8087-1206-690E9C8D6198}"/>
          </ac:spMkLst>
        </pc:spChg>
        <pc:spChg chg="add del mod">
          <ac:chgData name="Tanush Pandit" userId="e6b8dbff74d49d15" providerId="LiveId" clId="{700278E5-03F3-45B3-8662-DC783653B926}" dt="2025-04-11T08:53:42.755" v="15029" actId="478"/>
          <ac:spMkLst>
            <pc:docMk/>
            <pc:sldMk cId="3778466783" sldId="417"/>
            <ac:spMk id="23" creationId="{B57CB84C-2198-1225-E6A0-7D27F5FFE1DE}"/>
          </ac:spMkLst>
        </pc:spChg>
        <pc:spChg chg="add mod ord">
          <ac:chgData name="Tanush Pandit" userId="e6b8dbff74d49d15" providerId="LiveId" clId="{700278E5-03F3-45B3-8662-DC783653B926}" dt="2025-04-11T08:53:37.215" v="15028" actId="14100"/>
          <ac:spMkLst>
            <pc:docMk/>
            <pc:sldMk cId="3778466783" sldId="417"/>
            <ac:spMk id="24" creationId="{2691CD70-E96E-A8D6-52DB-53C70931B317}"/>
          </ac:spMkLst>
        </pc:spChg>
        <pc:spChg chg="add mod">
          <ac:chgData name="Tanush Pandit" userId="e6b8dbff74d49d15" providerId="LiveId" clId="{700278E5-03F3-45B3-8662-DC783653B926}" dt="2025-04-11T09:08:08.692" v="15545" actId="14100"/>
          <ac:spMkLst>
            <pc:docMk/>
            <pc:sldMk cId="3778466783" sldId="417"/>
            <ac:spMk id="25" creationId="{4DBF1390-A62C-0DE6-2A78-3E598AA2FB25}"/>
          </ac:spMkLst>
        </pc:spChg>
        <pc:spChg chg="add mod">
          <ac:chgData name="Tanush Pandit" userId="e6b8dbff74d49d15" providerId="LiveId" clId="{700278E5-03F3-45B3-8662-DC783653B926}" dt="2025-04-11T09:08:19.979" v="15547" actId="1076"/>
          <ac:spMkLst>
            <pc:docMk/>
            <pc:sldMk cId="3778466783" sldId="417"/>
            <ac:spMk id="26" creationId="{1858C03B-02CE-11B9-4FDC-20B8BCA7CA52}"/>
          </ac:spMkLst>
        </pc:spChg>
        <pc:spChg chg="add mod">
          <ac:chgData name="Tanush Pandit" userId="e6b8dbff74d49d15" providerId="LiveId" clId="{700278E5-03F3-45B3-8662-DC783653B926}" dt="2025-04-11T09:10:52.417" v="15790" actId="20577"/>
          <ac:spMkLst>
            <pc:docMk/>
            <pc:sldMk cId="3778466783" sldId="417"/>
            <ac:spMk id="27" creationId="{08F89208-7325-19DF-A2AD-08AEC0E148FE}"/>
          </ac:spMkLst>
        </pc:spChg>
        <pc:spChg chg="add mod">
          <ac:chgData name="Tanush Pandit" userId="e6b8dbff74d49d15" providerId="LiveId" clId="{700278E5-03F3-45B3-8662-DC783653B926}" dt="2025-04-12T02:52:05.896" v="20808" actId="1035"/>
          <ac:spMkLst>
            <pc:docMk/>
            <pc:sldMk cId="3778466783" sldId="417"/>
            <ac:spMk id="28" creationId="{41D0E2DD-6CD0-B1D7-BB8A-D50BA7045F86}"/>
          </ac:spMkLst>
        </pc:spChg>
        <pc:spChg chg="add mod">
          <ac:chgData name="Tanush Pandit" userId="e6b8dbff74d49d15" providerId="LiveId" clId="{700278E5-03F3-45B3-8662-DC783653B926}" dt="2025-04-12T03:09:40.607" v="20842" actId="6549"/>
          <ac:spMkLst>
            <pc:docMk/>
            <pc:sldMk cId="3778466783" sldId="417"/>
            <ac:spMk id="29" creationId="{E583F0D9-6C88-E43E-4512-8D1B34429B25}"/>
          </ac:spMkLst>
        </pc:spChg>
        <pc:graphicFrameChg chg="add del mod modGraphic">
          <ac:chgData name="Tanush Pandit" userId="e6b8dbff74d49d15" providerId="LiveId" clId="{700278E5-03F3-45B3-8662-DC783653B926}" dt="2025-04-11T00:36:28.795" v="12847" actId="478"/>
          <ac:graphicFrameMkLst>
            <pc:docMk/>
            <pc:sldMk cId="3778466783" sldId="417"/>
            <ac:graphicFrameMk id="21" creationId="{5A49C0BF-484A-E6A4-ED34-B0C18FCC97B5}"/>
          </ac:graphicFrameMkLst>
        </pc:graphicFrameChg>
        <pc:graphicFrameChg chg="add del modGraphic">
          <ac:chgData name="Tanush Pandit" userId="e6b8dbff74d49d15" providerId="LiveId" clId="{700278E5-03F3-45B3-8662-DC783653B926}" dt="2025-04-11T00:39:51.390" v="13053" actId="478"/>
          <ac:graphicFrameMkLst>
            <pc:docMk/>
            <pc:sldMk cId="3778466783" sldId="417"/>
            <ac:graphicFrameMk id="22" creationId="{DD87A549-596F-68B0-D089-15B2DAEA1723}"/>
          </ac:graphicFrameMkLst>
        </pc:graphicFrameChg>
        <pc:picChg chg="add del mod">
          <ac:chgData name="Tanush Pandit" userId="e6b8dbff74d49d15" providerId="LiveId" clId="{700278E5-03F3-45B3-8662-DC783653B926}" dt="2025-04-11T00:14:26.797" v="12351" actId="478"/>
          <ac:picMkLst>
            <pc:docMk/>
            <pc:sldMk cId="3778466783" sldId="417"/>
            <ac:picMk id="1028" creationId="{7A7B1334-D311-15A7-8B70-54A5E26B61F3}"/>
          </ac:picMkLst>
        </pc:picChg>
        <pc:picChg chg="add del mod">
          <ac:chgData name="Tanush Pandit" userId="e6b8dbff74d49d15" providerId="LiveId" clId="{700278E5-03F3-45B3-8662-DC783653B926}" dt="2025-04-11T00:30:17.175" v="12604" actId="478"/>
          <ac:picMkLst>
            <pc:docMk/>
            <pc:sldMk cId="3778466783" sldId="417"/>
            <ac:picMk id="1030" creationId="{5F120D10-375E-BDCE-AA29-344AEBE0B99B}"/>
          </ac:picMkLst>
        </pc:picChg>
        <pc:picChg chg="add del">
          <ac:chgData name="Tanush Pandit" userId="e6b8dbff74d49d15" providerId="LiveId" clId="{700278E5-03F3-45B3-8662-DC783653B926}" dt="2025-04-11T00:30:17.175" v="12604" actId="478"/>
          <ac:picMkLst>
            <pc:docMk/>
            <pc:sldMk cId="3778466783" sldId="417"/>
            <ac:picMk id="1032" creationId="{EC4B5C2D-858B-B6FB-07A4-C42C4FF03312}"/>
          </ac:picMkLst>
        </pc:picChg>
        <pc:picChg chg="add del mod">
          <ac:chgData name="Tanush Pandit" userId="e6b8dbff74d49d15" providerId="LiveId" clId="{700278E5-03F3-45B3-8662-DC783653B926}" dt="2025-04-11T01:12:23.064" v="14502" actId="478"/>
          <ac:picMkLst>
            <pc:docMk/>
            <pc:sldMk cId="3778466783" sldId="417"/>
            <ac:picMk id="1034" creationId="{1B534645-BA38-457C-1B23-9C2D2FDBB69E}"/>
          </ac:picMkLst>
        </pc:picChg>
        <pc:picChg chg="add del mod">
          <ac:chgData name="Tanush Pandit" userId="e6b8dbff74d49d15" providerId="LiveId" clId="{700278E5-03F3-45B3-8662-DC783653B926}" dt="2025-04-11T08:38:25.618" v="14986" actId="478"/>
          <ac:picMkLst>
            <pc:docMk/>
            <pc:sldMk cId="3778466783" sldId="417"/>
            <ac:picMk id="1036" creationId="{0AD92990-515C-2BD8-0F98-80C5A3656D1D}"/>
          </ac:picMkLst>
        </pc:picChg>
        <pc:picChg chg="add del mod">
          <ac:chgData name="Tanush Pandit" userId="e6b8dbff74d49d15" providerId="LiveId" clId="{700278E5-03F3-45B3-8662-DC783653B926}" dt="2025-04-11T08:52:56.708" v="15014" actId="478"/>
          <ac:picMkLst>
            <pc:docMk/>
            <pc:sldMk cId="3778466783" sldId="417"/>
            <ac:picMk id="1038" creationId="{FEF79C61-BC0A-2534-0447-D9716A0B1771}"/>
          </ac:picMkLst>
        </pc:picChg>
        <pc:picChg chg="add mod">
          <ac:chgData name="Tanush Pandit" userId="e6b8dbff74d49d15" providerId="LiveId" clId="{700278E5-03F3-45B3-8662-DC783653B926}" dt="2025-04-11T09:05:13.132" v="15362" actId="208"/>
          <ac:picMkLst>
            <pc:docMk/>
            <pc:sldMk cId="3778466783" sldId="417"/>
            <ac:picMk id="1040" creationId="{04D214E7-B7A7-E76D-6E2B-AB6230D1D76F}"/>
          </ac:picMkLst>
        </pc:picChg>
      </pc:sldChg>
      <pc:sldChg chg="add del">
        <pc:chgData name="Tanush Pandit" userId="e6b8dbff74d49d15" providerId="LiveId" clId="{700278E5-03F3-45B3-8662-DC783653B926}" dt="2025-04-10T11:17:08.807" v="10939"/>
        <pc:sldMkLst>
          <pc:docMk/>
          <pc:sldMk cId="736426358" sldId="418"/>
        </pc:sldMkLst>
      </pc:sldChg>
      <pc:sldChg chg="modSp add mod ord">
        <pc:chgData name="Tanush Pandit" userId="e6b8dbff74d49d15" providerId="LiveId" clId="{700278E5-03F3-45B3-8662-DC783653B926}" dt="2025-04-11T01:14:35.385" v="14648" actId="20577"/>
        <pc:sldMkLst>
          <pc:docMk/>
          <pc:sldMk cId="1014231901" sldId="418"/>
        </pc:sldMkLst>
        <pc:spChg chg="mod">
          <ac:chgData name="Tanush Pandit" userId="e6b8dbff74d49d15" providerId="LiveId" clId="{700278E5-03F3-45B3-8662-DC783653B926}" dt="2025-04-11T01:14:35.385" v="14648" actId="20577"/>
          <ac:spMkLst>
            <pc:docMk/>
            <pc:sldMk cId="1014231901" sldId="418"/>
            <ac:spMk id="3" creationId="{5174B7E5-C072-D340-20AC-8DC3A621EC08}"/>
          </ac:spMkLst>
        </pc:spChg>
      </pc:sldChg>
      <pc:sldChg chg="addSp delSp modSp add mod">
        <pc:chgData name="Tanush Pandit" userId="e6b8dbff74d49d15" providerId="LiveId" clId="{700278E5-03F3-45B3-8662-DC783653B926}" dt="2025-04-11T01:14:58.829" v="14680" actId="20577"/>
        <pc:sldMkLst>
          <pc:docMk/>
          <pc:sldMk cId="1946668718" sldId="419"/>
        </pc:sldMkLst>
        <pc:spChg chg="mod">
          <ac:chgData name="Tanush Pandit" userId="e6b8dbff74d49d15" providerId="LiveId" clId="{700278E5-03F3-45B3-8662-DC783653B926}" dt="2025-04-11T01:14:58.829" v="14680" actId="20577"/>
          <ac:spMkLst>
            <pc:docMk/>
            <pc:sldMk cId="1946668718" sldId="419"/>
            <ac:spMk id="3" creationId="{129DED7F-B8ED-5A53-5552-939978281FB6}"/>
          </ac:spMkLst>
        </pc:spChg>
        <pc:spChg chg="mod">
          <ac:chgData name="Tanush Pandit" userId="e6b8dbff74d49d15" providerId="LiveId" clId="{700278E5-03F3-45B3-8662-DC783653B926}" dt="2025-04-11T01:13:57.518" v="14615" actId="1036"/>
          <ac:spMkLst>
            <pc:docMk/>
            <pc:sldMk cId="1946668718" sldId="419"/>
            <ac:spMk id="6" creationId="{75EED09B-8656-F71E-A4EB-8E559A292E6C}"/>
          </ac:spMkLst>
        </pc:spChg>
        <pc:spChg chg="del">
          <ac:chgData name="Tanush Pandit" userId="e6b8dbff74d49d15" providerId="LiveId" clId="{700278E5-03F3-45B3-8662-DC783653B926}" dt="2025-04-11T00:48:56.266" v="13644" actId="478"/>
          <ac:spMkLst>
            <pc:docMk/>
            <pc:sldMk cId="1946668718" sldId="419"/>
            <ac:spMk id="19" creationId="{50FB53EB-389F-50A1-5AC8-E0F4D2FB6B84}"/>
          </ac:spMkLst>
        </pc:spChg>
        <pc:spChg chg="del mod">
          <ac:chgData name="Tanush Pandit" userId="e6b8dbff74d49d15" providerId="LiveId" clId="{700278E5-03F3-45B3-8662-DC783653B926}" dt="2025-04-11T00:48:53.034" v="13642" actId="478"/>
          <ac:spMkLst>
            <pc:docMk/>
            <pc:sldMk cId="1946668718" sldId="419"/>
            <ac:spMk id="20" creationId="{948E08AC-8283-6140-225C-1EAC46802FDD}"/>
          </ac:spMkLst>
        </pc:spChg>
        <pc:spChg chg="del mod">
          <ac:chgData name="Tanush Pandit" userId="e6b8dbff74d49d15" providerId="LiveId" clId="{700278E5-03F3-45B3-8662-DC783653B926}" dt="2025-04-11T00:49:59.587" v="13660" actId="478"/>
          <ac:spMkLst>
            <pc:docMk/>
            <pc:sldMk cId="1946668718" sldId="419"/>
            <ac:spMk id="23" creationId="{75CF843A-9207-D65B-AC47-BBC39B0A46B7}"/>
          </ac:spMkLst>
        </pc:spChg>
        <pc:graphicFrameChg chg="add mod modGraphic">
          <ac:chgData name="Tanush Pandit" userId="e6b8dbff74d49d15" providerId="LiveId" clId="{700278E5-03F3-45B3-8662-DC783653B926}" dt="2025-04-11T00:56:59.870" v="14500" actId="207"/>
          <ac:graphicFrameMkLst>
            <pc:docMk/>
            <pc:sldMk cId="1946668718" sldId="419"/>
            <ac:graphicFrameMk id="2" creationId="{3F9B8CAB-040B-751E-7E4A-7D4449511ACB}"/>
          </ac:graphicFrameMkLst>
        </pc:graphicFrameChg>
        <pc:picChg chg="del">
          <ac:chgData name="Tanush Pandit" userId="e6b8dbff74d49d15" providerId="LiveId" clId="{700278E5-03F3-45B3-8662-DC783653B926}" dt="2025-04-11T00:48:36.413" v="13639" actId="478"/>
          <ac:picMkLst>
            <pc:docMk/>
            <pc:sldMk cId="1946668718" sldId="419"/>
            <ac:picMk id="1034" creationId="{0584D112-5954-4A19-FF65-38688B5012A1}"/>
          </ac:picMkLst>
        </pc:picChg>
        <pc:picChg chg="add mod">
          <ac:chgData name="Tanush Pandit" userId="e6b8dbff74d49d15" providerId="LiveId" clId="{700278E5-03F3-45B3-8662-DC783653B926}" dt="2025-04-11T00:49:11.140" v="13657" actId="1035"/>
          <ac:picMkLst>
            <pc:docMk/>
            <pc:sldMk cId="1946668718" sldId="419"/>
            <ac:picMk id="3074" creationId="{E686DBF5-6531-5F0C-D086-34EB6225835E}"/>
          </ac:picMkLst>
        </pc:picChg>
      </pc:sldChg>
      <pc:sldChg chg="addSp delSp modSp add mod">
        <pc:chgData name="Tanush Pandit" userId="e6b8dbff74d49d15" providerId="LiveId" clId="{700278E5-03F3-45B3-8662-DC783653B926}" dt="2025-04-11T09:16:40.702" v="16470" actId="208"/>
        <pc:sldMkLst>
          <pc:docMk/>
          <pc:sldMk cId="685526194" sldId="420"/>
        </pc:sldMkLst>
        <pc:spChg chg="add del mod">
          <ac:chgData name="Tanush Pandit" userId="e6b8dbff74d49d15" providerId="LiveId" clId="{700278E5-03F3-45B3-8662-DC783653B926}" dt="2025-04-11T08:44:50.682" v="15012" actId="21"/>
          <ac:spMkLst>
            <pc:docMk/>
            <pc:sldMk cId="685526194" sldId="420"/>
            <ac:spMk id="2" creationId="{2691CD70-E96E-A8D6-52DB-53C70931B317}"/>
          </ac:spMkLst>
        </pc:spChg>
        <pc:spChg chg="mod">
          <ac:chgData name="Tanush Pandit" userId="e6b8dbff74d49d15" providerId="LiveId" clId="{700278E5-03F3-45B3-8662-DC783653B926}" dt="2025-04-11T01:14:47.738" v="14664" actId="20577"/>
          <ac:spMkLst>
            <pc:docMk/>
            <pc:sldMk cId="685526194" sldId="420"/>
            <ac:spMk id="3" creationId="{B6F4CB47-6017-DF9E-2CCA-E29D118E0FF9}"/>
          </ac:spMkLst>
        </pc:spChg>
        <pc:spChg chg="mod">
          <ac:chgData name="Tanush Pandit" userId="e6b8dbff74d49d15" providerId="LiveId" clId="{700278E5-03F3-45B3-8662-DC783653B926}" dt="2025-04-11T01:13:30.935" v="14598" actId="1036"/>
          <ac:spMkLst>
            <pc:docMk/>
            <pc:sldMk cId="685526194" sldId="420"/>
            <ac:spMk id="6" creationId="{90CC0245-F6F7-631B-4106-8492838D7EF8}"/>
          </ac:spMkLst>
        </pc:spChg>
        <pc:spChg chg="mod">
          <ac:chgData name="Tanush Pandit" userId="e6b8dbff74d49d15" providerId="LiveId" clId="{700278E5-03F3-45B3-8662-DC783653B926}" dt="2025-04-11T08:44:39.013" v="15008" actId="1036"/>
          <ac:spMkLst>
            <pc:docMk/>
            <pc:sldMk cId="685526194" sldId="420"/>
            <ac:spMk id="19" creationId="{D46B6E06-4116-2D39-A739-853340E7D6BD}"/>
          </ac:spMkLst>
        </pc:spChg>
        <pc:spChg chg="mod">
          <ac:chgData name="Tanush Pandit" userId="e6b8dbff74d49d15" providerId="LiveId" clId="{700278E5-03F3-45B3-8662-DC783653B926}" dt="2025-04-11T09:16:40.702" v="16470" actId="208"/>
          <ac:spMkLst>
            <pc:docMk/>
            <pc:sldMk cId="685526194" sldId="420"/>
            <ac:spMk id="23" creationId="{81CC8755-57F1-084B-D229-F85F813333F4}"/>
          </ac:spMkLst>
        </pc:spChg>
        <pc:picChg chg="add del mod">
          <ac:chgData name="Tanush Pandit" userId="e6b8dbff74d49d15" providerId="LiveId" clId="{700278E5-03F3-45B3-8662-DC783653B926}" dt="2025-04-11T08:44:45.321" v="15011" actId="21"/>
          <ac:picMkLst>
            <pc:docMk/>
            <pc:sldMk cId="685526194" sldId="420"/>
            <ac:picMk id="1034" creationId="{F908BDE7-DBDC-9A32-DDD0-0CE79BA05256}"/>
          </ac:picMkLst>
        </pc:picChg>
      </pc:sldChg>
      <pc:sldChg chg="addSp delSp modSp add mod ord">
        <pc:chgData name="Tanush Pandit" userId="e6b8dbff74d49d15" providerId="LiveId" clId="{700278E5-03F3-45B3-8662-DC783653B926}" dt="2025-04-11T22:50:13.422" v="20319" actId="688"/>
        <pc:sldMkLst>
          <pc:docMk/>
          <pc:sldMk cId="1442115085" sldId="421"/>
        </pc:sldMkLst>
        <pc:spChg chg="add del mod">
          <ac:chgData name="Tanush Pandit" userId="e6b8dbff74d49d15" providerId="LiveId" clId="{700278E5-03F3-45B3-8662-DC783653B926}" dt="2025-04-11T09:25:20.248" v="16550" actId="478"/>
          <ac:spMkLst>
            <pc:docMk/>
            <pc:sldMk cId="1442115085" sldId="421"/>
            <ac:spMk id="3" creationId="{944D4FFE-C019-6516-5BC9-438EA9A7E96C}"/>
          </ac:spMkLst>
        </pc:spChg>
        <pc:spChg chg="add del mod">
          <ac:chgData name="Tanush Pandit" userId="e6b8dbff74d49d15" providerId="LiveId" clId="{700278E5-03F3-45B3-8662-DC783653B926}" dt="2025-04-11T09:25:20.248" v="16550" actId="478"/>
          <ac:spMkLst>
            <pc:docMk/>
            <pc:sldMk cId="1442115085" sldId="421"/>
            <ac:spMk id="4" creationId="{6C9A8D33-ADF9-4BA1-0B99-7A85D5FF95A0}"/>
          </ac:spMkLst>
        </pc:spChg>
        <pc:spChg chg="del">
          <ac:chgData name="Tanush Pandit" userId="e6b8dbff74d49d15" providerId="LiveId" clId="{700278E5-03F3-45B3-8662-DC783653B926}" dt="2025-04-11T09:25:22.706" v="16551" actId="478"/>
          <ac:spMkLst>
            <pc:docMk/>
            <pc:sldMk cId="1442115085" sldId="421"/>
            <ac:spMk id="6" creationId="{C00D871C-EF75-D1A8-4AB7-646A042062DB}"/>
          </ac:spMkLst>
        </pc:spChg>
        <pc:spChg chg="del">
          <ac:chgData name="Tanush Pandit" userId="e6b8dbff74d49d15" providerId="LiveId" clId="{700278E5-03F3-45B3-8662-DC783653B926}" dt="2025-04-11T09:25:28.539" v="16555" actId="478"/>
          <ac:spMkLst>
            <pc:docMk/>
            <pc:sldMk cId="1442115085" sldId="421"/>
            <ac:spMk id="7" creationId="{31D4FEE3-DD76-6F37-F684-88880A8B8239}"/>
          </ac:spMkLst>
        </pc:spChg>
        <pc:spChg chg="del">
          <ac:chgData name="Tanush Pandit" userId="e6b8dbff74d49d15" providerId="LiveId" clId="{700278E5-03F3-45B3-8662-DC783653B926}" dt="2025-04-11T09:25:26.776" v="16554" actId="478"/>
          <ac:spMkLst>
            <pc:docMk/>
            <pc:sldMk cId="1442115085" sldId="421"/>
            <ac:spMk id="8" creationId="{3536AF14-D9D4-C432-9FC5-323B5539FB88}"/>
          </ac:spMkLst>
        </pc:spChg>
        <pc:spChg chg="del">
          <ac:chgData name="Tanush Pandit" userId="e6b8dbff74d49d15" providerId="LiveId" clId="{700278E5-03F3-45B3-8662-DC783653B926}" dt="2025-04-11T09:25:25.420" v="16553" actId="478"/>
          <ac:spMkLst>
            <pc:docMk/>
            <pc:sldMk cId="1442115085" sldId="421"/>
            <ac:spMk id="9" creationId="{850B4D10-58D8-09BB-FDA6-CA19E287E7C0}"/>
          </ac:spMkLst>
        </pc:spChg>
        <pc:spChg chg="del">
          <ac:chgData name="Tanush Pandit" userId="e6b8dbff74d49d15" providerId="LiveId" clId="{700278E5-03F3-45B3-8662-DC783653B926}" dt="2025-04-11T09:25:24.713" v="16552" actId="478"/>
          <ac:spMkLst>
            <pc:docMk/>
            <pc:sldMk cId="1442115085" sldId="421"/>
            <ac:spMk id="10" creationId="{B5B0AB8A-7B64-5729-E0ED-3895A94F76C7}"/>
          </ac:spMkLst>
        </pc:spChg>
        <pc:spChg chg="del">
          <ac:chgData name="Tanush Pandit" userId="e6b8dbff74d49d15" providerId="LiveId" clId="{700278E5-03F3-45B3-8662-DC783653B926}" dt="2025-04-11T09:25:30.647" v="16556" actId="478"/>
          <ac:spMkLst>
            <pc:docMk/>
            <pc:sldMk cId="1442115085" sldId="421"/>
            <ac:spMk id="12" creationId="{219E4C25-CEB3-766C-7807-2B1366D464FD}"/>
          </ac:spMkLst>
        </pc:spChg>
        <pc:spChg chg="del">
          <ac:chgData name="Tanush Pandit" userId="e6b8dbff74d49d15" providerId="LiveId" clId="{700278E5-03F3-45B3-8662-DC783653B926}" dt="2025-04-11T09:25:31.465" v="16557" actId="478"/>
          <ac:spMkLst>
            <pc:docMk/>
            <pc:sldMk cId="1442115085" sldId="421"/>
            <ac:spMk id="13" creationId="{1CC7B330-EB36-FF9B-A12F-3C4E9D3D359E}"/>
          </ac:spMkLst>
        </pc:spChg>
        <pc:spChg chg="del mod">
          <ac:chgData name="Tanush Pandit" userId="e6b8dbff74d49d15" providerId="LiveId" clId="{700278E5-03F3-45B3-8662-DC783653B926}" dt="2025-04-11T09:25:33.494" v="16559" actId="478"/>
          <ac:spMkLst>
            <pc:docMk/>
            <pc:sldMk cId="1442115085" sldId="421"/>
            <ac:spMk id="14" creationId="{F9BB6A5D-C2F9-7FD3-BB32-9BE9EF693C17}"/>
          </ac:spMkLst>
        </pc:spChg>
        <pc:spChg chg="del">
          <ac:chgData name="Tanush Pandit" userId="e6b8dbff74d49d15" providerId="LiveId" clId="{700278E5-03F3-45B3-8662-DC783653B926}" dt="2025-04-11T09:25:36.572" v="16561" actId="478"/>
          <ac:spMkLst>
            <pc:docMk/>
            <pc:sldMk cId="1442115085" sldId="421"/>
            <ac:spMk id="15" creationId="{28C8A626-42E5-45A2-F094-77EB71E97DEF}"/>
          </ac:spMkLst>
        </pc:spChg>
        <pc:spChg chg="del">
          <ac:chgData name="Tanush Pandit" userId="e6b8dbff74d49d15" providerId="LiveId" clId="{700278E5-03F3-45B3-8662-DC783653B926}" dt="2025-04-11T09:25:34.741" v="16560" actId="478"/>
          <ac:spMkLst>
            <pc:docMk/>
            <pc:sldMk cId="1442115085" sldId="421"/>
            <ac:spMk id="16" creationId="{67FAAE6B-B768-DEF4-A6B0-C3C61B9099DA}"/>
          </ac:spMkLst>
        </pc:spChg>
        <pc:spChg chg="del">
          <ac:chgData name="Tanush Pandit" userId="e6b8dbff74d49d15" providerId="LiveId" clId="{700278E5-03F3-45B3-8662-DC783653B926}" dt="2025-04-11T09:25:37.412" v="16562" actId="478"/>
          <ac:spMkLst>
            <pc:docMk/>
            <pc:sldMk cId="1442115085" sldId="421"/>
            <ac:spMk id="17" creationId="{0A3A8E32-D21B-72E8-23D3-96B35ED80F60}"/>
          </ac:spMkLst>
        </pc:spChg>
        <pc:spChg chg="add mod">
          <ac:chgData name="Tanush Pandit" userId="e6b8dbff74d49d15" providerId="LiveId" clId="{700278E5-03F3-45B3-8662-DC783653B926}" dt="2025-04-11T10:08:14.898" v="16612" actId="1076"/>
          <ac:spMkLst>
            <pc:docMk/>
            <pc:sldMk cId="1442115085" sldId="421"/>
            <ac:spMk id="21" creationId="{0EEF74CD-AB3E-14C2-9A3C-1633E63F3562}"/>
          </ac:spMkLst>
        </pc:spChg>
        <pc:spChg chg="add mod">
          <ac:chgData name="Tanush Pandit" userId="e6b8dbff74d49d15" providerId="LiveId" clId="{700278E5-03F3-45B3-8662-DC783653B926}" dt="2025-04-11T10:17:52.571" v="16641" actId="14100"/>
          <ac:spMkLst>
            <pc:docMk/>
            <pc:sldMk cId="1442115085" sldId="421"/>
            <ac:spMk id="26" creationId="{99BBDB92-D7D4-C432-BC75-00849C3E9376}"/>
          </ac:spMkLst>
        </pc:spChg>
        <pc:spChg chg="add mod">
          <ac:chgData name="Tanush Pandit" userId="e6b8dbff74d49d15" providerId="LiveId" clId="{700278E5-03F3-45B3-8662-DC783653B926}" dt="2025-04-11T10:20:22.132" v="16756" actId="20577"/>
          <ac:spMkLst>
            <pc:docMk/>
            <pc:sldMk cId="1442115085" sldId="421"/>
            <ac:spMk id="27" creationId="{4CBF0A00-6CAA-12D9-135A-5B5C2CEEFED9}"/>
          </ac:spMkLst>
        </pc:spChg>
        <pc:spChg chg="add mod">
          <ac:chgData name="Tanush Pandit" userId="e6b8dbff74d49d15" providerId="LiveId" clId="{700278E5-03F3-45B3-8662-DC783653B926}" dt="2025-04-11T10:20:33.808" v="16787" actId="1038"/>
          <ac:spMkLst>
            <pc:docMk/>
            <pc:sldMk cId="1442115085" sldId="421"/>
            <ac:spMk id="28" creationId="{A4F06968-6C53-B517-C65B-B0BDA804B99E}"/>
          </ac:spMkLst>
        </pc:spChg>
        <pc:spChg chg="add mod">
          <ac:chgData name="Tanush Pandit" userId="e6b8dbff74d49d15" providerId="LiveId" clId="{700278E5-03F3-45B3-8662-DC783653B926}" dt="2025-04-11T10:21:10.206" v="16882" actId="20577"/>
          <ac:spMkLst>
            <pc:docMk/>
            <pc:sldMk cId="1442115085" sldId="421"/>
            <ac:spMk id="29" creationId="{4F05559A-4AEA-EDB9-ABA3-1E0EDD1A03B6}"/>
          </ac:spMkLst>
        </pc:spChg>
        <pc:picChg chg="add mod">
          <ac:chgData name="Tanush Pandit" userId="e6b8dbff74d49d15" providerId="LiveId" clId="{700278E5-03F3-45B3-8662-DC783653B926}" dt="2025-04-11T22:48:22.248" v="20316" actId="208"/>
          <ac:picMkLst>
            <pc:docMk/>
            <pc:sldMk cId="1442115085" sldId="421"/>
            <ac:picMk id="11" creationId="{4B31691B-F7BC-D11F-0CD2-CD52653051C4}"/>
          </ac:picMkLst>
        </pc:picChg>
        <pc:picChg chg="add del mod">
          <ac:chgData name="Tanush Pandit" userId="e6b8dbff74d49d15" providerId="LiveId" clId="{700278E5-03F3-45B3-8662-DC783653B926}" dt="2025-04-11T10:04:57.508" v="16588" actId="478"/>
          <ac:picMkLst>
            <pc:docMk/>
            <pc:sldMk cId="1442115085" sldId="421"/>
            <ac:picMk id="19" creationId="{065D5630-FC14-48C2-6AB2-84AB6C80EB83}"/>
          </ac:picMkLst>
        </pc:picChg>
        <pc:picChg chg="add mod">
          <ac:chgData name="Tanush Pandit" userId="e6b8dbff74d49d15" providerId="LiveId" clId="{700278E5-03F3-45B3-8662-DC783653B926}" dt="2025-04-11T22:50:13.422" v="20319" actId="688"/>
          <ac:picMkLst>
            <pc:docMk/>
            <pc:sldMk cId="1442115085" sldId="421"/>
            <ac:picMk id="23" creationId="{4B631D65-7D16-A4F8-2C6B-BF8307D773F5}"/>
          </ac:picMkLst>
        </pc:picChg>
        <pc:picChg chg="add mod">
          <ac:chgData name="Tanush Pandit" userId="e6b8dbff74d49d15" providerId="LiveId" clId="{700278E5-03F3-45B3-8662-DC783653B926}" dt="2025-04-11T22:48:19.321" v="20315" actId="208"/>
          <ac:picMkLst>
            <pc:docMk/>
            <pc:sldMk cId="1442115085" sldId="421"/>
            <ac:picMk id="25" creationId="{2646C3EE-1990-7E93-AEF6-EAEABD06C5F1}"/>
          </ac:picMkLst>
        </pc:picChg>
        <pc:picChg chg="del">
          <ac:chgData name="Tanush Pandit" userId="e6b8dbff74d49d15" providerId="LiveId" clId="{700278E5-03F3-45B3-8662-DC783653B926}" dt="2025-04-11T09:25:04.167" v="16472" actId="478"/>
          <ac:picMkLst>
            <pc:docMk/>
            <pc:sldMk cId="1442115085" sldId="421"/>
            <ac:picMk id="1028" creationId="{A78FFD34-2C17-9956-14AE-A557437BC1D2}"/>
          </ac:picMkLst>
        </pc:picChg>
      </pc:sldChg>
      <pc:sldChg chg="addSp delSp modSp add mod ord">
        <pc:chgData name="Tanush Pandit" userId="e6b8dbff74d49d15" providerId="LiveId" clId="{700278E5-03F3-45B3-8662-DC783653B926}" dt="2025-04-12T03:42:57.728" v="21114" actId="20577"/>
        <pc:sldMkLst>
          <pc:docMk/>
          <pc:sldMk cId="747429443" sldId="422"/>
        </pc:sldMkLst>
        <pc:spChg chg="add del mod">
          <ac:chgData name="Tanush Pandit" userId="e6b8dbff74d49d15" providerId="LiveId" clId="{700278E5-03F3-45B3-8662-DC783653B926}" dt="2025-04-11T13:42:07.114" v="17940" actId="478"/>
          <ac:spMkLst>
            <pc:docMk/>
            <pc:sldMk cId="747429443" sldId="422"/>
            <ac:spMk id="2" creationId="{7FB0028C-C066-3C3B-B6C8-A865D44E7CBA}"/>
          </ac:spMkLst>
        </pc:spChg>
        <pc:spChg chg="mod">
          <ac:chgData name="Tanush Pandit" userId="e6b8dbff74d49d15" providerId="LiveId" clId="{700278E5-03F3-45B3-8662-DC783653B926}" dt="2025-04-12T03:42:57.728" v="21114" actId="20577"/>
          <ac:spMkLst>
            <pc:docMk/>
            <pc:sldMk cId="747429443" sldId="422"/>
            <ac:spMk id="3" creationId="{019BD2DA-0727-0301-3779-DCDF4DFE7D3E}"/>
          </ac:spMkLst>
        </pc:spChg>
        <pc:spChg chg="add mod">
          <ac:chgData name="Tanush Pandit" userId="e6b8dbff74d49d15" providerId="LiveId" clId="{700278E5-03F3-45B3-8662-DC783653B926}" dt="2025-04-11T13:54:23.844" v="18394" actId="14100"/>
          <ac:spMkLst>
            <pc:docMk/>
            <pc:sldMk cId="747429443" sldId="422"/>
            <ac:spMk id="4" creationId="{7B768BE9-A211-C822-33F6-C2640101BB26}"/>
          </ac:spMkLst>
        </pc:spChg>
        <pc:spChg chg="add mod">
          <ac:chgData name="Tanush Pandit" userId="e6b8dbff74d49d15" providerId="LiveId" clId="{700278E5-03F3-45B3-8662-DC783653B926}" dt="2025-04-11T13:55:49.952" v="18424" actId="1076"/>
          <ac:spMkLst>
            <pc:docMk/>
            <pc:sldMk cId="747429443" sldId="422"/>
            <ac:spMk id="5" creationId="{01821E3A-59D2-6EB2-A4BD-25DE46388EAA}"/>
          </ac:spMkLst>
        </pc:spChg>
        <pc:spChg chg="add del mod">
          <ac:chgData name="Tanush Pandit" userId="e6b8dbff74d49d15" providerId="LiveId" clId="{700278E5-03F3-45B3-8662-DC783653B926}" dt="2025-04-11T13:55:53.247" v="18426" actId="1076"/>
          <ac:spMkLst>
            <pc:docMk/>
            <pc:sldMk cId="747429443" sldId="422"/>
            <ac:spMk id="6" creationId="{60544DF9-FCD3-2737-8826-5BDBF377B87D}"/>
          </ac:spMkLst>
        </pc:spChg>
        <pc:spChg chg="add del mod">
          <ac:chgData name="Tanush Pandit" userId="e6b8dbff74d49d15" providerId="LiveId" clId="{700278E5-03F3-45B3-8662-DC783653B926}" dt="2025-04-11T13:44:24.986" v="18094" actId="478"/>
          <ac:spMkLst>
            <pc:docMk/>
            <pc:sldMk cId="747429443" sldId="422"/>
            <ac:spMk id="7" creationId="{D1076B7D-27C1-A852-ABFE-9C4F78C5B9C3}"/>
          </ac:spMkLst>
        </pc:spChg>
        <pc:spChg chg="add mod">
          <ac:chgData name="Tanush Pandit" userId="e6b8dbff74d49d15" providerId="LiveId" clId="{700278E5-03F3-45B3-8662-DC783653B926}" dt="2025-04-11T14:14:05.725" v="19447" actId="14100"/>
          <ac:spMkLst>
            <pc:docMk/>
            <pc:sldMk cId="747429443" sldId="422"/>
            <ac:spMk id="8" creationId="{B40AD30B-6A97-2D93-6AE5-D3217762F903}"/>
          </ac:spMkLst>
        </pc:spChg>
        <pc:spChg chg="add mod">
          <ac:chgData name="Tanush Pandit" userId="e6b8dbff74d49d15" providerId="LiveId" clId="{700278E5-03F3-45B3-8662-DC783653B926}" dt="2025-04-11T13:55:52.006" v="18425" actId="1076"/>
          <ac:spMkLst>
            <pc:docMk/>
            <pc:sldMk cId="747429443" sldId="422"/>
            <ac:spMk id="9" creationId="{E0F40C97-F3D7-29A1-8BDE-DFFE3D44524C}"/>
          </ac:spMkLst>
        </pc:spChg>
        <pc:spChg chg="add mod">
          <ac:chgData name="Tanush Pandit" userId="e6b8dbff74d49d15" providerId="LiveId" clId="{700278E5-03F3-45B3-8662-DC783653B926}" dt="2025-04-11T13:55:55.099" v="18427" actId="1076"/>
          <ac:spMkLst>
            <pc:docMk/>
            <pc:sldMk cId="747429443" sldId="422"/>
            <ac:spMk id="10" creationId="{4F4F0964-FDA9-3277-82D8-B1D8CACC4E79}"/>
          </ac:spMkLst>
        </pc:spChg>
        <pc:spChg chg="add mod">
          <ac:chgData name="Tanush Pandit" userId="e6b8dbff74d49d15" providerId="LiveId" clId="{700278E5-03F3-45B3-8662-DC783653B926}" dt="2025-04-11T13:51:23.829" v="18283" actId="20577"/>
          <ac:spMkLst>
            <pc:docMk/>
            <pc:sldMk cId="747429443" sldId="422"/>
            <ac:spMk id="12" creationId="{7E772393-0AD2-B5B9-D17B-64AFAF798241}"/>
          </ac:spMkLst>
        </pc:spChg>
        <pc:spChg chg="add mod">
          <ac:chgData name="Tanush Pandit" userId="e6b8dbff74d49d15" providerId="LiveId" clId="{700278E5-03F3-45B3-8662-DC783653B926}" dt="2025-04-11T13:52:35.572" v="18318" actId="20577"/>
          <ac:spMkLst>
            <pc:docMk/>
            <pc:sldMk cId="747429443" sldId="422"/>
            <ac:spMk id="13" creationId="{018D7E9B-743C-551E-7CBC-F4710FC85A78}"/>
          </ac:spMkLst>
        </pc:spChg>
        <pc:spChg chg="add mod">
          <ac:chgData name="Tanush Pandit" userId="e6b8dbff74d49d15" providerId="LiveId" clId="{700278E5-03F3-45B3-8662-DC783653B926}" dt="2025-04-11T13:53:11.062" v="18354" actId="20577"/>
          <ac:spMkLst>
            <pc:docMk/>
            <pc:sldMk cId="747429443" sldId="422"/>
            <ac:spMk id="14" creationId="{8627D77A-79C7-1321-3493-20ED9C0CDDB7}"/>
          </ac:spMkLst>
        </pc:spChg>
        <pc:spChg chg="add mod">
          <ac:chgData name="Tanush Pandit" userId="e6b8dbff74d49d15" providerId="LiveId" clId="{700278E5-03F3-45B3-8662-DC783653B926}" dt="2025-04-11T13:54:43.726" v="18400" actId="1076"/>
          <ac:spMkLst>
            <pc:docMk/>
            <pc:sldMk cId="747429443" sldId="422"/>
            <ac:spMk id="15" creationId="{0858E8F2-31FE-A54F-6368-CC09E2BB096A}"/>
          </ac:spMkLst>
        </pc:spChg>
        <pc:spChg chg="add del mod">
          <ac:chgData name="Tanush Pandit" userId="e6b8dbff74d49d15" providerId="LiveId" clId="{700278E5-03F3-45B3-8662-DC783653B926}" dt="2025-04-11T13:55:47.540" v="18423" actId="478"/>
          <ac:spMkLst>
            <pc:docMk/>
            <pc:sldMk cId="747429443" sldId="422"/>
            <ac:spMk id="16" creationId="{8EC18B17-2962-8C5E-94D9-2E9D90AF49C3}"/>
          </ac:spMkLst>
        </pc:spChg>
        <pc:spChg chg="del">
          <ac:chgData name="Tanush Pandit" userId="e6b8dbff74d49d15" providerId="LiveId" clId="{700278E5-03F3-45B3-8662-DC783653B926}" dt="2025-04-11T10:24:08.738" v="16916" actId="478"/>
          <ac:spMkLst>
            <pc:docMk/>
            <pc:sldMk cId="747429443" sldId="422"/>
            <ac:spMk id="21" creationId="{76D881A9-76BD-6CD6-90CB-287B43B70A28}"/>
          </ac:spMkLst>
        </pc:spChg>
        <pc:spChg chg="del">
          <ac:chgData name="Tanush Pandit" userId="e6b8dbff74d49d15" providerId="LiveId" clId="{700278E5-03F3-45B3-8662-DC783653B926}" dt="2025-04-11T10:24:14.984" v="16921" actId="478"/>
          <ac:spMkLst>
            <pc:docMk/>
            <pc:sldMk cId="747429443" sldId="422"/>
            <ac:spMk id="27" creationId="{9E30FA92-0CF7-8E33-5CE3-0147807B1B2B}"/>
          </ac:spMkLst>
        </pc:spChg>
        <pc:spChg chg="del">
          <ac:chgData name="Tanush Pandit" userId="e6b8dbff74d49d15" providerId="LiveId" clId="{700278E5-03F3-45B3-8662-DC783653B926}" dt="2025-04-11T10:24:15.971" v="16922" actId="478"/>
          <ac:spMkLst>
            <pc:docMk/>
            <pc:sldMk cId="747429443" sldId="422"/>
            <ac:spMk id="28" creationId="{0F226B29-AE15-29AC-6BEF-70238513F056}"/>
          </ac:spMkLst>
        </pc:spChg>
        <pc:spChg chg="del">
          <ac:chgData name="Tanush Pandit" userId="e6b8dbff74d49d15" providerId="LiveId" clId="{700278E5-03F3-45B3-8662-DC783653B926}" dt="2025-04-11T10:24:11.304" v="16918" actId="478"/>
          <ac:spMkLst>
            <pc:docMk/>
            <pc:sldMk cId="747429443" sldId="422"/>
            <ac:spMk id="29" creationId="{614E1A24-AF26-6341-0C9D-D18C4160D15C}"/>
          </ac:spMkLst>
        </pc:spChg>
        <pc:picChg chg="del">
          <ac:chgData name="Tanush Pandit" userId="e6b8dbff74d49d15" providerId="LiveId" clId="{700278E5-03F3-45B3-8662-DC783653B926}" dt="2025-04-11T10:24:12.104" v="16919" actId="478"/>
          <ac:picMkLst>
            <pc:docMk/>
            <pc:sldMk cId="747429443" sldId="422"/>
            <ac:picMk id="11" creationId="{B72360BD-84AC-4E56-F4BD-BEA63BE57482}"/>
          </ac:picMkLst>
        </pc:picChg>
        <pc:picChg chg="del">
          <ac:chgData name="Tanush Pandit" userId="e6b8dbff74d49d15" providerId="LiveId" clId="{700278E5-03F3-45B3-8662-DC783653B926}" dt="2025-04-11T10:24:09.423" v="16917" actId="478"/>
          <ac:picMkLst>
            <pc:docMk/>
            <pc:sldMk cId="747429443" sldId="422"/>
            <ac:picMk id="23" creationId="{82D32C93-B8EC-6AA2-CB6F-8A9D7B05989E}"/>
          </ac:picMkLst>
        </pc:picChg>
        <pc:picChg chg="del">
          <ac:chgData name="Tanush Pandit" userId="e6b8dbff74d49d15" providerId="LiveId" clId="{700278E5-03F3-45B3-8662-DC783653B926}" dt="2025-04-11T10:24:13.836" v="16920" actId="478"/>
          <ac:picMkLst>
            <pc:docMk/>
            <pc:sldMk cId="747429443" sldId="422"/>
            <ac:picMk id="25" creationId="{C351775E-C2BB-CA44-4235-964E25122AB8}"/>
          </ac:picMkLst>
        </pc:picChg>
      </pc:sldChg>
      <pc:sldChg chg="addSp delSp modSp add mod">
        <pc:chgData name="Tanush Pandit" userId="e6b8dbff74d49d15" providerId="LiveId" clId="{700278E5-03F3-45B3-8662-DC783653B926}" dt="2025-04-11T13:41:57.068" v="17911" actId="20577"/>
        <pc:sldMkLst>
          <pc:docMk/>
          <pc:sldMk cId="2722424703" sldId="423"/>
        </pc:sldMkLst>
        <pc:spChg chg="mod">
          <ac:chgData name="Tanush Pandit" userId="e6b8dbff74d49d15" providerId="LiveId" clId="{700278E5-03F3-45B3-8662-DC783653B926}" dt="2025-04-11T10:35:31.304" v="17136" actId="20577"/>
          <ac:spMkLst>
            <pc:docMk/>
            <pc:sldMk cId="2722424703" sldId="423"/>
            <ac:spMk id="2" creationId="{FBC29914-09ED-6E01-59DB-A395AF0EB845}"/>
          </ac:spMkLst>
        </pc:spChg>
        <pc:spChg chg="add del mod">
          <ac:chgData name="Tanush Pandit" userId="e6b8dbff74d49d15" providerId="LiveId" clId="{700278E5-03F3-45B3-8662-DC783653B926}" dt="2025-04-11T13:41:57.068" v="17911" actId="20577"/>
          <ac:spMkLst>
            <pc:docMk/>
            <pc:sldMk cId="2722424703" sldId="423"/>
            <ac:spMk id="3" creationId="{72BCA791-5D98-2D6F-FE69-8969C65104C5}"/>
          </ac:spMkLst>
        </pc:spChg>
        <pc:spChg chg="add del mod">
          <ac:chgData name="Tanush Pandit" userId="e6b8dbff74d49d15" providerId="LiveId" clId="{700278E5-03F3-45B3-8662-DC783653B926}" dt="2025-04-11T10:30:24.120" v="17049" actId="478"/>
          <ac:spMkLst>
            <pc:docMk/>
            <pc:sldMk cId="2722424703" sldId="423"/>
            <ac:spMk id="5" creationId="{BBB8D8CD-BBAA-06F9-60BA-86529C025D93}"/>
          </ac:spMkLst>
        </pc:spChg>
        <pc:spChg chg="add mod">
          <ac:chgData name="Tanush Pandit" userId="e6b8dbff74d49d15" providerId="LiveId" clId="{700278E5-03F3-45B3-8662-DC783653B926}" dt="2025-04-11T13:41:50.301" v="17898" actId="20577"/>
          <ac:spMkLst>
            <pc:docMk/>
            <pc:sldMk cId="2722424703" sldId="423"/>
            <ac:spMk id="6" creationId="{15FDDC4D-1C5C-F3A5-F10E-5951D5985D70}"/>
          </ac:spMkLst>
        </pc:spChg>
        <pc:spChg chg="add del mod">
          <ac:chgData name="Tanush Pandit" userId="e6b8dbff74d49d15" providerId="LiveId" clId="{700278E5-03F3-45B3-8662-DC783653B926}" dt="2025-04-11T13:19:39.124" v="17617" actId="478"/>
          <ac:spMkLst>
            <pc:docMk/>
            <pc:sldMk cId="2722424703" sldId="423"/>
            <ac:spMk id="7" creationId="{DA21AD5E-F93A-5E13-DBDB-516D26EF30F4}"/>
          </ac:spMkLst>
        </pc:spChg>
        <pc:spChg chg="add del mod">
          <ac:chgData name="Tanush Pandit" userId="e6b8dbff74d49d15" providerId="LiveId" clId="{700278E5-03F3-45B3-8662-DC783653B926}" dt="2025-04-11T10:38:16.322" v="17140" actId="478"/>
          <ac:spMkLst>
            <pc:docMk/>
            <pc:sldMk cId="2722424703" sldId="423"/>
            <ac:spMk id="8" creationId="{D3EA066B-689C-3B31-FA8B-E3E4912B174C}"/>
          </ac:spMkLst>
        </pc:spChg>
        <pc:spChg chg="add mod">
          <ac:chgData name="Tanush Pandit" userId="e6b8dbff74d49d15" providerId="LiveId" clId="{700278E5-03F3-45B3-8662-DC783653B926}" dt="2025-04-11T10:39:36.575" v="17234" actId="1076"/>
          <ac:spMkLst>
            <pc:docMk/>
            <pc:sldMk cId="2722424703" sldId="423"/>
            <ac:spMk id="9" creationId="{F90C7BFE-2AFB-B52D-B76C-9A4DB0670D36}"/>
          </ac:spMkLst>
        </pc:spChg>
        <pc:spChg chg="add mod">
          <ac:chgData name="Tanush Pandit" userId="e6b8dbff74d49d15" providerId="LiveId" clId="{700278E5-03F3-45B3-8662-DC783653B926}" dt="2025-04-11T13:19:34.705" v="17616" actId="1076"/>
          <ac:spMkLst>
            <pc:docMk/>
            <pc:sldMk cId="2722424703" sldId="423"/>
            <ac:spMk id="10" creationId="{5845F7F7-28A0-0704-20F1-C02F3CF349B0}"/>
          </ac:spMkLst>
        </pc:spChg>
        <pc:spChg chg="add mod">
          <ac:chgData name="Tanush Pandit" userId="e6b8dbff74d49d15" providerId="LiveId" clId="{700278E5-03F3-45B3-8662-DC783653B926}" dt="2025-04-11T13:16:43.433" v="17526" actId="14100"/>
          <ac:spMkLst>
            <pc:docMk/>
            <pc:sldMk cId="2722424703" sldId="423"/>
            <ac:spMk id="11" creationId="{BDEEFEA3-1C12-697E-DD28-08C5C02A48B9}"/>
          </ac:spMkLst>
        </pc:spChg>
        <pc:spChg chg="add mod">
          <ac:chgData name="Tanush Pandit" userId="e6b8dbff74d49d15" providerId="LiveId" clId="{700278E5-03F3-45B3-8662-DC783653B926}" dt="2025-04-11T13:17:44.552" v="17560" actId="1036"/>
          <ac:spMkLst>
            <pc:docMk/>
            <pc:sldMk cId="2722424703" sldId="423"/>
            <ac:spMk id="12" creationId="{F074EF5B-C1EE-714D-9D6A-5D47B390E91F}"/>
          </ac:spMkLst>
        </pc:spChg>
        <pc:spChg chg="add del">
          <ac:chgData name="Tanush Pandit" userId="e6b8dbff74d49d15" providerId="LiveId" clId="{700278E5-03F3-45B3-8662-DC783653B926}" dt="2025-04-11T13:17:10.564" v="17548" actId="478"/>
          <ac:spMkLst>
            <pc:docMk/>
            <pc:sldMk cId="2722424703" sldId="423"/>
            <ac:spMk id="13" creationId="{A745D5BF-00C3-3A7E-5EAF-6D5FB9B2A31A}"/>
          </ac:spMkLst>
        </pc:spChg>
        <pc:spChg chg="add mod">
          <ac:chgData name="Tanush Pandit" userId="e6b8dbff74d49d15" providerId="LiveId" clId="{700278E5-03F3-45B3-8662-DC783653B926}" dt="2025-04-11T13:18:29.689" v="17599" actId="1076"/>
          <ac:spMkLst>
            <pc:docMk/>
            <pc:sldMk cId="2722424703" sldId="423"/>
            <ac:spMk id="17" creationId="{ED83C1AE-E7F8-9F4C-3030-E919AA5CE232}"/>
          </ac:spMkLst>
        </pc:spChg>
        <pc:spChg chg="add mod">
          <ac:chgData name="Tanush Pandit" userId="e6b8dbff74d49d15" providerId="LiveId" clId="{700278E5-03F3-45B3-8662-DC783653B926}" dt="2025-04-11T13:21:50.765" v="17777" actId="1036"/>
          <ac:spMkLst>
            <pc:docMk/>
            <pc:sldMk cId="2722424703" sldId="423"/>
            <ac:spMk id="32" creationId="{BF8DF61F-0AC8-06B8-96D3-DA42494C0786}"/>
          </ac:spMkLst>
        </pc:spChg>
        <pc:spChg chg="add mod">
          <ac:chgData name="Tanush Pandit" userId="e6b8dbff74d49d15" providerId="LiveId" clId="{700278E5-03F3-45B3-8662-DC783653B926}" dt="2025-04-11T13:21:33.313" v="17770" actId="20577"/>
          <ac:spMkLst>
            <pc:docMk/>
            <pc:sldMk cId="2722424703" sldId="423"/>
            <ac:spMk id="41" creationId="{BDF9FA49-A522-D8CA-3687-2B1FA095A6C0}"/>
          </ac:spMkLst>
        </pc:spChg>
        <pc:cxnChg chg="add mod">
          <ac:chgData name="Tanush Pandit" userId="e6b8dbff74d49d15" providerId="LiveId" clId="{700278E5-03F3-45B3-8662-DC783653B926}" dt="2025-04-11T13:17:42.237" v="17556" actId="1076"/>
          <ac:cxnSpMkLst>
            <pc:docMk/>
            <pc:sldMk cId="2722424703" sldId="423"/>
            <ac:cxnSpMk id="15" creationId="{B4BB59F7-AE74-CDDE-9A28-343288A652D8}"/>
          </ac:cxnSpMkLst>
        </pc:cxnChg>
        <pc:cxnChg chg="add mod">
          <ac:chgData name="Tanush Pandit" userId="e6b8dbff74d49d15" providerId="LiveId" clId="{700278E5-03F3-45B3-8662-DC783653B926}" dt="2025-04-11T13:18:41.480" v="17601" actId="208"/>
          <ac:cxnSpMkLst>
            <pc:docMk/>
            <pc:sldMk cId="2722424703" sldId="423"/>
            <ac:cxnSpMk id="19" creationId="{D70955BF-CBBA-DA1D-36E0-5A13AF6722FA}"/>
          </ac:cxnSpMkLst>
        </pc:cxnChg>
        <pc:cxnChg chg="add mod">
          <ac:chgData name="Tanush Pandit" userId="e6b8dbff74d49d15" providerId="LiveId" clId="{700278E5-03F3-45B3-8662-DC783653B926}" dt="2025-04-11T13:19:00.502" v="17604" actId="1076"/>
          <ac:cxnSpMkLst>
            <pc:docMk/>
            <pc:sldMk cId="2722424703" sldId="423"/>
            <ac:cxnSpMk id="20" creationId="{E800371F-2562-9ECF-FC77-63CAB2D63B22}"/>
          </ac:cxnSpMkLst>
        </pc:cxnChg>
        <pc:cxnChg chg="add mod">
          <ac:chgData name="Tanush Pandit" userId="e6b8dbff74d49d15" providerId="LiveId" clId="{700278E5-03F3-45B3-8662-DC783653B926}" dt="2025-04-11T13:19:14.595" v="17608" actId="1076"/>
          <ac:cxnSpMkLst>
            <pc:docMk/>
            <pc:sldMk cId="2722424703" sldId="423"/>
            <ac:cxnSpMk id="22" creationId="{0BF202AC-61AC-9F36-E4B9-91B7EA1BCEF2}"/>
          </ac:cxnSpMkLst>
        </pc:cxnChg>
        <pc:cxnChg chg="add mod">
          <ac:chgData name="Tanush Pandit" userId="e6b8dbff74d49d15" providerId="LiveId" clId="{700278E5-03F3-45B3-8662-DC783653B926}" dt="2025-04-11T13:19:45.042" v="17618" actId="14100"/>
          <ac:cxnSpMkLst>
            <pc:docMk/>
            <pc:sldMk cId="2722424703" sldId="423"/>
            <ac:cxnSpMk id="24" creationId="{2CE3F196-9289-0F98-2742-C83E2AA58E2F}"/>
          </ac:cxnSpMkLst>
        </pc:cxnChg>
        <pc:cxnChg chg="add mod">
          <ac:chgData name="Tanush Pandit" userId="e6b8dbff74d49d15" providerId="LiveId" clId="{700278E5-03F3-45B3-8662-DC783653B926}" dt="2025-04-11T13:19:54.111" v="17620" actId="1076"/>
          <ac:cxnSpMkLst>
            <pc:docMk/>
            <pc:sldMk cId="2722424703" sldId="423"/>
            <ac:cxnSpMk id="31" creationId="{D75AF995-F37B-522E-68B0-1FAB55BD5542}"/>
          </ac:cxnSpMkLst>
        </pc:cxnChg>
        <pc:cxnChg chg="add mod">
          <ac:chgData name="Tanush Pandit" userId="e6b8dbff74d49d15" providerId="LiveId" clId="{700278E5-03F3-45B3-8662-DC783653B926}" dt="2025-04-11T13:21:54.678" v="17778" actId="14100"/>
          <ac:cxnSpMkLst>
            <pc:docMk/>
            <pc:sldMk cId="2722424703" sldId="423"/>
            <ac:cxnSpMk id="33" creationId="{F5CEB592-153C-4062-EE08-56937656FB0F}"/>
          </ac:cxnSpMkLst>
        </pc:cxnChg>
        <pc:cxnChg chg="add mod">
          <ac:chgData name="Tanush Pandit" userId="e6b8dbff74d49d15" providerId="LiveId" clId="{700278E5-03F3-45B3-8662-DC783653B926}" dt="2025-04-11T13:21:50.765" v="17777" actId="1036"/>
          <ac:cxnSpMkLst>
            <pc:docMk/>
            <pc:sldMk cId="2722424703" sldId="423"/>
            <ac:cxnSpMk id="35" creationId="{B2FC763E-01D0-918B-C60E-DECA1682EA10}"/>
          </ac:cxnSpMkLst>
        </pc:cxnChg>
        <pc:cxnChg chg="add mod">
          <ac:chgData name="Tanush Pandit" userId="e6b8dbff74d49d15" providerId="LiveId" clId="{700278E5-03F3-45B3-8662-DC783653B926}" dt="2025-04-11T13:22:08.002" v="17789"/>
          <ac:cxnSpMkLst>
            <pc:docMk/>
            <pc:sldMk cId="2722424703" sldId="423"/>
            <ac:cxnSpMk id="37" creationId="{A498E981-C9CF-34A2-5CD1-B49C5C397814}"/>
          </ac:cxnSpMkLst>
        </pc:cxnChg>
        <pc:cxnChg chg="add mod">
          <ac:chgData name="Tanush Pandit" userId="e6b8dbff74d49d15" providerId="LiveId" clId="{700278E5-03F3-45B3-8662-DC783653B926}" dt="2025-04-11T13:22:16.854" v="17791" actId="1076"/>
          <ac:cxnSpMkLst>
            <pc:docMk/>
            <pc:sldMk cId="2722424703" sldId="423"/>
            <ac:cxnSpMk id="45" creationId="{99C94CBC-C399-B844-C6AC-86D3F3DB31FD}"/>
          </ac:cxnSpMkLst>
        </pc:cxnChg>
      </pc:sldChg>
      <pc:sldChg chg="addSp delSp modSp new mod">
        <pc:chgData name="Tanush Pandit" userId="e6b8dbff74d49d15" providerId="LiveId" clId="{700278E5-03F3-45B3-8662-DC783653B926}" dt="2025-04-12T03:11:56.566" v="20851" actId="20577"/>
        <pc:sldMkLst>
          <pc:docMk/>
          <pc:sldMk cId="1867609330" sldId="424"/>
        </pc:sldMkLst>
        <pc:spChg chg="mod">
          <ac:chgData name="Tanush Pandit" userId="e6b8dbff74d49d15" providerId="LiveId" clId="{700278E5-03F3-45B3-8662-DC783653B926}" dt="2025-04-11T15:53:36.982" v="19495" actId="6549"/>
          <ac:spMkLst>
            <pc:docMk/>
            <pc:sldMk cId="1867609330" sldId="424"/>
            <ac:spMk id="2" creationId="{63C2DAB3-AF28-3B62-46E8-B79D58AE2050}"/>
          </ac:spMkLst>
        </pc:spChg>
        <pc:spChg chg="del">
          <ac:chgData name="Tanush Pandit" userId="e6b8dbff74d49d15" providerId="LiveId" clId="{700278E5-03F3-45B3-8662-DC783653B926}" dt="2025-04-11T14:32:52.280" v="19451"/>
          <ac:spMkLst>
            <pc:docMk/>
            <pc:sldMk cId="1867609330" sldId="424"/>
            <ac:spMk id="3" creationId="{D2E2EA71-2FC8-3BE9-1585-2D28B0371831}"/>
          </ac:spMkLst>
        </pc:spChg>
        <pc:spChg chg="add mod">
          <ac:chgData name="Tanush Pandit" userId="e6b8dbff74d49d15" providerId="LiveId" clId="{700278E5-03F3-45B3-8662-DC783653B926}" dt="2025-04-11T16:00:05.345" v="19981" actId="1076"/>
          <ac:spMkLst>
            <pc:docMk/>
            <pc:sldMk cId="1867609330" sldId="424"/>
            <ac:spMk id="4" creationId="{47611B19-E818-4737-73C0-BB353562E759}"/>
          </ac:spMkLst>
        </pc:spChg>
        <pc:spChg chg="add mod">
          <ac:chgData name="Tanush Pandit" userId="e6b8dbff74d49d15" providerId="LiveId" clId="{700278E5-03F3-45B3-8662-DC783653B926}" dt="2025-04-12T03:11:56.566" v="20851" actId="20577"/>
          <ac:spMkLst>
            <pc:docMk/>
            <pc:sldMk cId="1867609330" sldId="424"/>
            <ac:spMk id="5" creationId="{11838F5A-2F0C-63CB-C958-0A74C9C40AA4}"/>
          </ac:spMkLst>
        </pc:spChg>
        <pc:spChg chg="add mod">
          <ac:chgData name="Tanush Pandit" userId="e6b8dbff74d49d15" providerId="LiveId" clId="{700278E5-03F3-45B3-8662-DC783653B926}" dt="2025-04-11T16:01:44.153" v="20239" actId="1076"/>
          <ac:spMkLst>
            <pc:docMk/>
            <pc:sldMk cId="1867609330" sldId="424"/>
            <ac:spMk id="6" creationId="{6D139925-835F-EC11-8BF3-2DEA58C83CD1}"/>
          </ac:spMkLst>
        </pc:spChg>
        <pc:picChg chg="add mod">
          <ac:chgData name="Tanush Pandit" userId="e6b8dbff74d49d15" providerId="LiveId" clId="{700278E5-03F3-45B3-8662-DC783653B926}" dt="2025-04-11T15:58:11.558" v="19707" actId="1076"/>
          <ac:picMkLst>
            <pc:docMk/>
            <pc:sldMk cId="1867609330" sldId="424"/>
            <ac:picMk id="5122" creationId="{EEAE6BCA-64FB-36C7-F35A-DB8E33E4063B}"/>
          </ac:picMkLst>
        </pc:picChg>
        <pc:picChg chg="add mod">
          <ac:chgData name="Tanush Pandit" userId="e6b8dbff74d49d15" providerId="LiveId" clId="{700278E5-03F3-45B3-8662-DC783653B926}" dt="2025-04-11T16:01:46.181" v="20240" actId="14100"/>
          <ac:picMkLst>
            <pc:docMk/>
            <pc:sldMk cId="1867609330" sldId="424"/>
            <ac:picMk id="5124" creationId="{A5D21759-893F-0A7B-5BE9-D758BF5CE611}"/>
          </ac:picMkLst>
        </pc:picChg>
        <pc:picChg chg="add del mod">
          <ac:chgData name="Tanush Pandit" userId="e6b8dbff74d49d15" providerId="LiveId" clId="{700278E5-03F3-45B3-8662-DC783653B926}" dt="2025-04-11T15:39:55.881" v="19467" actId="478"/>
          <ac:picMkLst>
            <pc:docMk/>
            <pc:sldMk cId="1867609330" sldId="424"/>
            <ac:picMk id="5126" creationId="{87E99371-E543-2D8B-B137-54343B9FC357}"/>
          </ac:picMkLst>
        </pc:picChg>
        <pc:picChg chg="add mod">
          <ac:chgData name="Tanush Pandit" userId="e6b8dbff74d49d15" providerId="LiveId" clId="{700278E5-03F3-45B3-8662-DC783653B926}" dt="2025-04-11T15:53:39.631" v="19496" actId="1076"/>
          <ac:picMkLst>
            <pc:docMk/>
            <pc:sldMk cId="1867609330" sldId="424"/>
            <ac:picMk id="5128" creationId="{679A87A2-FD86-E658-2458-73FF46E9F0BD}"/>
          </ac:picMkLst>
        </pc:picChg>
      </pc:sldChg>
      <pc:sldChg chg="modSp add mod">
        <pc:chgData name="Tanush Pandit" userId="e6b8dbff74d49d15" providerId="LiveId" clId="{700278E5-03F3-45B3-8662-DC783653B926}" dt="2025-04-12T04:02:13.829" v="21235" actId="20577"/>
        <pc:sldMkLst>
          <pc:docMk/>
          <pc:sldMk cId="2276790914" sldId="425"/>
        </pc:sldMkLst>
        <pc:spChg chg="mod">
          <ac:chgData name="Tanush Pandit" userId="e6b8dbff74d49d15" providerId="LiveId" clId="{700278E5-03F3-45B3-8662-DC783653B926}" dt="2025-04-12T04:02:13.829" v="21235" actId="20577"/>
          <ac:spMkLst>
            <pc:docMk/>
            <pc:sldMk cId="2276790914" sldId="425"/>
            <ac:spMk id="3" creationId="{028CC5FB-CF04-D899-8401-D3321D2F946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4/12/2025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4/12/2025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914C2C-2F81-301D-F1E3-2FC474D8DA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3835C6-173C-A275-11A3-575559BB6B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78B13D-1005-A0D1-C3B1-A0439EEF8B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61ECCF-5574-29C4-E554-EE0A4AA8BB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586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E7FE44-0A79-D723-AD50-06F3FB7F0E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A344B4-1928-A030-3C07-481305A061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C0BF18-CA83-644A-B42D-69A8463C9B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AF97DE-2A87-A157-1899-8E02354F1A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4092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B8C648-A349-7816-6355-BC37AB0B1E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EFF7DD-CDD6-2D5A-1D24-80FEF328D0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89FA93-39AC-A5F5-0F4D-7C40F9EB21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1E33CE-0B95-C870-D401-A780825A24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7372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A5AA05-5A4D-47C9-5FFE-8BEE575A3C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C6EB05-7470-BE5B-7F39-68F6A08072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EFE885-9137-A7F7-770F-78636B3811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C991D-E193-A023-AD3F-2B05484115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1169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70B6B0-EDCB-4E3C-FE14-4D26CCC8A4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7F8461-7EF1-136C-8166-EF931BC5C1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18389F-D7B1-BCB7-F98F-921AADB834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01AFF-9E44-0D44-3D3E-9BDA5E4037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3789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10DA4E-8262-AA1F-4CCB-BF6A426217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A13C75-D457-04C3-E9E2-C5909C03F1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A70B30-618E-D37D-8982-10953C8748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3DCCE-7508-0506-44B8-6D534B8777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7294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884A45-F002-BA1C-0839-84846D8909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A64203-270D-C2FC-EB96-6EB30DDFF0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7C3B1B-C3AF-E70F-D64E-9CF29050F8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15204-A7CB-0871-9123-AEC37C110A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3443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02277F-22CF-300C-AD0C-1489A2F34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5CCB55-E696-0ADA-F8E5-6055AACA72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FE7DE8-3053-328A-79EB-EB736B7F26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722ACC-930D-3C7C-574A-D2C2C5AD30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110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F8216A-2696-23B6-17C0-4FC62FB36E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8114B8-6BBA-A032-A92A-FCC54C7483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D68F91-6F98-B3A1-1CE5-DAED752FA8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F9EB15-52A3-9FAC-4A99-CAA457F013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24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D5E27A-F475-FA94-2544-85A5139F0D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28BBDD-9AE2-F5C6-1F17-A8935B2BEA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E8B371-DED4-7638-6885-6726A39C27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D691CE-E94B-91B8-DD1C-DC2D7CB5F4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7611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A2284B-FF67-3327-5B30-B3701000BA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9F9C8A-6A64-CB3A-4B19-A6971346C0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A17B88-7C74-E5BF-080D-730DE3CBA5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EBF70C-E355-A0CD-2E8A-CB18A305A4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0994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56679-11E3-53B0-9779-FB5BC55E11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86EA2B-A8D2-CB6E-A619-E4335D7C34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169E19-BB5C-98C1-2D8A-394E0A906F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E08436-A686-1AEC-BA27-DE4099F8CE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700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hyperlink" Target="https://3103etf-pc3bigkqjw5b2jbhe6apla.streamlit.app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860+ Exchange Traded Fund Stock ...">
            <a:extLst>
              <a:ext uri="{FF2B5EF4-FFF2-40B4-BE49-F238E27FC236}">
                <a16:creationId xmlns:a16="http://schemas.microsoft.com/office/drawing/2014/main" id="{DF41F446-95C3-D62E-F923-BEEB51EBC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607" y="129666"/>
            <a:ext cx="6850505" cy="3921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354BD2-B7A6-A1C2-E8AA-43071373C961}"/>
              </a:ext>
            </a:extLst>
          </p:cNvPr>
          <p:cNvSpPr txBox="1"/>
          <p:nvPr/>
        </p:nvSpPr>
        <p:spPr>
          <a:xfrm>
            <a:off x="5171607" y="4073233"/>
            <a:ext cx="67471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Signal that speaks</a:t>
            </a:r>
          </a:p>
          <a:p>
            <a:endParaRPr lang="en-SG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SG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Empowering Novice Investors with Data Driven</a:t>
            </a:r>
          </a:p>
          <a:p>
            <a:r>
              <a:rPr lang="en-SG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 in ETF (Exchange Traded Funds) Investments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E097C3-7DD7-5FD2-03E4-98C252527EAE}"/>
              </a:ext>
            </a:extLst>
          </p:cNvPr>
          <p:cNvSpPr txBox="1"/>
          <p:nvPr/>
        </p:nvSpPr>
        <p:spPr>
          <a:xfrm>
            <a:off x="401782" y="252459"/>
            <a:ext cx="43957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Science &amp; AI Capstone Project</a:t>
            </a:r>
          </a:p>
          <a:p>
            <a:endParaRPr lang="en-SG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13591C-EDC8-4511-3559-57DB9C460D12}"/>
              </a:ext>
            </a:extLst>
          </p:cNvPr>
          <p:cNvSpPr txBox="1"/>
          <p:nvPr/>
        </p:nvSpPr>
        <p:spPr>
          <a:xfrm>
            <a:off x="1202394" y="1295426"/>
            <a:ext cx="2767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Girish Pandit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SG" sz="2400" dirty="0"/>
              <a:t>Exploratory Data Analysis</a:t>
            </a:r>
            <a:br>
              <a:rPr lang="en-SG" sz="2400" dirty="0"/>
            </a:br>
            <a:br>
              <a:rPr lang="en-SG" sz="2400" dirty="0"/>
            </a:br>
            <a:br>
              <a:rPr lang="en-SG" sz="2400" dirty="0"/>
            </a:br>
            <a:br>
              <a:rPr lang="en-SG" sz="2400" dirty="0"/>
            </a:br>
            <a:endParaRPr lang="en-US" sz="2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AB780FF-7B0E-3254-C2DB-1C2169AB29BD}"/>
              </a:ext>
            </a:extLst>
          </p:cNvPr>
          <p:cNvSpPr txBox="1">
            <a:spLocks/>
          </p:cNvSpPr>
          <p:nvPr/>
        </p:nvSpPr>
        <p:spPr>
          <a:xfrm>
            <a:off x="6871854" y="2951926"/>
            <a:ext cx="4572001" cy="691603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B9534924-99BF-5687-F338-1A64FAE0F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" y="671729"/>
            <a:ext cx="3751756" cy="4288856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D5ADBB7B-A3F5-99F1-A9BF-B245769E2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442" y="671729"/>
            <a:ext cx="3753741" cy="4288856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0E7845A-A645-38EE-5CCE-2453716772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349998"/>
              </p:ext>
            </p:extLst>
          </p:nvPr>
        </p:nvGraphicFramePr>
        <p:xfrm>
          <a:off x="2293338" y="4053341"/>
          <a:ext cx="8596335" cy="260625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66151">
                  <a:extLst>
                    <a:ext uri="{9D8B030D-6E8A-4147-A177-3AD203B41FA5}">
                      <a16:colId xmlns:a16="http://schemas.microsoft.com/office/drawing/2014/main" val="2121606935"/>
                    </a:ext>
                  </a:extLst>
                </a:gridCol>
                <a:gridCol w="3664740">
                  <a:extLst>
                    <a:ext uri="{9D8B030D-6E8A-4147-A177-3AD203B41FA5}">
                      <a16:colId xmlns:a16="http://schemas.microsoft.com/office/drawing/2014/main" val="2441719677"/>
                    </a:ext>
                  </a:extLst>
                </a:gridCol>
                <a:gridCol w="2865444">
                  <a:extLst>
                    <a:ext uri="{9D8B030D-6E8A-4147-A177-3AD203B41FA5}">
                      <a16:colId xmlns:a16="http://schemas.microsoft.com/office/drawing/2014/main" val="50048061"/>
                    </a:ext>
                  </a:extLst>
                </a:gridCol>
              </a:tblGrid>
              <a:tr h="501995">
                <a:tc>
                  <a:txBody>
                    <a:bodyPr/>
                    <a:lstStyle/>
                    <a:p>
                      <a:r>
                        <a:rPr lang="en-SG" sz="1200" dirty="0"/>
                        <a:t>Aspects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SMA (Simple Moving Average)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EMA (Exponential Moving Average)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021495"/>
                  </a:ext>
                </a:extLst>
              </a:tr>
              <a:tr h="618899">
                <a:tc>
                  <a:txBody>
                    <a:bodyPr/>
                    <a:lstStyle/>
                    <a:p>
                      <a:r>
                        <a:rPr lang="en-SG" sz="1200" dirty="0"/>
                        <a:t>Responsiveness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Reacts Slower to price change due to equal weights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Reacts faster to recent price change as it has heavier weight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873627"/>
                  </a:ext>
                </a:extLst>
              </a:tr>
              <a:tr h="866458">
                <a:tc>
                  <a:txBody>
                    <a:bodyPr/>
                    <a:lstStyle/>
                    <a:p>
                      <a:r>
                        <a:rPr lang="en-SG" sz="1200" dirty="0"/>
                        <a:t>Lag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Introduces more lag, especially in short term. Hence better for long term investors who want stable view on trends.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Less lag, captures turning points. Better for active traders that react to early momentum shifts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529472"/>
                  </a:ext>
                </a:extLst>
              </a:tr>
              <a:tr h="618899">
                <a:tc>
                  <a:txBody>
                    <a:bodyPr/>
                    <a:lstStyle/>
                    <a:p>
                      <a:r>
                        <a:rPr lang="en-SG" sz="1200" dirty="0"/>
                        <a:t>Trends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Smooth but sometime delayed reaction to upward /downward trend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Tracks trends more aggressively, providing early signals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05991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D8E8015-FE73-3A97-36BA-D6581C9F00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078996"/>
              </p:ext>
            </p:extLst>
          </p:nvPr>
        </p:nvGraphicFramePr>
        <p:xfrm>
          <a:off x="8368509" y="381742"/>
          <a:ext cx="3753742" cy="357753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99597">
                  <a:extLst>
                    <a:ext uri="{9D8B030D-6E8A-4147-A177-3AD203B41FA5}">
                      <a16:colId xmlns:a16="http://schemas.microsoft.com/office/drawing/2014/main" val="3250203749"/>
                    </a:ext>
                  </a:extLst>
                </a:gridCol>
                <a:gridCol w="1297054">
                  <a:extLst>
                    <a:ext uri="{9D8B030D-6E8A-4147-A177-3AD203B41FA5}">
                      <a16:colId xmlns:a16="http://schemas.microsoft.com/office/drawing/2014/main" val="3875001838"/>
                    </a:ext>
                  </a:extLst>
                </a:gridCol>
                <a:gridCol w="1557091">
                  <a:extLst>
                    <a:ext uri="{9D8B030D-6E8A-4147-A177-3AD203B41FA5}">
                      <a16:colId xmlns:a16="http://schemas.microsoft.com/office/drawing/2014/main" val="4156169287"/>
                    </a:ext>
                  </a:extLst>
                </a:gridCol>
              </a:tblGrid>
              <a:tr h="316173">
                <a:tc>
                  <a:txBody>
                    <a:bodyPr/>
                    <a:lstStyle/>
                    <a:p>
                      <a:r>
                        <a:rPr lang="en-SG" sz="1400" dirty="0"/>
                        <a:t>ETF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SMA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EMA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191454"/>
                  </a:ext>
                </a:extLst>
              </a:tr>
              <a:tr h="316173">
                <a:tc>
                  <a:txBody>
                    <a:bodyPr/>
                    <a:lstStyle/>
                    <a:p>
                      <a:r>
                        <a:rPr lang="en-SG" sz="1400" dirty="0"/>
                        <a:t>QQQ, SPY, VTI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Strong upward trend – implies bullish momentum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/>
                        <a:t>Strong upward trend – long term growth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107234"/>
                  </a:ext>
                </a:extLst>
              </a:tr>
              <a:tr h="316173">
                <a:tc>
                  <a:txBody>
                    <a:bodyPr/>
                    <a:lstStyle/>
                    <a:p>
                      <a:r>
                        <a:rPr lang="en-SG" sz="1400" dirty="0"/>
                        <a:t>EEM, VNQ, TLT, VEA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Volatile and cyclic trends with crossovers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Volatile pattern, dip visible during COVID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909317"/>
                  </a:ext>
                </a:extLst>
              </a:tr>
              <a:tr h="316173">
                <a:tc>
                  <a:txBody>
                    <a:bodyPr/>
                    <a:lstStyle/>
                    <a:p>
                      <a:r>
                        <a:rPr lang="en-SG" sz="1400" dirty="0"/>
                        <a:t>TLT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Sharp peak during risk averse period, but decline during rising interest rate.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Cyclic trends during market uncertainties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518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5C1EF4-DFED-A6FF-2E05-590CDD28E9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FBCC6E-E0A3-AB69-0CBD-C7329522C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84005"/>
            <a:ext cx="10972800" cy="1188720"/>
          </a:xfrm>
        </p:spPr>
        <p:txBody>
          <a:bodyPr/>
          <a:lstStyle/>
          <a:p>
            <a:r>
              <a:rPr lang="en-US" sz="2400" dirty="0"/>
              <a:t>Model Evaluation -  Price Prediction (7 days) 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A0DB65-C9B0-E4A3-12FB-23A6A2B1BBCC}"/>
              </a:ext>
            </a:extLst>
          </p:cNvPr>
          <p:cNvSpPr txBox="1"/>
          <p:nvPr/>
        </p:nvSpPr>
        <p:spPr>
          <a:xfrm>
            <a:off x="594360" y="742829"/>
            <a:ext cx="9616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chemeClr val="bg1"/>
                </a:solidFill>
              </a:rPr>
              <a:t>Models used: Linear Regression, Random Forest Regression, Random Forest (Tuned), </a:t>
            </a:r>
            <a:r>
              <a:rPr lang="en-SG" sz="1600" b="1" dirty="0" err="1">
                <a:solidFill>
                  <a:schemeClr val="bg1"/>
                </a:solidFill>
              </a:rPr>
              <a:t>XGBoost</a:t>
            </a:r>
            <a:r>
              <a:rPr lang="en-SG" sz="1600" b="1" dirty="0">
                <a:solidFill>
                  <a:schemeClr val="bg1"/>
                </a:solidFill>
              </a:rPr>
              <a:t> Regression, XGB Boost (Tuned), LSTM Regression, LSTM (Tuned)</a:t>
            </a:r>
            <a:endParaRPr lang="en-US" sz="1600" b="1" dirty="0">
              <a:solidFill>
                <a:schemeClr val="bg1"/>
              </a:solidFill>
            </a:endParaRPr>
          </a:p>
        </p:txBody>
      </p:sp>
      <p:pic>
        <p:nvPicPr>
          <p:cNvPr id="1040" name="Picture 16">
            <a:extLst>
              <a:ext uri="{FF2B5EF4-FFF2-40B4-BE49-F238E27FC236}">
                <a16:creationId xmlns:a16="http://schemas.microsoft.com/office/drawing/2014/main" id="{04D214E7-B7A7-E76D-6E2B-AB6230D1D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16" y="1292968"/>
            <a:ext cx="9367476" cy="3478651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2691CD70-E96E-A8D6-52DB-53C70931B317}"/>
              </a:ext>
            </a:extLst>
          </p:cNvPr>
          <p:cNvSpPr/>
          <p:nvPr/>
        </p:nvSpPr>
        <p:spPr>
          <a:xfrm>
            <a:off x="8271165" y="3429000"/>
            <a:ext cx="1025236" cy="47798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BF1390-A62C-0DE6-2A78-3E598AA2FB25}"/>
              </a:ext>
            </a:extLst>
          </p:cNvPr>
          <p:cNvSpPr txBox="1"/>
          <p:nvPr/>
        </p:nvSpPr>
        <p:spPr>
          <a:xfrm>
            <a:off x="206016" y="4791398"/>
            <a:ext cx="313292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chemeClr val="bg1"/>
                </a:solidFill>
              </a:rPr>
              <a:t>LR:</a:t>
            </a:r>
            <a:r>
              <a:rPr lang="en-SG" sz="1400" dirty="0">
                <a:solidFill>
                  <a:schemeClr val="bg1"/>
                </a:solidFill>
              </a:rPr>
              <a:t> </a:t>
            </a:r>
          </a:p>
          <a:p>
            <a:r>
              <a:rPr lang="en-SG" sz="1400" dirty="0">
                <a:solidFill>
                  <a:schemeClr val="bg1"/>
                </a:solidFill>
              </a:rPr>
              <a:t>Huge performance gaps in RMSE suggesting overfitting. </a:t>
            </a:r>
          </a:p>
          <a:p>
            <a:r>
              <a:rPr lang="en-SG" sz="1400" dirty="0">
                <a:solidFill>
                  <a:schemeClr val="bg1"/>
                </a:solidFill>
              </a:rPr>
              <a:t>R2 looks good, however due to high training error vs low test error suggests data leakage.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58C03B-02CE-11B9-4FDC-20B8BCA7CA52}"/>
              </a:ext>
            </a:extLst>
          </p:cNvPr>
          <p:cNvSpPr txBox="1"/>
          <p:nvPr/>
        </p:nvSpPr>
        <p:spPr>
          <a:xfrm>
            <a:off x="3338945" y="4777972"/>
            <a:ext cx="32798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chemeClr val="bg1"/>
                </a:solidFill>
              </a:rPr>
              <a:t>RF:</a:t>
            </a:r>
            <a:r>
              <a:rPr lang="en-SG" sz="1400" dirty="0">
                <a:solidFill>
                  <a:schemeClr val="bg1"/>
                </a:solidFill>
              </a:rPr>
              <a:t> </a:t>
            </a:r>
          </a:p>
          <a:p>
            <a:r>
              <a:rPr lang="en-SG" sz="1400" dirty="0">
                <a:solidFill>
                  <a:schemeClr val="bg1"/>
                </a:solidFill>
              </a:rPr>
              <a:t>Very strong overfitting. Low train error, but high test error. </a:t>
            </a:r>
          </a:p>
          <a:p>
            <a:r>
              <a:rPr lang="en-SG" sz="1400" dirty="0">
                <a:solidFill>
                  <a:schemeClr val="bg1"/>
                </a:solidFill>
              </a:rPr>
              <a:t>R2 looks good.</a:t>
            </a:r>
          </a:p>
          <a:p>
            <a:endParaRPr lang="en-SG" sz="1400" dirty="0">
              <a:solidFill>
                <a:schemeClr val="bg1"/>
              </a:solidFill>
            </a:endParaRPr>
          </a:p>
          <a:p>
            <a:r>
              <a:rPr lang="en-SG" sz="1400" b="1" dirty="0">
                <a:solidFill>
                  <a:schemeClr val="bg1"/>
                </a:solidFill>
              </a:rPr>
              <a:t>RF (Tuned):</a:t>
            </a:r>
          </a:p>
          <a:p>
            <a:r>
              <a:rPr lang="en-SG" sz="1400" dirty="0">
                <a:solidFill>
                  <a:schemeClr val="bg1"/>
                </a:solidFill>
              </a:rPr>
              <a:t>Improves generalization, overfitting reduces. Gaps still exists, High R2, Solid model – reliable and balanced.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F89208-7325-19DF-A2AD-08AEC0E148FE}"/>
              </a:ext>
            </a:extLst>
          </p:cNvPr>
          <p:cNvSpPr txBox="1"/>
          <p:nvPr/>
        </p:nvSpPr>
        <p:spPr>
          <a:xfrm>
            <a:off x="6562398" y="4791398"/>
            <a:ext cx="294182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 err="1">
                <a:solidFill>
                  <a:schemeClr val="bg1"/>
                </a:solidFill>
              </a:rPr>
              <a:t>XGBoost</a:t>
            </a:r>
            <a:r>
              <a:rPr lang="en-SG" sz="1400" b="1" dirty="0">
                <a:solidFill>
                  <a:schemeClr val="bg1"/>
                </a:solidFill>
              </a:rPr>
              <a:t>:</a:t>
            </a:r>
            <a:r>
              <a:rPr lang="en-SG" sz="1400" dirty="0">
                <a:solidFill>
                  <a:schemeClr val="bg1"/>
                </a:solidFill>
              </a:rPr>
              <a:t> </a:t>
            </a:r>
          </a:p>
          <a:p>
            <a:r>
              <a:rPr lang="en-SG" sz="1400" dirty="0">
                <a:solidFill>
                  <a:schemeClr val="bg1"/>
                </a:solidFill>
              </a:rPr>
              <a:t>Overfitting compared to RF(tuned). Higher test results than RF (tuned)</a:t>
            </a:r>
          </a:p>
          <a:p>
            <a:endParaRPr lang="en-SG" sz="1400" dirty="0">
              <a:solidFill>
                <a:schemeClr val="bg1"/>
              </a:solidFill>
            </a:endParaRPr>
          </a:p>
          <a:p>
            <a:r>
              <a:rPr lang="en-SG" sz="1400" b="1" dirty="0">
                <a:solidFill>
                  <a:schemeClr val="bg1"/>
                </a:solidFill>
              </a:rPr>
              <a:t>XGB (Tuned):</a:t>
            </a:r>
          </a:p>
          <a:p>
            <a:r>
              <a:rPr lang="en-SG" sz="1400" dirty="0">
                <a:solidFill>
                  <a:schemeClr val="bg1"/>
                </a:solidFill>
              </a:rPr>
              <a:t>Tight training fit (low RMSE). Borderline overfitting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D0E2DD-6CD0-B1D7-BB8A-D50BA7045F86}"/>
              </a:ext>
            </a:extLst>
          </p:cNvPr>
          <p:cNvSpPr txBox="1"/>
          <p:nvPr/>
        </p:nvSpPr>
        <p:spPr>
          <a:xfrm>
            <a:off x="9679670" y="1029729"/>
            <a:ext cx="251233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chemeClr val="bg1"/>
                </a:solidFill>
              </a:rPr>
              <a:t>LSTM (Mean)</a:t>
            </a:r>
            <a:r>
              <a:rPr lang="en-SG" sz="1400" dirty="0">
                <a:solidFill>
                  <a:schemeClr val="bg1"/>
                </a:solidFill>
              </a:rPr>
              <a:t> </a:t>
            </a:r>
          </a:p>
          <a:p>
            <a:r>
              <a:rPr lang="en-SG" sz="1400" dirty="0">
                <a:solidFill>
                  <a:schemeClr val="bg1"/>
                </a:solidFill>
              </a:rPr>
              <a:t>Underfitting and generalization issue. Highest test score. Worst performer overall.</a:t>
            </a:r>
          </a:p>
          <a:p>
            <a:endParaRPr lang="en-SG" sz="1400" dirty="0">
              <a:solidFill>
                <a:schemeClr val="bg1"/>
              </a:solidFill>
            </a:endParaRPr>
          </a:p>
          <a:p>
            <a:r>
              <a:rPr lang="en-SG" sz="1400" b="1" dirty="0">
                <a:solidFill>
                  <a:schemeClr val="bg1"/>
                </a:solidFill>
              </a:rPr>
              <a:t>LSTM (Min)</a:t>
            </a:r>
          </a:p>
          <a:p>
            <a:r>
              <a:rPr lang="en-SG" sz="1400" dirty="0">
                <a:solidFill>
                  <a:schemeClr val="bg1"/>
                </a:solidFill>
              </a:rPr>
              <a:t>Great RMSE/MAE, but low R2 test values, unable to explain on unseen data.</a:t>
            </a:r>
          </a:p>
          <a:p>
            <a:endParaRPr lang="en-SG" sz="1400" dirty="0">
              <a:solidFill>
                <a:schemeClr val="bg1"/>
              </a:solidFill>
            </a:endParaRPr>
          </a:p>
          <a:p>
            <a:r>
              <a:rPr lang="en-SG" sz="1400" b="1" dirty="0">
                <a:solidFill>
                  <a:schemeClr val="bg1"/>
                </a:solidFill>
              </a:rPr>
              <a:t>LSTM Tuned (Mean)</a:t>
            </a:r>
          </a:p>
          <a:p>
            <a:r>
              <a:rPr lang="en-SG" sz="1400" dirty="0">
                <a:solidFill>
                  <a:schemeClr val="bg1"/>
                </a:solidFill>
              </a:rPr>
              <a:t>Better than basic LSTM, but still has gap between train &amp; test. Some generalization issues.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83F0D9-6C88-E43E-4512-8D1B34429B25}"/>
              </a:ext>
            </a:extLst>
          </p:cNvPr>
          <p:cNvSpPr txBox="1"/>
          <p:nvPr/>
        </p:nvSpPr>
        <p:spPr>
          <a:xfrm>
            <a:off x="9732759" y="4326006"/>
            <a:ext cx="2406152" cy="2246769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chemeClr val="bg1"/>
                </a:solidFill>
              </a:rPr>
              <a:t>LSTM Tuned (Min)</a:t>
            </a:r>
            <a:endParaRPr lang="en-SG" sz="1400" dirty="0">
              <a:solidFill>
                <a:schemeClr val="bg1"/>
              </a:solidFill>
            </a:endParaRPr>
          </a:p>
          <a:p>
            <a:r>
              <a:rPr lang="en-SG" sz="1400" dirty="0">
                <a:solidFill>
                  <a:schemeClr val="bg1"/>
                </a:solidFill>
              </a:rPr>
              <a:t>Very Solid performer. Low RMSE / MAE and good generalization. R2 test is still not best. </a:t>
            </a:r>
            <a:r>
              <a:rPr lang="en-SG" sz="1400" b="1" dirty="0">
                <a:solidFill>
                  <a:schemeClr val="bg1"/>
                </a:solidFill>
              </a:rPr>
              <a:t>Most balance LSTM</a:t>
            </a:r>
          </a:p>
          <a:p>
            <a:endParaRPr lang="en-SG" sz="1400" b="1" dirty="0">
              <a:solidFill>
                <a:schemeClr val="bg1"/>
              </a:solidFill>
            </a:endParaRPr>
          </a:p>
          <a:p>
            <a:r>
              <a:rPr lang="en-SG" sz="1400" dirty="0">
                <a:solidFill>
                  <a:schemeClr val="bg1"/>
                </a:solidFill>
              </a:rPr>
              <a:t>Dropout rate = 0.1 to 0.5</a:t>
            </a:r>
          </a:p>
          <a:p>
            <a:r>
              <a:rPr lang="en-SG" sz="1400" dirty="0" err="1">
                <a:solidFill>
                  <a:schemeClr val="bg1"/>
                </a:solidFill>
              </a:rPr>
              <a:t>Tunable</a:t>
            </a:r>
            <a:r>
              <a:rPr lang="en-SG" sz="1400" dirty="0">
                <a:solidFill>
                  <a:schemeClr val="bg1"/>
                </a:solidFill>
              </a:rPr>
              <a:t> unit = 64, 128</a:t>
            </a:r>
          </a:p>
          <a:p>
            <a:r>
              <a:rPr lang="en-SG" sz="1400" dirty="0">
                <a:solidFill>
                  <a:schemeClr val="bg1"/>
                </a:solidFill>
              </a:rPr>
              <a:t>Early stopping = 5</a:t>
            </a:r>
          </a:p>
          <a:p>
            <a:endParaRPr lang="en-SG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466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6CA8F9-C835-3AAC-B7EA-C2D375C29C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F4CB47-6017-DF9E-2CCA-E29D118E0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84005"/>
            <a:ext cx="10972800" cy="1188720"/>
          </a:xfrm>
        </p:spPr>
        <p:txBody>
          <a:bodyPr/>
          <a:lstStyle/>
          <a:p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Model Evaluation -  Signal Classification Prediction (7 days) </a:t>
            </a:r>
            <a:br>
              <a:rPr lang="en-US" sz="2400" dirty="0"/>
            </a:br>
            <a:r>
              <a:rPr lang="en-US" sz="2400" dirty="0"/>
              <a:t>(Buy / Hold / Sell)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CC0245-F6F7-631B-4106-8492838D7EF8}"/>
              </a:ext>
            </a:extLst>
          </p:cNvPr>
          <p:cNvSpPr txBox="1"/>
          <p:nvPr/>
        </p:nvSpPr>
        <p:spPr>
          <a:xfrm>
            <a:off x="594360" y="950652"/>
            <a:ext cx="9616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chemeClr val="bg1"/>
                </a:solidFill>
              </a:rPr>
              <a:t>Models used: Logistic Regression, Random Forest Classification, </a:t>
            </a:r>
            <a:r>
              <a:rPr lang="en-SG" sz="1600" b="1" dirty="0" err="1">
                <a:solidFill>
                  <a:schemeClr val="bg1"/>
                </a:solidFill>
              </a:rPr>
              <a:t>XGBoost</a:t>
            </a:r>
            <a:r>
              <a:rPr lang="en-SG" sz="1600" b="1" dirty="0">
                <a:solidFill>
                  <a:schemeClr val="bg1"/>
                </a:solidFill>
              </a:rPr>
              <a:t> Classification, MLP Classification, LSTM Classification  </a:t>
            </a:r>
            <a:endParaRPr lang="en-US" sz="1600" b="1" dirty="0">
              <a:solidFill>
                <a:schemeClr val="bg1"/>
              </a:solidFill>
            </a:endParaRP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F908BDE7-DBDC-9A32-DDD0-0CE79BA05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53" y="1618554"/>
            <a:ext cx="7048066" cy="3497358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D46B6E06-4116-2D39-A739-853340E7D6BD}"/>
              </a:ext>
            </a:extLst>
          </p:cNvPr>
          <p:cNvSpPr/>
          <p:nvPr/>
        </p:nvSpPr>
        <p:spPr>
          <a:xfrm>
            <a:off x="4890650" y="3037611"/>
            <a:ext cx="900547" cy="47798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76565A-28E9-6592-0131-8691295EAEA4}"/>
              </a:ext>
            </a:extLst>
          </p:cNvPr>
          <p:cNvSpPr txBox="1"/>
          <p:nvPr/>
        </p:nvSpPr>
        <p:spPr>
          <a:xfrm>
            <a:off x="7647710" y="1313092"/>
            <a:ext cx="440574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chemeClr val="bg1"/>
                </a:solidFill>
              </a:rPr>
              <a:t>Accuracy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schemeClr val="bg1"/>
                </a:solidFill>
              </a:rPr>
              <a:t>LSTM leads in accuracy</a:t>
            </a:r>
          </a:p>
          <a:p>
            <a:endParaRPr lang="en-SG" sz="1600" b="1" dirty="0">
              <a:solidFill>
                <a:schemeClr val="bg1"/>
              </a:solidFill>
            </a:endParaRPr>
          </a:p>
          <a:p>
            <a:r>
              <a:rPr lang="en-SG" sz="1600" b="1" dirty="0">
                <a:solidFill>
                  <a:schemeClr val="bg1"/>
                </a:solidFill>
              </a:rPr>
              <a:t>F1 Score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schemeClr val="bg1"/>
                </a:solidFill>
              </a:rPr>
              <a:t>MLP outperforms all other models in F1 score, a better balanced between precision and recall.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schemeClr val="bg1"/>
                </a:solidFill>
              </a:rPr>
              <a:t>LSTM has poor F1 score, predictions are likely skewed / likely overfit.</a:t>
            </a:r>
          </a:p>
          <a:p>
            <a:endParaRPr lang="en-SG" sz="1600" dirty="0">
              <a:solidFill>
                <a:schemeClr val="bg1"/>
              </a:solidFill>
            </a:endParaRPr>
          </a:p>
          <a:p>
            <a:r>
              <a:rPr lang="en-SG" sz="1600" b="1" dirty="0">
                <a:solidFill>
                  <a:schemeClr val="bg1"/>
                </a:solidFill>
              </a:rPr>
              <a:t>Recall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schemeClr val="bg1"/>
                </a:solidFill>
              </a:rPr>
              <a:t>LSTM and </a:t>
            </a:r>
            <a:r>
              <a:rPr lang="en-SG" sz="1600" dirty="0" err="1">
                <a:solidFill>
                  <a:schemeClr val="bg1"/>
                </a:solidFill>
              </a:rPr>
              <a:t>Xboost</a:t>
            </a:r>
            <a:r>
              <a:rPr lang="en-SG" sz="1600" dirty="0">
                <a:solidFill>
                  <a:schemeClr val="bg1"/>
                </a:solidFill>
              </a:rPr>
              <a:t> shows high recall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schemeClr val="bg1"/>
                </a:solidFill>
              </a:rPr>
              <a:t>MLP and Logistic Regression has strong recall as well.</a:t>
            </a:r>
          </a:p>
          <a:p>
            <a:endParaRPr lang="en-SG" sz="1600" b="1" dirty="0">
              <a:solidFill>
                <a:schemeClr val="bg1"/>
              </a:solidFill>
            </a:endParaRPr>
          </a:p>
          <a:p>
            <a:r>
              <a:rPr lang="en-SG" sz="1600" b="1" dirty="0">
                <a:solidFill>
                  <a:schemeClr val="bg1"/>
                </a:solidFill>
              </a:rPr>
              <a:t>Precision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schemeClr val="bg1"/>
                </a:solidFill>
              </a:rPr>
              <a:t>Logistic Regression has highest precision, suggesting reliable prediction.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schemeClr val="bg1"/>
                </a:solidFill>
              </a:rPr>
              <a:t>LSTM shows lowest precision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CC8755-57F1-084B-D229-F85F813333F4}"/>
              </a:ext>
            </a:extLst>
          </p:cNvPr>
          <p:cNvSpPr txBox="1"/>
          <p:nvPr/>
        </p:nvSpPr>
        <p:spPr>
          <a:xfrm>
            <a:off x="253278" y="5348309"/>
            <a:ext cx="7048066" cy="830997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chemeClr val="bg1"/>
                </a:solidFill>
              </a:rPr>
              <a:t>MLP Classification is the most balanced across all metrics, making it the best model for signal classification.</a:t>
            </a:r>
          </a:p>
          <a:p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526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579DEB-C62A-D904-EAE6-BE9ABB5841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9DED7F-B8ED-5A53-5552-939978281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94843"/>
            <a:ext cx="10972800" cy="1188720"/>
          </a:xfrm>
        </p:spPr>
        <p:txBody>
          <a:bodyPr/>
          <a:lstStyle/>
          <a:p>
            <a:r>
              <a:rPr lang="en-US" sz="2400" dirty="0"/>
              <a:t>Model Evaluation -  Signal Classification Prediction (7 days) </a:t>
            </a:r>
            <a:br>
              <a:rPr lang="en-US" sz="2400" dirty="0"/>
            </a:br>
            <a:r>
              <a:rPr lang="en-US" sz="2400" dirty="0"/>
              <a:t>(Buy / Hold / Sell)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EED09B-8656-F71E-A4EB-8E559A292E6C}"/>
              </a:ext>
            </a:extLst>
          </p:cNvPr>
          <p:cNvSpPr txBox="1"/>
          <p:nvPr/>
        </p:nvSpPr>
        <p:spPr>
          <a:xfrm>
            <a:off x="594360" y="784394"/>
            <a:ext cx="9616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chemeClr val="bg1"/>
                </a:solidFill>
              </a:rPr>
              <a:t>Models used: Logistic Regression, Random Forest Classification, </a:t>
            </a:r>
            <a:r>
              <a:rPr lang="en-SG" sz="1600" b="1" dirty="0" err="1">
                <a:solidFill>
                  <a:schemeClr val="bg1"/>
                </a:solidFill>
              </a:rPr>
              <a:t>XGBoost</a:t>
            </a:r>
            <a:r>
              <a:rPr lang="en-SG" sz="1600" b="1" dirty="0">
                <a:solidFill>
                  <a:schemeClr val="bg1"/>
                </a:solidFill>
              </a:rPr>
              <a:t> Classification, MLP Classification, LSTM Classification  </a:t>
            </a:r>
            <a:endParaRPr lang="en-US" sz="1600" b="1" dirty="0">
              <a:solidFill>
                <a:schemeClr val="bg1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686DBF5-6531-5F0C-D086-34EB62258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39" y="1334025"/>
            <a:ext cx="11938722" cy="2348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F9B8CAB-040B-751E-7E4A-7D4449511A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727943"/>
              </p:ext>
            </p:extLst>
          </p:nvPr>
        </p:nvGraphicFramePr>
        <p:xfrm>
          <a:off x="126637" y="4044756"/>
          <a:ext cx="11938720" cy="241700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87744">
                  <a:extLst>
                    <a:ext uri="{9D8B030D-6E8A-4147-A177-3AD203B41FA5}">
                      <a16:colId xmlns:a16="http://schemas.microsoft.com/office/drawing/2014/main" val="685635961"/>
                    </a:ext>
                  </a:extLst>
                </a:gridCol>
                <a:gridCol w="2387744">
                  <a:extLst>
                    <a:ext uri="{9D8B030D-6E8A-4147-A177-3AD203B41FA5}">
                      <a16:colId xmlns:a16="http://schemas.microsoft.com/office/drawing/2014/main" val="3621372602"/>
                    </a:ext>
                  </a:extLst>
                </a:gridCol>
                <a:gridCol w="2387744">
                  <a:extLst>
                    <a:ext uri="{9D8B030D-6E8A-4147-A177-3AD203B41FA5}">
                      <a16:colId xmlns:a16="http://schemas.microsoft.com/office/drawing/2014/main" val="3003964944"/>
                    </a:ext>
                  </a:extLst>
                </a:gridCol>
                <a:gridCol w="2387744">
                  <a:extLst>
                    <a:ext uri="{9D8B030D-6E8A-4147-A177-3AD203B41FA5}">
                      <a16:colId xmlns:a16="http://schemas.microsoft.com/office/drawing/2014/main" val="2912835452"/>
                    </a:ext>
                  </a:extLst>
                </a:gridCol>
                <a:gridCol w="2387744">
                  <a:extLst>
                    <a:ext uri="{9D8B030D-6E8A-4147-A177-3AD203B41FA5}">
                      <a16:colId xmlns:a16="http://schemas.microsoft.com/office/drawing/2014/main" val="472963600"/>
                    </a:ext>
                  </a:extLst>
                </a:gridCol>
              </a:tblGrid>
              <a:tr h="527244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Logistic Regression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Random Forest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 err="1"/>
                        <a:t>XGBoost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MLP</a:t>
                      </a:r>
                      <a:endParaRPr 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LTSM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607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/>
                        <a:t>Prediction Bias – Only predicts Buys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Improved class recognition, able to predict across all 3 classes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Balanced performance, handles better than LR and RF.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Strongest Classifier of all. Best class separation across all 3 classes.</a:t>
                      </a:r>
                      <a:endParaRPr 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Prediction Bias – Only predicts Buys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422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/>
                        <a:t>Not learning the class boundaries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Buy is still dominant. Mis-classifies a lot of sell and hold as but buy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Bit biased towards Buy, but also predicts sell / hold well.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Evenly distributed of prediction across all classes</a:t>
                      </a:r>
                      <a:endParaRPr 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Overfitting or poor learning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059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6668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127D12-DAE3-1DE2-5B89-3331F36276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74B7E5-C072-D340-20AC-8DC3A621E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84005"/>
            <a:ext cx="10972800" cy="1188720"/>
          </a:xfrm>
        </p:spPr>
        <p:txBody>
          <a:bodyPr/>
          <a:lstStyle/>
          <a:p>
            <a:r>
              <a:rPr lang="en-US" sz="2400" dirty="0"/>
              <a:t>Model Evaluation -  Volatility Prediction (7 days)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4B22567-1770-B063-41B0-2E4E440A6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33" y="1440124"/>
            <a:ext cx="11901054" cy="3257294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69BB26-FDFF-CCDA-F39C-BBA494C03FEC}"/>
              </a:ext>
            </a:extLst>
          </p:cNvPr>
          <p:cNvSpPr txBox="1"/>
          <p:nvPr/>
        </p:nvSpPr>
        <p:spPr>
          <a:xfrm>
            <a:off x="594360" y="742829"/>
            <a:ext cx="9616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chemeClr val="bg1"/>
                </a:solidFill>
              </a:rPr>
              <a:t>Models used: Linear Regression, Random Forest Regression, </a:t>
            </a:r>
            <a:r>
              <a:rPr lang="en-SG" sz="1600" b="1" dirty="0" err="1">
                <a:solidFill>
                  <a:schemeClr val="bg1"/>
                </a:solidFill>
              </a:rPr>
              <a:t>XGBoost</a:t>
            </a:r>
            <a:r>
              <a:rPr lang="en-SG" sz="1600" b="1" dirty="0">
                <a:solidFill>
                  <a:schemeClr val="bg1"/>
                </a:solidFill>
              </a:rPr>
              <a:t> Regression, LSTM Regression, Ensemble (LR + RF + XGB)  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E50317A-09BC-70FA-B6CF-3DD3B2C67058}"/>
              </a:ext>
            </a:extLst>
          </p:cNvPr>
          <p:cNvSpPr/>
          <p:nvPr/>
        </p:nvSpPr>
        <p:spPr>
          <a:xfrm>
            <a:off x="3616036" y="3162299"/>
            <a:ext cx="277091" cy="47798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C4B8AFB-1E5B-B5FE-32A5-C48CDB44421B}"/>
              </a:ext>
            </a:extLst>
          </p:cNvPr>
          <p:cNvSpPr/>
          <p:nvPr/>
        </p:nvSpPr>
        <p:spPr>
          <a:xfrm>
            <a:off x="11553305" y="3162299"/>
            <a:ext cx="277091" cy="47798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C7AD12C-003A-F437-2924-F010790480AA}"/>
              </a:ext>
            </a:extLst>
          </p:cNvPr>
          <p:cNvSpPr/>
          <p:nvPr/>
        </p:nvSpPr>
        <p:spPr>
          <a:xfrm>
            <a:off x="7578431" y="1804552"/>
            <a:ext cx="277091" cy="47798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679CFB-380F-C231-3871-8A80831E853F}"/>
              </a:ext>
            </a:extLst>
          </p:cNvPr>
          <p:cNvSpPr/>
          <p:nvPr/>
        </p:nvSpPr>
        <p:spPr>
          <a:xfrm>
            <a:off x="7329048" y="1472041"/>
            <a:ext cx="277091" cy="47798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76A632-F7C5-739A-5D95-2A6DAAEDBEB7}"/>
              </a:ext>
            </a:extLst>
          </p:cNvPr>
          <p:cNvSpPr txBox="1"/>
          <p:nvPr/>
        </p:nvSpPr>
        <p:spPr>
          <a:xfrm>
            <a:off x="130233" y="4726808"/>
            <a:ext cx="476042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chemeClr val="bg1"/>
                </a:solidFill>
              </a:rPr>
              <a:t>Good Fit model  : Ensemble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schemeClr val="bg1"/>
                </a:solidFill>
              </a:rPr>
              <a:t>Lowest RMSE &amp; MAE on test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schemeClr val="bg1"/>
                </a:solidFill>
              </a:rPr>
              <a:t>High R2 on both train &amp; test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schemeClr val="bg1"/>
                </a:solidFill>
              </a:rPr>
              <a:t>Good </a:t>
            </a:r>
            <a:r>
              <a:rPr lang="en-SG" dirty="0">
                <a:solidFill>
                  <a:schemeClr val="bg1"/>
                </a:solidFill>
              </a:rPr>
              <a:t>generalization</a:t>
            </a:r>
            <a:r>
              <a:rPr lang="en-SG" sz="1600" dirty="0">
                <a:solidFill>
                  <a:schemeClr val="bg1"/>
                </a:solidFill>
              </a:rPr>
              <a:t> with no sign of overfitting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A8A18AC5-358F-593D-D126-2C35B80CF574}"/>
              </a:ext>
            </a:extLst>
          </p:cNvPr>
          <p:cNvSpPr/>
          <p:nvPr/>
        </p:nvSpPr>
        <p:spPr>
          <a:xfrm>
            <a:off x="3550228" y="4782228"/>
            <a:ext cx="242455" cy="413226"/>
          </a:xfrm>
          <a:prstGeom prst="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229708-CF5B-797C-5E67-EBE18C5F2787}"/>
              </a:ext>
            </a:extLst>
          </p:cNvPr>
          <p:cNvSpPr txBox="1"/>
          <p:nvPr/>
        </p:nvSpPr>
        <p:spPr>
          <a:xfrm>
            <a:off x="6680655" y="4699098"/>
            <a:ext cx="4760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chemeClr val="bg1"/>
                </a:solidFill>
              </a:rPr>
              <a:t> Overfit Model : Random Forest, </a:t>
            </a:r>
            <a:r>
              <a:rPr lang="en-SG" sz="1600" b="1" dirty="0" err="1">
                <a:solidFill>
                  <a:schemeClr val="bg1"/>
                </a:solidFill>
              </a:rPr>
              <a:t>XGBoost</a:t>
            </a:r>
            <a:endParaRPr lang="en-SG" sz="16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schemeClr val="bg1"/>
                </a:solidFill>
              </a:rPr>
              <a:t>High Training accuracy, but worse test results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BC9620-F5BA-E280-B017-F605B0C62105}"/>
              </a:ext>
            </a:extLst>
          </p:cNvPr>
          <p:cNvSpPr txBox="1"/>
          <p:nvPr/>
        </p:nvSpPr>
        <p:spPr>
          <a:xfrm>
            <a:off x="6680655" y="5904369"/>
            <a:ext cx="4760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chemeClr val="bg1"/>
                </a:solidFill>
              </a:rPr>
              <a:t> Poor Performance : LSTM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schemeClr val="bg1"/>
                </a:solidFill>
              </a:rPr>
              <a:t>High errors and negative coefficient, possible due to noise in features, insufficient tuning 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5397BA-CB73-ACA8-DBE6-D1C8C0FF5118}"/>
              </a:ext>
            </a:extLst>
          </p:cNvPr>
          <p:cNvSpPr txBox="1"/>
          <p:nvPr/>
        </p:nvSpPr>
        <p:spPr>
          <a:xfrm>
            <a:off x="6722220" y="5323101"/>
            <a:ext cx="4760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chemeClr val="bg1"/>
                </a:solidFill>
              </a:rPr>
              <a:t> Underfit Model : Linear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schemeClr val="bg1"/>
                </a:solidFill>
              </a:rPr>
              <a:t>Performs well on test, but weaker on train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4B380BE9-63FF-EBA4-3976-1CB2CFA3115B}"/>
              </a:ext>
            </a:extLst>
          </p:cNvPr>
          <p:cNvSpPr/>
          <p:nvPr/>
        </p:nvSpPr>
        <p:spPr>
          <a:xfrm rot="10800000">
            <a:off x="6307283" y="4782228"/>
            <a:ext cx="242455" cy="413226"/>
          </a:xfrm>
          <a:prstGeom prst="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014231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DAB3-AF28-3B62-46E8-B79D58AE2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2400" dirty="0"/>
              <a:t>Feature Importance</a:t>
            </a:r>
            <a:br>
              <a:rPr lang="en-SG" sz="2400" dirty="0"/>
            </a:br>
            <a:br>
              <a:rPr lang="en-SG" dirty="0"/>
            </a:br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EAE6BCA-64FB-36C7-F35A-DB8E33E4063B}"/>
              </a:ext>
            </a:extLst>
          </p:cNvPr>
          <p:cNvPicPr>
            <a:picLocks noGrp="1" noChangeAspect="1" noChangeArrowheads="1"/>
          </p:cNvPicPr>
          <p:nvPr>
            <p:ph type="tbl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635" y="240930"/>
            <a:ext cx="5028005" cy="2553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A5D21759-893F-0A7B-5BE9-D758BF5CE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65" y="3952132"/>
            <a:ext cx="6274288" cy="266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679A87A2-FD86-E658-2458-73FF46E9F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25" y="766349"/>
            <a:ext cx="5538862" cy="330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611B19-E818-4737-73C0-BB353562E759}"/>
              </a:ext>
            </a:extLst>
          </p:cNvPr>
          <p:cNvSpPr txBox="1"/>
          <p:nvPr/>
        </p:nvSpPr>
        <p:spPr>
          <a:xfrm>
            <a:off x="84948" y="3963368"/>
            <a:ext cx="45304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schemeClr val="bg1"/>
                </a:solidFill>
              </a:rPr>
              <a:t>MACD, Signal, RSI14, %K, %D are classic technical indicators and core for trend and momentum.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schemeClr val="bg1"/>
                </a:solidFill>
              </a:rPr>
              <a:t>High, Low, Close capture short term price movements.</a:t>
            </a: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838F5A-2F0C-63CB-C958-0A74C9C40AA4}"/>
              </a:ext>
            </a:extLst>
          </p:cNvPr>
          <p:cNvSpPr txBox="1"/>
          <p:nvPr/>
        </p:nvSpPr>
        <p:spPr>
          <a:xfrm>
            <a:off x="7287491" y="2832822"/>
            <a:ext cx="45304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schemeClr val="bg1"/>
                </a:solidFill>
              </a:rPr>
              <a:t>Signal Momentum, %K, SMA, Volatility, ATR. Inclusion of Month suggests seasonal pattern in trade signals.</a:t>
            </a: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139925-835F-EC11-8BF3-2DEA58C83CD1}"/>
              </a:ext>
            </a:extLst>
          </p:cNvPr>
          <p:cNvSpPr txBox="1"/>
          <p:nvPr/>
        </p:nvSpPr>
        <p:spPr>
          <a:xfrm>
            <a:off x="1817526" y="5544916"/>
            <a:ext cx="45304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schemeClr val="bg1"/>
                </a:solidFill>
              </a:rPr>
              <a:t>ATR, TR, Volatility are all volatility estimators.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>
                <a:solidFill>
                  <a:schemeClr val="bg1"/>
                </a:solidFill>
              </a:rPr>
              <a:t>RSI14, Return, past performance can also impact future volatility shifts.</a:t>
            </a:r>
          </a:p>
          <a:p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609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C42EF8-B1EF-40C7-4FC6-9D3894799F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D4FFE-C019-6516-5BC9-438EA9A7E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84005"/>
            <a:ext cx="10972800" cy="1188720"/>
          </a:xfrm>
        </p:spPr>
        <p:txBody>
          <a:bodyPr/>
          <a:lstStyle/>
          <a:p>
            <a:r>
              <a:rPr lang="en-US" sz="2400" dirty="0"/>
              <a:t>Deployment - </a:t>
            </a:r>
            <a:r>
              <a:rPr lang="en-US" sz="2400" dirty="0" err="1"/>
              <a:t>Streamlit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B31691B-F7BC-D11F-0CD2-CD5265305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15" y="1772725"/>
            <a:ext cx="6599072" cy="28143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EEF74CD-AB3E-14C2-9A3C-1633E63F3562}"/>
              </a:ext>
            </a:extLst>
          </p:cNvPr>
          <p:cNvSpPr txBox="1"/>
          <p:nvPr/>
        </p:nvSpPr>
        <p:spPr>
          <a:xfrm>
            <a:off x="511233" y="1167343"/>
            <a:ext cx="39208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ETF Forecast Dashboard · </a:t>
            </a:r>
            <a:r>
              <a:rPr lang="en-US" i="1" dirty="0" err="1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Streamlit</a:t>
            </a:r>
            <a:endParaRPr lang="en-US" i="1" dirty="0">
              <a:solidFill>
                <a:schemeClr val="bg1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B631D65-7D16-A4F8-2C6B-BF8307D773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5663" y="518604"/>
            <a:ext cx="6706222" cy="23880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646C3EE-1990-7E93-AEF6-EAEABD06C5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9355" y="4040674"/>
            <a:ext cx="6492530" cy="26487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99BBDB92-D7D4-C432-BC75-00849C3E9376}"/>
              </a:ext>
            </a:extLst>
          </p:cNvPr>
          <p:cNvSpPr/>
          <p:nvPr/>
        </p:nvSpPr>
        <p:spPr>
          <a:xfrm>
            <a:off x="5264727" y="3079322"/>
            <a:ext cx="816033" cy="9613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BF0A00-6CAA-12D9-135A-5B5C2CEEFED9}"/>
              </a:ext>
            </a:extLst>
          </p:cNvPr>
          <p:cNvSpPr txBox="1"/>
          <p:nvPr/>
        </p:nvSpPr>
        <p:spPr>
          <a:xfrm>
            <a:off x="180115" y="4823086"/>
            <a:ext cx="3838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Predicts Future prices for next 7 days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F06968-6C53-B517-C65B-B0BDA804B99E}"/>
              </a:ext>
            </a:extLst>
          </p:cNvPr>
          <p:cNvSpPr txBox="1"/>
          <p:nvPr/>
        </p:nvSpPr>
        <p:spPr>
          <a:xfrm>
            <a:off x="1845086" y="6089329"/>
            <a:ext cx="3374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Predicts Volatility for next 7 days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05559A-4AEA-EDB9-ABA3-1E0EDD1A03B6}"/>
              </a:ext>
            </a:extLst>
          </p:cNvPr>
          <p:cNvSpPr txBox="1"/>
          <p:nvPr/>
        </p:nvSpPr>
        <p:spPr>
          <a:xfrm>
            <a:off x="6971269" y="3059668"/>
            <a:ext cx="470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Indicates whether the investor should Buy / Sell / Hold for next 7 days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115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E1D6A-D5B7-32C9-164A-34719690A6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2BCA791-5D98-2D6F-FE69-8969C6510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84005"/>
            <a:ext cx="10972800" cy="1188720"/>
          </a:xfrm>
        </p:spPr>
        <p:txBody>
          <a:bodyPr/>
          <a:lstStyle/>
          <a:p>
            <a:r>
              <a:rPr lang="en-US" sz="2400" dirty="0"/>
              <a:t>Summary &amp; Conclusion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E913B6B-56F0-B0BB-078F-00FDB23952FB}"/>
              </a:ext>
            </a:extLst>
          </p:cNvPr>
          <p:cNvSpPr/>
          <p:nvPr/>
        </p:nvSpPr>
        <p:spPr>
          <a:xfrm>
            <a:off x="5264727" y="3079322"/>
            <a:ext cx="816033" cy="9613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BC29914-09ED-6E01-59DB-A395AF0EB845}"/>
              </a:ext>
            </a:extLst>
          </p:cNvPr>
          <p:cNvSpPr/>
          <p:nvPr/>
        </p:nvSpPr>
        <p:spPr>
          <a:xfrm>
            <a:off x="497378" y="1117364"/>
            <a:ext cx="5334000" cy="29233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b="1" dirty="0">
                <a:solidFill>
                  <a:schemeClr val="bg1"/>
                </a:solidFill>
              </a:rPr>
              <a:t>Problem Statement :</a:t>
            </a:r>
          </a:p>
          <a:p>
            <a:endParaRPr lang="en-SG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SG" i="1" dirty="0">
                <a:solidFill>
                  <a:schemeClr val="bg1"/>
                </a:solidFill>
              </a:rPr>
              <a:t>Is the price likely to grow in the coming days ? </a:t>
            </a:r>
          </a:p>
          <a:p>
            <a:pPr marL="342900" indent="-342900">
              <a:buAutoNum type="arabicPeriod"/>
            </a:pPr>
            <a:endParaRPr lang="en-SG" b="1" i="1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SG" i="1" dirty="0">
                <a:solidFill>
                  <a:schemeClr val="bg1"/>
                </a:solidFill>
              </a:rPr>
              <a:t>Should I act on this information ?</a:t>
            </a:r>
          </a:p>
          <a:p>
            <a:pPr marL="342900" indent="-342900">
              <a:buAutoNum type="arabicPeriod"/>
            </a:pPr>
            <a:endParaRPr lang="en-SG" b="1" i="1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SG" i="1" dirty="0">
                <a:solidFill>
                  <a:schemeClr val="bg1"/>
                </a:solidFill>
              </a:rPr>
              <a:t>Will my decision be stable for some time ? Should I be prepared for big swing or will this jump around a lot ? 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FDDC4D-1C5C-F3A5-F10E-5951D5985D70}"/>
              </a:ext>
            </a:extLst>
          </p:cNvPr>
          <p:cNvSpPr/>
          <p:nvPr/>
        </p:nvSpPr>
        <p:spPr>
          <a:xfrm>
            <a:off x="6551815" y="1117364"/>
            <a:ext cx="5334000" cy="29233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b="1" dirty="0">
                <a:solidFill>
                  <a:schemeClr val="bg1"/>
                </a:solidFill>
              </a:rPr>
              <a:t>Goal :</a:t>
            </a:r>
          </a:p>
          <a:p>
            <a:endParaRPr lang="en-SG" b="1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i="1" dirty="0">
                <a:solidFill>
                  <a:schemeClr val="bg1"/>
                </a:solidFill>
              </a:rPr>
              <a:t>Forecasting where ETF prices may move in the next 7 days</a:t>
            </a:r>
          </a:p>
          <a:p>
            <a:pPr marL="457200" indent="-457200">
              <a:buFont typeface="+mj-lt"/>
              <a:buAutoNum type="arabicPeriod"/>
            </a:pPr>
            <a:endParaRPr lang="en-US" i="1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i="1" dirty="0">
                <a:solidFill>
                  <a:schemeClr val="bg1"/>
                </a:solidFill>
              </a:rPr>
              <a:t>Providing easy-to-understand investment signals – Buy, Hold or Sell in the next 7 days.</a:t>
            </a:r>
          </a:p>
          <a:p>
            <a:pPr marL="457200" indent="-457200">
              <a:buFont typeface="+mj-lt"/>
              <a:buAutoNum type="arabicPeriod"/>
            </a:pPr>
            <a:endParaRPr lang="en-US" i="1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i="1" dirty="0">
                <a:solidFill>
                  <a:schemeClr val="bg1"/>
                </a:solidFill>
              </a:rPr>
              <a:t>Alerting users about expected market volatility in next 7 days to guide risk awareness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F90C7BFE-2AFB-B52D-B76C-9A4DB0670D36}"/>
              </a:ext>
            </a:extLst>
          </p:cNvPr>
          <p:cNvSpPr/>
          <p:nvPr/>
        </p:nvSpPr>
        <p:spPr>
          <a:xfrm>
            <a:off x="594360" y="4290712"/>
            <a:ext cx="1884219" cy="1029434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>
                <a:solidFill>
                  <a:schemeClr val="bg1"/>
                </a:solidFill>
              </a:rPr>
              <a:t>Base Features</a:t>
            </a:r>
          </a:p>
          <a:p>
            <a:pPr algn="ctr"/>
            <a:r>
              <a:rPr lang="en-SG" sz="1200" dirty="0">
                <a:solidFill>
                  <a:schemeClr val="bg1"/>
                </a:solidFill>
              </a:rPr>
              <a:t>High, Low, Close, Open, Volumes, Ticker, Date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5845F7F7-28A0-0704-20F1-C02F3CF349B0}"/>
              </a:ext>
            </a:extLst>
          </p:cNvPr>
          <p:cNvSpPr/>
          <p:nvPr/>
        </p:nvSpPr>
        <p:spPr>
          <a:xfrm>
            <a:off x="2872740" y="4574032"/>
            <a:ext cx="2564477" cy="1449924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>
                <a:solidFill>
                  <a:schemeClr val="bg1"/>
                </a:solidFill>
              </a:rPr>
              <a:t>Feature Engineering</a:t>
            </a:r>
          </a:p>
          <a:p>
            <a:pPr algn="ctr"/>
            <a:r>
              <a:rPr lang="en-SG" sz="1200" dirty="0">
                <a:solidFill>
                  <a:schemeClr val="bg1"/>
                </a:solidFill>
              </a:rPr>
              <a:t>Returns, Volatility, RSI, MACD, SMA, EMA, True Range, Average True Return…..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BDEEFEA3-1C12-697E-DD28-08C5C02A48B9}"/>
              </a:ext>
            </a:extLst>
          </p:cNvPr>
          <p:cNvSpPr/>
          <p:nvPr/>
        </p:nvSpPr>
        <p:spPr>
          <a:xfrm>
            <a:off x="5831378" y="4098123"/>
            <a:ext cx="2218113" cy="1449924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>
                <a:solidFill>
                  <a:schemeClr val="bg1"/>
                </a:solidFill>
              </a:rPr>
              <a:t>Models Used</a:t>
            </a:r>
          </a:p>
          <a:p>
            <a:pPr algn="ctr"/>
            <a:r>
              <a:rPr lang="en-SG" sz="1200" dirty="0">
                <a:solidFill>
                  <a:schemeClr val="bg1"/>
                </a:solidFill>
              </a:rPr>
              <a:t>Linear / Logistic Regression / Random Forest, </a:t>
            </a:r>
            <a:r>
              <a:rPr lang="en-SG" sz="1200" dirty="0" err="1">
                <a:solidFill>
                  <a:schemeClr val="bg1"/>
                </a:solidFill>
              </a:rPr>
              <a:t>XGBoost</a:t>
            </a:r>
            <a:r>
              <a:rPr lang="en-SG" sz="1200" dirty="0">
                <a:solidFill>
                  <a:schemeClr val="bg1"/>
                </a:solidFill>
              </a:rPr>
              <a:t>, LSTM, MLP…..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F074EF5B-C1EE-714D-9D6A-5D47B390E91F}"/>
              </a:ext>
            </a:extLst>
          </p:cNvPr>
          <p:cNvSpPr/>
          <p:nvPr/>
        </p:nvSpPr>
        <p:spPr>
          <a:xfrm>
            <a:off x="6059976" y="5831669"/>
            <a:ext cx="1760915" cy="589822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>
                <a:solidFill>
                  <a:schemeClr val="bg1"/>
                </a:solidFill>
              </a:rPr>
              <a:t>Hyperparameter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BB59F7-AE74-CDDE-9A28-343288A652D8}"/>
              </a:ext>
            </a:extLst>
          </p:cNvPr>
          <p:cNvCxnSpPr>
            <a:cxnSpLocks/>
          </p:cNvCxnSpPr>
          <p:nvPr/>
        </p:nvCxnSpPr>
        <p:spPr>
          <a:xfrm>
            <a:off x="6940433" y="5548047"/>
            <a:ext cx="0" cy="29491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ED83C1AE-E7F8-9F4C-3030-E919AA5CE232}"/>
              </a:ext>
            </a:extLst>
          </p:cNvPr>
          <p:cNvSpPr/>
          <p:nvPr/>
        </p:nvSpPr>
        <p:spPr>
          <a:xfrm>
            <a:off x="1290895" y="5483445"/>
            <a:ext cx="1581845" cy="574449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>
                <a:solidFill>
                  <a:schemeClr val="bg1"/>
                </a:solidFill>
              </a:rPr>
              <a:t>Exploratory Data Analysis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70955BF-CBBA-DA1D-36E0-5A13AF6722FA}"/>
              </a:ext>
            </a:extLst>
          </p:cNvPr>
          <p:cNvCxnSpPr>
            <a:endCxn id="17" idx="0"/>
          </p:cNvCxnSpPr>
          <p:nvPr/>
        </p:nvCxnSpPr>
        <p:spPr>
          <a:xfrm>
            <a:off x="1759527" y="5298994"/>
            <a:ext cx="322291" cy="18445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800371F-2562-9ECF-FC77-63CAB2D63B22}"/>
              </a:ext>
            </a:extLst>
          </p:cNvPr>
          <p:cNvCxnSpPr>
            <a:cxnSpLocks/>
          </p:cNvCxnSpPr>
          <p:nvPr/>
        </p:nvCxnSpPr>
        <p:spPr>
          <a:xfrm flipH="1">
            <a:off x="2395364" y="5331045"/>
            <a:ext cx="438062" cy="1524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BF202AC-61AC-9F36-E4B9-91B7EA1BCEF2}"/>
              </a:ext>
            </a:extLst>
          </p:cNvPr>
          <p:cNvCxnSpPr>
            <a:cxnSpLocks/>
          </p:cNvCxnSpPr>
          <p:nvPr/>
        </p:nvCxnSpPr>
        <p:spPr>
          <a:xfrm>
            <a:off x="2478579" y="4703818"/>
            <a:ext cx="514006" cy="26028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CE3F196-9289-0F98-2742-C83E2AA58E2F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5264727" y="4823085"/>
            <a:ext cx="566651" cy="1087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75AF995-F37B-522E-68B0-1FAB55BD5542}"/>
              </a:ext>
            </a:extLst>
          </p:cNvPr>
          <p:cNvCxnSpPr>
            <a:cxnSpLocks/>
          </p:cNvCxnSpPr>
          <p:nvPr/>
        </p:nvCxnSpPr>
        <p:spPr>
          <a:xfrm>
            <a:off x="1536469" y="3995801"/>
            <a:ext cx="0" cy="29491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BF8DF61F-0AC8-06B8-96D3-DA42494C0786}"/>
              </a:ext>
            </a:extLst>
          </p:cNvPr>
          <p:cNvSpPr/>
          <p:nvPr/>
        </p:nvSpPr>
        <p:spPr>
          <a:xfrm>
            <a:off x="9009265" y="5360783"/>
            <a:ext cx="1946566" cy="735361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>
                <a:solidFill>
                  <a:schemeClr val="bg1"/>
                </a:solidFill>
              </a:rPr>
              <a:t>Forecast 7 day Close price, Signals, Volatility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5CEB592-153C-4062-EE08-56937656FB0F}"/>
              </a:ext>
            </a:extLst>
          </p:cNvPr>
          <p:cNvCxnSpPr>
            <a:cxnSpLocks/>
            <a:endCxn id="32" idx="2"/>
          </p:cNvCxnSpPr>
          <p:nvPr/>
        </p:nvCxnSpPr>
        <p:spPr>
          <a:xfrm>
            <a:off x="8003685" y="5060340"/>
            <a:ext cx="1005580" cy="66812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2FC763E-01D0-918B-C60E-DECA1682EA10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7820891" y="5728464"/>
            <a:ext cx="1188374" cy="28050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498E981-C9CF-34A2-5CD1-B49C5C397814}"/>
              </a:ext>
            </a:extLst>
          </p:cNvPr>
          <p:cNvCxnSpPr>
            <a:cxnSpLocks/>
          </p:cNvCxnSpPr>
          <p:nvPr/>
        </p:nvCxnSpPr>
        <p:spPr>
          <a:xfrm>
            <a:off x="9946181" y="4040673"/>
            <a:ext cx="0" cy="294911"/>
          </a:xfrm>
          <a:prstGeom prst="straightConnector1">
            <a:avLst/>
          </a:prstGeom>
          <a:ln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BDF9FA49-A522-D8CA-3687-2B1FA095A6C0}"/>
              </a:ext>
            </a:extLst>
          </p:cNvPr>
          <p:cNvSpPr/>
          <p:nvPr/>
        </p:nvSpPr>
        <p:spPr>
          <a:xfrm>
            <a:off x="8954539" y="4324979"/>
            <a:ext cx="1946566" cy="735361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>
                <a:solidFill>
                  <a:schemeClr val="bg1"/>
                </a:solidFill>
              </a:rPr>
              <a:t>Deploy in </a:t>
            </a:r>
            <a:r>
              <a:rPr lang="en-SG" sz="1200" b="1" dirty="0" err="1">
                <a:solidFill>
                  <a:schemeClr val="bg1"/>
                </a:solidFill>
              </a:rPr>
              <a:t>Streamlit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9C94CBC-C399-B844-C6AC-86D3F3DB31FD}"/>
              </a:ext>
            </a:extLst>
          </p:cNvPr>
          <p:cNvCxnSpPr>
            <a:cxnSpLocks/>
          </p:cNvCxnSpPr>
          <p:nvPr/>
        </p:nvCxnSpPr>
        <p:spPr>
          <a:xfrm>
            <a:off x="9946181" y="5060340"/>
            <a:ext cx="0" cy="294911"/>
          </a:xfrm>
          <a:prstGeom prst="straightConnector1">
            <a:avLst/>
          </a:prstGeom>
          <a:ln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424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CD0FB7-86F6-23FD-3274-0FE6E69EF2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9BD2DA-0727-0301-3779-DCDF4DFE7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48472"/>
            <a:ext cx="10972800" cy="1188720"/>
          </a:xfrm>
        </p:spPr>
        <p:txBody>
          <a:bodyPr/>
          <a:lstStyle/>
          <a:p>
            <a:r>
              <a:rPr lang="en-US" sz="2400" dirty="0"/>
              <a:t>Way Forward</a:t>
            </a:r>
            <a:br>
              <a:rPr lang="en-US" sz="2400" dirty="0"/>
            </a:br>
            <a:br>
              <a:rPr lang="en-US" sz="2400" dirty="0"/>
            </a:br>
            <a:r>
              <a:rPr lang="en-US" sz="2400" i="1" dirty="0"/>
              <a:t>“</a:t>
            </a:r>
            <a:r>
              <a:rPr lang="en-US" sz="1600" b="0" i="1" dirty="0"/>
              <a:t>The more I learn, the more I realize how much I don’t know”</a:t>
            </a:r>
            <a:br>
              <a:rPr lang="en-US" sz="1600" b="0" i="1" dirty="0"/>
            </a:br>
            <a:r>
              <a:rPr lang="en-US" sz="1600" b="0" i="1" dirty="0"/>
              <a:t>   </a:t>
            </a:r>
            <a:r>
              <a:rPr lang="en-US" sz="1400" b="0" i="1" dirty="0"/>
              <a:t>Albert Einstein</a:t>
            </a:r>
            <a:endParaRPr lang="en-US" sz="1400" i="1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3C67B2B-63E7-413A-C278-478270FED91D}"/>
              </a:ext>
            </a:extLst>
          </p:cNvPr>
          <p:cNvSpPr/>
          <p:nvPr/>
        </p:nvSpPr>
        <p:spPr>
          <a:xfrm>
            <a:off x="5264727" y="3079322"/>
            <a:ext cx="816033" cy="9613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7B768BE9-A211-C822-33F6-C2640101BB26}"/>
              </a:ext>
            </a:extLst>
          </p:cNvPr>
          <p:cNvSpPr/>
          <p:nvPr/>
        </p:nvSpPr>
        <p:spPr>
          <a:xfrm>
            <a:off x="8916090" y="3221529"/>
            <a:ext cx="2341418" cy="1188720"/>
          </a:xfrm>
          <a:prstGeom prst="cloudCallout">
            <a:avLst>
              <a:gd name="adj1" fmla="val -31483"/>
              <a:gd name="adj2" fmla="val 9047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Real Time Prediction</a:t>
            </a:r>
            <a:endParaRPr lang="en-US" sz="16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01821E3A-59D2-6EB2-A4BD-25DE46388EAA}"/>
              </a:ext>
            </a:extLst>
          </p:cNvPr>
          <p:cNvSpPr/>
          <p:nvPr/>
        </p:nvSpPr>
        <p:spPr>
          <a:xfrm>
            <a:off x="6070193" y="4961944"/>
            <a:ext cx="2119745" cy="1188720"/>
          </a:xfrm>
          <a:prstGeom prst="cloudCallout">
            <a:avLst>
              <a:gd name="adj1" fmla="val 69363"/>
              <a:gd name="adj2" fmla="val 2986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Interactive App / Dashboard</a:t>
            </a:r>
            <a:endParaRPr lang="en-US" sz="16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60544DF9-FCD3-2737-8826-5BDBF377B87D}"/>
              </a:ext>
            </a:extLst>
          </p:cNvPr>
          <p:cNvSpPr/>
          <p:nvPr/>
        </p:nvSpPr>
        <p:spPr>
          <a:xfrm>
            <a:off x="3949933" y="1838118"/>
            <a:ext cx="2161308" cy="1355636"/>
          </a:xfrm>
          <a:prstGeom prst="cloudCallout">
            <a:avLst>
              <a:gd name="adj1" fmla="val 29166"/>
              <a:gd name="adj2" fmla="val 9520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Review Feature Engineering</a:t>
            </a:r>
            <a:endParaRPr lang="en-US" sz="16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B40AD30B-6A97-2D93-6AE5-D3217762F903}"/>
              </a:ext>
            </a:extLst>
          </p:cNvPr>
          <p:cNvSpPr/>
          <p:nvPr/>
        </p:nvSpPr>
        <p:spPr>
          <a:xfrm>
            <a:off x="995796" y="4318086"/>
            <a:ext cx="2017221" cy="1188720"/>
          </a:xfrm>
          <a:prstGeom prst="cloudCallout">
            <a:avLst>
              <a:gd name="adj1" fmla="val 7326"/>
              <a:gd name="adj2" fmla="val 3569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NLP model  Sentiment Analysis</a:t>
            </a:r>
            <a:endParaRPr lang="en-US" sz="16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E0F40C97-F3D7-29A1-8BDE-DFFE3D44524C}"/>
              </a:ext>
            </a:extLst>
          </p:cNvPr>
          <p:cNvSpPr/>
          <p:nvPr/>
        </p:nvSpPr>
        <p:spPr>
          <a:xfrm>
            <a:off x="6096000" y="2873930"/>
            <a:ext cx="2119745" cy="1372136"/>
          </a:xfrm>
          <a:prstGeom prst="cloudCallout">
            <a:avLst>
              <a:gd name="adj1" fmla="val -45016"/>
              <a:gd name="adj2" fmla="val 7057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Integration with Trading platforms</a:t>
            </a:r>
            <a:endParaRPr lang="en-US" sz="16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4F4F0964-FDA9-3277-82D8-B1D8CACC4E79}"/>
              </a:ext>
            </a:extLst>
          </p:cNvPr>
          <p:cNvSpPr/>
          <p:nvPr/>
        </p:nvSpPr>
        <p:spPr>
          <a:xfrm>
            <a:off x="7835436" y="1405258"/>
            <a:ext cx="2161308" cy="1355636"/>
          </a:xfrm>
          <a:prstGeom prst="cloudCallout">
            <a:avLst>
              <a:gd name="adj1" fmla="val 24679"/>
              <a:gd name="adj2" fmla="val 7067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Stakeholder Feedback</a:t>
            </a:r>
            <a:endParaRPr lang="en-US" sz="16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7E772393-0AD2-B5B9-D17B-64AFAF798241}"/>
              </a:ext>
            </a:extLst>
          </p:cNvPr>
          <p:cNvSpPr/>
          <p:nvPr/>
        </p:nvSpPr>
        <p:spPr>
          <a:xfrm>
            <a:off x="594360" y="2426654"/>
            <a:ext cx="2161308" cy="1355636"/>
          </a:xfrm>
          <a:prstGeom prst="cloudCallout">
            <a:avLst>
              <a:gd name="adj1" fmla="val 26602"/>
              <a:gd name="adj2" fmla="val 7169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Real time data integration</a:t>
            </a:r>
            <a:endParaRPr lang="en-US" sz="16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" name="Thought Bubble: Cloud 12">
            <a:extLst>
              <a:ext uri="{FF2B5EF4-FFF2-40B4-BE49-F238E27FC236}">
                <a16:creationId xmlns:a16="http://schemas.microsoft.com/office/drawing/2014/main" id="{018D7E9B-743C-551E-7CBC-F4710FC85A78}"/>
              </a:ext>
            </a:extLst>
          </p:cNvPr>
          <p:cNvSpPr/>
          <p:nvPr/>
        </p:nvSpPr>
        <p:spPr>
          <a:xfrm>
            <a:off x="3214254" y="5350692"/>
            <a:ext cx="2119745" cy="1188720"/>
          </a:xfrm>
          <a:prstGeom prst="cloudCallout">
            <a:avLst>
              <a:gd name="adj1" fmla="val 69363"/>
              <a:gd name="adj2" fmla="val 2986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Auto Model training </a:t>
            </a:r>
            <a:endParaRPr lang="en-US" sz="16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" name="Thought Bubble: Cloud 13">
            <a:extLst>
              <a:ext uri="{FF2B5EF4-FFF2-40B4-BE49-F238E27FC236}">
                <a16:creationId xmlns:a16="http://schemas.microsoft.com/office/drawing/2014/main" id="{8627D77A-79C7-1321-3493-20ED9C0CDDB7}"/>
              </a:ext>
            </a:extLst>
          </p:cNvPr>
          <p:cNvSpPr/>
          <p:nvPr/>
        </p:nvSpPr>
        <p:spPr>
          <a:xfrm>
            <a:off x="9218813" y="5131664"/>
            <a:ext cx="2119745" cy="1188720"/>
          </a:xfrm>
          <a:prstGeom prst="cloudCallout">
            <a:avLst>
              <a:gd name="adj1" fmla="val 69363"/>
              <a:gd name="adj2" fmla="val 2986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Portfolio Optimization</a:t>
            </a:r>
            <a:endParaRPr lang="en-US" sz="16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" name="Thought Bubble: Cloud 14">
            <a:extLst>
              <a:ext uri="{FF2B5EF4-FFF2-40B4-BE49-F238E27FC236}">
                <a16:creationId xmlns:a16="http://schemas.microsoft.com/office/drawing/2014/main" id="{0858E8F2-31FE-A54F-6368-CC09E2BB096A}"/>
              </a:ext>
            </a:extLst>
          </p:cNvPr>
          <p:cNvSpPr/>
          <p:nvPr/>
        </p:nvSpPr>
        <p:spPr>
          <a:xfrm>
            <a:off x="3002624" y="3773224"/>
            <a:ext cx="2341418" cy="1188720"/>
          </a:xfrm>
          <a:prstGeom prst="cloudCallout">
            <a:avLst>
              <a:gd name="adj1" fmla="val -23199"/>
              <a:gd name="adj2" fmla="val 7648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Deploy on Azure / GCP / AWS</a:t>
            </a:r>
            <a:endParaRPr lang="en-US" sz="16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429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59" y="411479"/>
            <a:ext cx="7081059" cy="3291840"/>
          </a:xfrm>
        </p:spPr>
        <p:txBody>
          <a:bodyPr/>
          <a:lstStyle/>
          <a:p>
            <a:r>
              <a:rPr lang="en-US" sz="4000" dirty="0"/>
              <a:t>Thank you, Mahesh, </a:t>
            </a:r>
            <a:r>
              <a:rPr lang="en-US" sz="4000" dirty="0" err="1"/>
              <a:t>Preenita</a:t>
            </a:r>
            <a:r>
              <a:rPr lang="en-US" sz="4000" dirty="0"/>
              <a:t>, Rei and our cohort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Girish Pandit</a:t>
            </a:r>
          </a:p>
          <a:p>
            <a:r>
              <a:rPr lang="en-US" sz="1600" dirty="0">
                <a:solidFill>
                  <a:schemeClr val="bg1"/>
                </a:solidFill>
              </a:rPr>
              <a:t>Curious Investor &amp; Learner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CFD179-1C06-3F47-5E47-D2AF8B806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E0385-C60A-11B0-E303-2F4C4928E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sz="2400" dirty="0"/>
              <a:t>BIO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CC5FB-CF04-D899-8401-D3321D2F946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4" y="2281239"/>
            <a:ext cx="10753149" cy="3496105"/>
          </a:xfrm>
        </p:spPr>
        <p:txBody>
          <a:bodyPr tIns="457200">
            <a:normAutofit/>
          </a:bodyPr>
          <a:lstStyle/>
          <a:p>
            <a:pPr marL="0" indent="0">
              <a:buNone/>
            </a:pPr>
            <a:r>
              <a:rPr lang="en-SG" sz="2000" b="0" dirty="0">
                <a:solidFill>
                  <a:schemeClr val="bg1"/>
                </a:solidFill>
              </a:rPr>
              <a:t>Education		 : Bachelors in Mathematics / Master’s in Management /                                      			</a:t>
            </a:r>
            <a:r>
              <a:rPr lang="en-SG" sz="2000" b="0" i="1" dirty="0">
                <a:solidFill>
                  <a:srgbClr val="FF0000"/>
                </a:solidFill>
              </a:rPr>
              <a:t>   Failed – Masters in Financial Engineering</a:t>
            </a:r>
          </a:p>
          <a:p>
            <a:pPr marL="0" indent="0">
              <a:buNone/>
            </a:pPr>
            <a:r>
              <a:rPr lang="en-SG" sz="2000" b="0" dirty="0">
                <a:solidFill>
                  <a:schemeClr val="bg1"/>
                </a:solidFill>
              </a:rPr>
              <a:t>Professional Experience	 : Deutsche Bank, Corporate Bank (since ages)</a:t>
            </a:r>
          </a:p>
          <a:p>
            <a:pPr marL="0" indent="0">
              <a:buNone/>
            </a:pPr>
            <a:r>
              <a:rPr lang="en-SG" sz="2000" b="0" dirty="0">
                <a:solidFill>
                  <a:schemeClr val="bg1"/>
                </a:solidFill>
              </a:rPr>
              <a:t>Other			 : Novice Investor &amp; Analytical Explorer</a:t>
            </a:r>
          </a:p>
          <a:p>
            <a:pPr marL="0" indent="0">
              <a:buNone/>
            </a:pPr>
            <a:endParaRPr lang="en-SG" sz="2000" b="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SG" sz="2000" b="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SG" sz="2000" b="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SG" sz="2000" b="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SG" sz="2000" b="0" dirty="0"/>
          </a:p>
          <a:p>
            <a:pPr marL="0" indent="0">
              <a:buNone/>
            </a:pPr>
            <a:endParaRPr lang="en-SG" sz="2000" b="0" dirty="0"/>
          </a:p>
          <a:p>
            <a:pPr marL="0" indent="0">
              <a:buNone/>
            </a:pPr>
            <a:endParaRPr lang="en-SG" sz="2000" b="0" dirty="0"/>
          </a:p>
          <a:p>
            <a:pPr marL="0" indent="0">
              <a:buNone/>
            </a:pPr>
            <a:endParaRPr lang="en-US" sz="2000" b="0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1F66DB3-0715-8935-B73F-8C92185056D0}"/>
              </a:ext>
            </a:extLst>
          </p:cNvPr>
          <p:cNvSpPr txBox="1">
            <a:spLocks/>
          </p:cNvSpPr>
          <p:nvPr/>
        </p:nvSpPr>
        <p:spPr>
          <a:xfrm>
            <a:off x="593725" y="3735969"/>
            <a:ext cx="6788150" cy="1445634"/>
          </a:xfrm>
          <a:prstGeom prst="rect">
            <a:avLst/>
          </a:prstGeom>
        </p:spPr>
        <p:txBody>
          <a:bodyPr vert="horz" lIns="0" tIns="457200" rIns="0" bIns="0" rtlCol="0">
            <a:normAutofit/>
          </a:bodyPr>
          <a:lstStyle>
            <a:lvl1pPr marL="283464" indent="-283464" algn="l" defTabSz="914400" rtl="0" eaLnBrk="1" latinLnBrk="0" hangingPunct="1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2276790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sz="2400" dirty="0"/>
              <a:t>AGENDA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1948726"/>
            <a:ext cx="7303366" cy="4719701"/>
          </a:xfrm>
        </p:spPr>
        <p:txBody>
          <a:bodyPr tIns="457200">
            <a:normAutofit/>
          </a:bodyPr>
          <a:lstStyle/>
          <a:p>
            <a:pPr marL="0" indent="0">
              <a:buNone/>
            </a:pPr>
            <a:r>
              <a:rPr lang="en-SG" sz="2000" b="0" dirty="0">
                <a:solidFill>
                  <a:schemeClr val="bg1"/>
                </a:solidFill>
              </a:rPr>
              <a:t>OBJECTIVE</a:t>
            </a:r>
          </a:p>
          <a:p>
            <a:pPr marL="0" indent="0">
              <a:buNone/>
            </a:pPr>
            <a:r>
              <a:rPr lang="en-SG" sz="2000" b="0" dirty="0">
                <a:solidFill>
                  <a:schemeClr val="bg1"/>
                </a:solidFill>
              </a:rPr>
              <a:t>EXPLORATORY DATA ANALYSIS</a:t>
            </a:r>
          </a:p>
          <a:p>
            <a:pPr marL="0" indent="0">
              <a:buNone/>
            </a:pPr>
            <a:r>
              <a:rPr lang="en-SG" sz="2000" b="0" dirty="0">
                <a:solidFill>
                  <a:schemeClr val="bg1"/>
                </a:solidFill>
              </a:rPr>
              <a:t>MODEL EVALUATION</a:t>
            </a:r>
          </a:p>
          <a:p>
            <a:pPr marL="0" indent="0">
              <a:buNone/>
            </a:pPr>
            <a:r>
              <a:rPr lang="en-SG" sz="2000" b="0" dirty="0">
                <a:solidFill>
                  <a:schemeClr val="bg1"/>
                </a:solidFill>
              </a:rPr>
              <a:t>SUMMARY &amp; CONCLUSION</a:t>
            </a:r>
          </a:p>
          <a:p>
            <a:pPr marL="0" indent="0">
              <a:buNone/>
            </a:pPr>
            <a:r>
              <a:rPr lang="en-SG" sz="2000" b="0" dirty="0">
                <a:solidFill>
                  <a:schemeClr val="bg1"/>
                </a:solidFill>
              </a:rPr>
              <a:t>NEXT STEPS</a:t>
            </a:r>
          </a:p>
          <a:p>
            <a:pPr marL="0" indent="0">
              <a:buNone/>
            </a:pPr>
            <a:endParaRPr lang="en-SG" sz="2000" b="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SG" sz="2000" b="0" dirty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endParaRPr lang="en-SG" sz="2000" b="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SG" sz="2000" b="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SG" sz="2000" b="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SG" sz="2000" b="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SG" sz="2000" b="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SG" sz="2000" b="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SG" sz="2000" b="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SG" sz="2000" b="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SG" sz="2000" b="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SG" sz="2000" b="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SG" sz="2000" b="0" dirty="0"/>
          </a:p>
          <a:p>
            <a:pPr marL="0" indent="0">
              <a:buNone/>
            </a:pPr>
            <a:endParaRPr lang="en-SG" sz="2000" b="0" dirty="0"/>
          </a:p>
          <a:p>
            <a:pPr marL="0" indent="0">
              <a:buNone/>
            </a:pPr>
            <a:endParaRPr lang="en-SG" sz="2000" b="0" dirty="0"/>
          </a:p>
          <a:p>
            <a:pPr marL="0" indent="0">
              <a:buNone/>
            </a:pPr>
            <a:endParaRPr lang="en-US" sz="2000" b="0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B625856-EF68-2ECF-500C-47D8C9772ED4}"/>
              </a:ext>
            </a:extLst>
          </p:cNvPr>
          <p:cNvSpPr txBox="1">
            <a:spLocks/>
          </p:cNvSpPr>
          <p:nvPr/>
        </p:nvSpPr>
        <p:spPr>
          <a:xfrm>
            <a:off x="593725" y="3735969"/>
            <a:ext cx="6788150" cy="1445634"/>
          </a:xfrm>
          <a:prstGeom prst="rect">
            <a:avLst/>
          </a:prstGeom>
        </p:spPr>
        <p:txBody>
          <a:bodyPr vert="horz" lIns="0" tIns="457200" rIns="0" bIns="0" rtlCol="0">
            <a:normAutofit/>
          </a:bodyPr>
          <a:lstStyle>
            <a:lvl1pPr marL="283464" indent="-283464" algn="l" defTabSz="914400" rtl="0" eaLnBrk="1" latinLnBrk="0" hangingPunct="1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SG" sz="2400" dirty="0"/>
              <a:t>A Story from Pain to Purpose </a:t>
            </a:r>
            <a:br>
              <a:rPr lang="en-SG" sz="2400" dirty="0"/>
            </a:br>
            <a:br>
              <a:rPr lang="en-SG" sz="2400" dirty="0"/>
            </a:br>
            <a:br>
              <a:rPr lang="en-SG" sz="2400" dirty="0"/>
            </a:br>
            <a:br>
              <a:rPr lang="en-SG" sz="2400" dirty="0"/>
            </a:br>
            <a:endParaRPr lang="en-US" sz="24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3452" y="2007581"/>
            <a:ext cx="11222184" cy="19538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SG" dirty="0"/>
              <a:t>Few year ago…</a:t>
            </a:r>
          </a:p>
          <a:p>
            <a:r>
              <a:rPr lang="en-SG" dirty="0"/>
              <a:t>Saving invested in some stocks back of friendly tip went sour</a:t>
            </a:r>
            <a:r>
              <a:rPr lang="en-SG" b="1" dirty="0"/>
              <a:t>. Lost money. Lost sleep. Felt Lost.</a:t>
            </a:r>
          </a:p>
          <a:p>
            <a:r>
              <a:rPr lang="en-SG" dirty="0"/>
              <a:t>What if I had something smarter to cut through the noise and guide me ?</a:t>
            </a:r>
          </a:p>
          <a:p>
            <a:r>
              <a:rPr lang="en-SG" dirty="0"/>
              <a:t>A system that could help me answer:</a:t>
            </a:r>
          </a:p>
          <a:p>
            <a:pPr marL="0" indent="0">
              <a:buNone/>
            </a:pPr>
            <a:endParaRPr lang="en-SG" dirty="0"/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475797DE-2C38-4D26-E767-289DDD32F222}"/>
              </a:ext>
            </a:extLst>
          </p:cNvPr>
          <p:cNvSpPr/>
          <p:nvPr/>
        </p:nvSpPr>
        <p:spPr>
          <a:xfrm>
            <a:off x="594360" y="4124633"/>
            <a:ext cx="10239895" cy="19414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SG" i="1" dirty="0">
                <a:solidFill>
                  <a:schemeClr val="bg1"/>
                </a:solidFill>
              </a:rPr>
              <a:t>Is the price likely to rise in the coming days ? </a:t>
            </a:r>
          </a:p>
          <a:p>
            <a:pPr marL="342900" indent="-342900">
              <a:buAutoNum type="arabicPeriod"/>
            </a:pPr>
            <a:endParaRPr lang="en-SG" b="1" i="1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SG" i="1" dirty="0">
                <a:solidFill>
                  <a:schemeClr val="bg1"/>
                </a:solidFill>
              </a:rPr>
              <a:t>Should I act on this information now or wait ?</a:t>
            </a:r>
          </a:p>
          <a:p>
            <a:pPr marL="342900" indent="-342900">
              <a:buAutoNum type="arabicPeriod"/>
            </a:pPr>
            <a:endParaRPr lang="en-SG" b="1" i="1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SG" i="1" dirty="0">
                <a:solidFill>
                  <a:schemeClr val="bg1"/>
                </a:solidFill>
              </a:rPr>
              <a:t>Will my decision be stable for some time ? Is this a steady opportunity, or should I brace for sharp swings ?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sz="2400" dirty="0"/>
              <a:t>Objectives &amp; Stakeholders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i="1" dirty="0"/>
            </a:br>
            <a:r>
              <a:rPr lang="en-US" sz="1600" i="1" dirty="0"/>
              <a:t>The pain became the spark for a purpose – to build something better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7449-5B72-ADA0-3B2D-1CBC160D6B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4490827" cy="359747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Predict ETF price movement over next 7 days to help investors stay ahead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Deliver clear investment signals – Buy, Hold or Sell over next 7 days.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Providing early warning on market volatility over next 7 days to enhance risk awareness and confidence.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9357B0-AC13-C59B-5BD6-4C407C18D66B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81898" y="2665268"/>
            <a:ext cx="5312575" cy="3597470"/>
          </a:xfrm>
        </p:spPr>
        <p:txBody>
          <a:bodyPr/>
          <a:lstStyle/>
          <a:p>
            <a:r>
              <a:rPr lang="en-SG" b="1" dirty="0"/>
              <a:t>Key Stakeholders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dirty="0"/>
              <a:t>Novice / First time Investors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dirty="0"/>
              <a:t>Digital Investment Platform (e.g., Robo-advisors)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dirty="0"/>
              <a:t>Financial Advisors / Educators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dirty="0"/>
              <a:t>Compliance &amp; Risk Professionals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45050A-2A9C-9E87-7C4B-304EAC8DAC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FC3FBB-1C7B-30D4-5C5A-0605EB357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SG" sz="2400" dirty="0"/>
              <a:t>E</a:t>
            </a:r>
            <a:r>
              <a:rPr lang="en-US" sz="2400" dirty="0"/>
              <a:t>TF Demystified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F15517D-5B07-AA6A-821D-441B172AC2D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0138" y="964099"/>
            <a:ext cx="11222184" cy="12516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ETF or Exchange-Trade Fund </a:t>
            </a:r>
            <a:r>
              <a:rPr lang="en-US" dirty="0"/>
              <a:t>is type of investment fund that holds a collection or basket of assets – such as stocks, bonds or commodities – that you can buy or sell on a stock exchange, just like regular stock. It helps you to invest in many companies at once.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D8DBBBA-6B5C-6A65-CD65-B487A2810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34B0C737-3F04-C35F-1E1A-2BDD8BAAB1D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85AAD9C-60DE-97AC-ADFA-62B5C9EA71C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0FE42FDD-4549-7517-8C79-270B084B7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0728FC13-CE0F-A1C3-32FE-330C886E8A9B}"/>
              </a:ext>
            </a:extLst>
          </p:cNvPr>
          <p:cNvSpPr txBox="1">
            <a:spLocks/>
          </p:cNvSpPr>
          <p:nvPr/>
        </p:nvSpPr>
        <p:spPr>
          <a:xfrm>
            <a:off x="420138" y="2417618"/>
            <a:ext cx="11222183" cy="3719946"/>
          </a:xfrm>
          <a:prstGeom prst="rect">
            <a:avLst/>
          </a:prstGeom>
          <a:solidFill>
            <a:schemeClr val="bg2"/>
          </a:solidFill>
        </p:spPr>
        <p:txBody>
          <a:bodyPr vert="horz" lIns="0" tIns="228600" rIns="0" bIns="0" rtlCol="0">
            <a:normAutofit/>
          </a:bodyPr>
          <a:lstStyle>
            <a:lvl1pPr marL="283464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 Key Features 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 Diversification : </a:t>
            </a:r>
            <a:r>
              <a:rPr lang="en-US" dirty="0"/>
              <a:t>One ETF can give you exposure to dozens or even hundreds of company stocks.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 Trading : </a:t>
            </a:r>
            <a:r>
              <a:rPr lang="en-US" dirty="0"/>
              <a:t>Can be bought or sold like a normal shares in stock exchanges.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 Lower Fees : </a:t>
            </a:r>
            <a:r>
              <a:rPr lang="en-US" dirty="0"/>
              <a:t>Lower management cost than mutual funds.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 Transparency : </a:t>
            </a:r>
            <a:r>
              <a:rPr lang="en-US" dirty="0"/>
              <a:t>Most ETFs disclose their holdings, so you exactly know what you own.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 Flexibility : </a:t>
            </a:r>
            <a:r>
              <a:rPr lang="en-US" dirty="0"/>
              <a:t>Invest in focused ETF such as sector, theme or geographies.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539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785892-1002-8127-C4EB-77B1380625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64933-C74F-D893-BC0C-6E77782C2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SG" sz="2400" dirty="0"/>
              <a:t>Dataset Description</a:t>
            </a:r>
            <a:br>
              <a:rPr lang="en-SG" sz="2400" dirty="0"/>
            </a:br>
            <a:br>
              <a:rPr lang="en-SG" sz="2400" dirty="0"/>
            </a:br>
            <a:br>
              <a:rPr lang="en-SG" sz="2400" dirty="0"/>
            </a:br>
            <a:br>
              <a:rPr lang="en-SG" sz="2400" dirty="0"/>
            </a:b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7A7F4-3A7B-5409-E112-FDAC240449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8718" y="1261233"/>
            <a:ext cx="10170626" cy="691603"/>
          </a:xfrm>
        </p:spPr>
        <p:txBody>
          <a:bodyPr>
            <a:normAutofit/>
          </a:bodyPr>
          <a:lstStyle/>
          <a:p>
            <a:r>
              <a:rPr lang="en-US" dirty="0"/>
              <a:t>Daily Open, Close, High, Low, Volumes for Top 10 ETFs from </a:t>
            </a:r>
            <a:r>
              <a:rPr lang="en-US" b="1" dirty="0"/>
              <a:t>Yahoo Finance </a:t>
            </a:r>
            <a:r>
              <a:rPr lang="en-US" dirty="0"/>
              <a:t>for last 10 years. i.e., 11 April 2015 – 11 April 2025. Contains 25170 records with 7 features.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390A7A7-2DB8-7521-B8FA-3214FF278B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191433"/>
              </p:ext>
            </p:extLst>
          </p:nvPr>
        </p:nvGraphicFramePr>
        <p:xfrm>
          <a:off x="220283" y="2341592"/>
          <a:ext cx="7704517" cy="37084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962233">
                  <a:extLst>
                    <a:ext uri="{9D8B030D-6E8A-4147-A177-3AD203B41FA5}">
                      <a16:colId xmlns:a16="http://schemas.microsoft.com/office/drawing/2014/main" val="88030033"/>
                    </a:ext>
                  </a:extLst>
                </a:gridCol>
                <a:gridCol w="5742284">
                  <a:extLst>
                    <a:ext uri="{9D8B030D-6E8A-4147-A177-3AD203B41FA5}">
                      <a16:colId xmlns:a16="http://schemas.microsoft.com/office/drawing/2014/main" val="626594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b="0" dirty="0"/>
                        <a:t>SPY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0" dirty="0"/>
                        <a:t>SPDR S&amp;P 500 ETF Trust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675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QQQ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Invesco QQQ Trust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972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GLD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SPDR Gold Shares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2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TLT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iShares 20+ Years Treasury Bond ETF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406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VTI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Vanguard Total Stock Market ETF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111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EEM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iShares MSCI Emerging Markets ETF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630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XLF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Financial Select Sector SPDR Fund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171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XLV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Health Care Select Sector SPDR Fund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228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VEA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Vanguard FTSE Developed Market ETF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764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VNQ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Vanguard Real Estate ETF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847789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CD8A0E4-F41A-E262-F7FD-72BBF6CE0C31}"/>
              </a:ext>
            </a:extLst>
          </p:cNvPr>
          <p:cNvSpPr txBox="1">
            <a:spLocks/>
          </p:cNvSpPr>
          <p:nvPr/>
        </p:nvSpPr>
        <p:spPr>
          <a:xfrm>
            <a:off x="6871854" y="2951926"/>
            <a:ext cx="4572001" cy="691603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420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391B52-2B1A-C6EB-E06D-B02FB68A9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A8D0E-3651-A816-C63D-F1083BFDB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SG" sz="2400" dirty="0"/>
              <a:t>Feature Engineering -Financials</a:t>
            </a:r>
            <a:br>
              <a:rPr lang="en-SG" sz="2400" dirty="0"/>
            </a:br>
            <a:br>
              <a:rPr lang="en-SG" sz="2400" dirty="0"/>
            </a:br>
            <a:br>
              <a:rPr lang="en-SG" sz="2400" dirty="0"/>
            </a:br>
            <a:br>
              <a:rPr lang="en-SG" sz="2400" dirty="0"/>
            </a:br>
            <a:endParaRPr lang="en-US" sz="2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E7E240-61BE-EF1F-8C71-006C2E02A491}"/>
              </a:ext>
            </a:extLst>
          </p:cNvPr>
          <p:cNvSpPr txBox="1">
            <a:spLocks/>
          </p:cNvSpPr>
          <p:nvPr/>
        </p:nvSpPr>
        <p:spPr>
          <a:xfrm>
            <a:off x="6871854" y="2951926"/>
            <a:ext cx="4572001" cy="691603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A38B563-5C13-88E6-136F-83FBEE28C3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709261"/>
              </p:ext>
            </p:extLst>
          </p:nvPr>
        </p:nvGraphicFramePr>
        <p:xfrm>
          <a:off x="594360" y="784719"/>
          <a:ext cx="10170621" cy="539848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81475">
                  <a:extLst>
                    <a:ext uri="{9D8B030D-6E8A-4147-A177-3AD203B41FA5}">
                      <a16:colId xmlns:a16="http://schemas.microsoft.com/office/drawing/2014/main" val="2121606935"/>
                    </a:ext>
                  </a:extLst>
                </a:gridCol>
                <a:gridCol w="1800791">
                  <a:extLst>
                    <a:ext uri="{9D8B030D-6E8A-4147-A177-3AD203B41FA5}">
                      <a16:colId xmlns:a16="http://schemas.microsoft.com/office/drawing/2014/main" val="2441719677"/>
                    </a:ext>
                  </a:extLst>
                </a:gridCol>
                <a:gridCol w="5988355">
                  <a:extLst>
                    <a:ext uri="{9D8B030D-6E8A-4147-A177-3AD203B41FA5}">
                      <a16:colId xmlns:a16="http://schemas.microsoft.com/office/drawing/2014/main" val="884499857"/>
                    </a:ext>
                  </a:extLst>
                </a:gridCol>
              </a:tblGrid>
              <a:tr h="318908">
                <a:tc>
                  <a:txBody>
                    <a:bodyPr/>
                    <a:lstStyle/>
                    <a:p>
                      <a:r>
                        <a:rPr lang="en-SG" sz="1200" dirty="0"/>
                        <a:t>Features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Basics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Description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021495"/>
                  </a:ext>
                </a:extLst>
              </a:tr>
              <a:tr h="407954">
                <a:tc>
                  <a:txBody>
                    <a:bodyPr/>
                    <a:lstStyle/>
                    <a:p>
                      <a:r>
                        <a:rPr lang="en-SG" sz="1200" dirty="0"/>
                        <a:t>High / Low / Close / Open / Volumes / Date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Price Based Features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Daily prices, Volumes traded per day and the price date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873627"/>
                  </a:ext>
                </a:extLst>
              </a:tr>
              <a:tr h="294044">
                <a:tc>
                  <a:txBody>
                    <a:bodyPr/>
                    <a:lstStyle/>
                    <a:p>
                      <a:r>
                        <a:rPr lang="en-SG" sz="1200" dirty="0"/>
                        <a:t>Return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Price Based Features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Daily Percentage Return on the Close price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529472"/>
                  </a:ext>
                </a:extLst>
              </a:tr>
              <a:tr h="247686">
                <a:tc>
                  <a:txBody>
                    <a:bodyPr/>
                    <a:lstStyle/>
                    <a:p>
                      <a:r>
                        <a:rPr lang="en-SG" sz="1200" dirty="0"/>
                        <a:t>True Range (TR)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Price Based Features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True Range – Maximum (High-Low, High – Previous Close, Low – Previous Close)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059919"/>
                  </a:ext>
                </a:extLst>
              </a:tr>
              <a:tr h="247686">
                <a:tc>
                  <a:txBody>
                    <a:bodyPr/>
                    <a:lstStyle/>
                    <a:p>
                      <a:r>
                        <a:rPr lang="en-SG" sz="1200" dirty="0"/>
                        <a:t>Average True Range (ATR)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Volatility Indicators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Average True Range over 7 days – measures Volatility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965292"/>
                  </a:ext>
                </a:extLst>
              </a:tr>
              <a:tr h="284773">
                <a:tc>
                  <a:txBody>
                    <a:bodyPr/>
                    <a:lstStyle/>
                    <a:p>
                      <a:r>
                        <a:rPr lang="en-SG" sz="1200" dirty="0"/>
                        <a:t>Volatility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Volatility Indicators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Rolling 7 – day standard deviation of Returns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230488"/>
                  </a:ext>
                </a:extLst>
              </a:tr>
              <a:tr h="247686">
                <a:tc>
                  <a:txBody>
                    <a:bodyPr/>
                    <a:lstStyle/>
                    <a:p>
                      <a:r>
                        <a:rPr lang="en-SG" sz="1200" dirty="0"/>
                        <a:t>MA5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Moving Average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Simple 5 –day moving Average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09129"/>
                  </a:ext>
                </a:extLst>
              </a:tr>
              <a:tr h="247686">
                <a:tc>
                  <a:txBody>
                    <a:bodyPr/>
                    <a:lstStyle/>
                    <a:p>
                      <a:r>
                        <a:rPr lang="en-SG" sz="1200" dirty="0"/>
                        <a:t>Close MA5 Diff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Moving Average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Difference between current close and MA5 (short term momentum)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936342"/>
                  </a:ext>
                </a:extLst>
              </a:tr>
              <a:tr h="286097">
                <a:tc>
                  <a:txBody>
                    <a:bodyPr/>
                    <a:lstStyle/>
                    <a:p>
                      <a:r>
                        <a:rPr lang="en-SG" sz="1200" dirty="0"/>
                        <a:t>SMA20/50/200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Moving Average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Longer Horizon simple moving averages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639427"/>
                  </a:ext>
                </a:extLst>
              </a:tr>
              <a:tr h="278151">
                <a:tc>
                  <a:txBody>
                    <a:bodyPr/>
                    <a:lstStyle/>
                    <a:p>
                      <a:r>
                        <a:rPr lang="en-SG" sz="1200" dirty="0"/>
                        <a:t>EMA20/50/200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Moving Average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Weighted Averages that gives importance to recent prices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009369"/>
                  </a:ext>
                </a:extLst>
              </a:tr>
              <a:tr h="407954">
                <a:tc>
                  <a:txBody>
                    <a:bodyPr/>
                    <a:lstStyle/>
                    <a:p>
                      <a:r>
                        <a:rPr lang="en-SG" sz="1200" dirty="0"/>
                        <a:t>RSI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Technical Indicators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Relative Strength Index – Momentum oscillators (typical overbought &gt; 70, oversold &lt;30)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884650"/>
                  </a:ext>
                </a:extLst>
              </a:tr>
              <a:tr h="267554">
                <a:tc>
                  <a:txBody>
                    <a:bodyPr/>
                    <a:lstStyle/>
                    <a:p>
                      <a:r>
                        <a:rPr lang="en-SG" sz="1200" dirty="0"/>
                        <a:t>MACD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Technical Indicators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Moving Average Convergence Divergence (12 EMA – 26 EMA)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195986"/>
                  </a:ext>
                </a:extLst>
              </a:tr>
              <a:tr h="247686">
                <a:tc>
                  <a:txBody>
                    <a:bodyPr/>
                    <a:lstStyle/>
                    <a:p>
                      <a:r>
                        <a:rPr lang="en-SG" sz="1200" dirty="0"/>
                        <a:t>Signal Line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Technical Indicators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9 days of EMA of MACD (used to generate buy / sell signals)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455033"/>
                  </a:ext>
                </a:extLst>
              </a:tr>
              <a:tr h="294045">
                <a:tc>
                  <a:txBody>
                    <a:bodyPr/>
                    <a:lstStyle/>
                    <a:p>
                      <a:r>
                        <a:rPr lang="en-SG" sz="1200" dirty="0"/>
                        <a:t>%K, %D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Technical Indicators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Stochastic oscillators – momentum indicators to detect reversal points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49698"/>
                  </a:ext>
                </a:extLst>
              </a:tr>
              <a:tr h="294044">
                <a:tc>
                  <a:txBody>
                    <a:bodyPr/>
                    <a:lstStyle/>
                    <a:p>
                      <a:r>
                        <a:rPr lang="en-SG" sz="1200" dirty="0"/>
                        <a:t>Day of Week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Time Based Features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Encoded day of week (0=Monday)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600427"/>
                  </a:ext>
                </a:extLst>
              </a:tr>
              <a:tr h="247686">
                <a:tc>
                  <a:txBody>
                    <a:bodyPr/>
                    <a:lstStyle/>
                    <a:p>
                      <a:r>
                        <a:rPr lang="en-SG" sz="1200" dirty="0"/>
                        <a:t>Month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Time Based Features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Encoded Calendar Month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145011"/>
                  </a:ext>
                </a:extLst>
              </a:tr>
              <a:tr h="563026">
                <a:tc>
                  <a:txBody>
                    <a:bodyPr/>
                    <a:lstStyle/>
                    <a:p>
                      <a:r>
                        <a:rPr lang="en-SG" sz="1200" dirty="0" err="1"/>
                        <a:t>IsMonthEnd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Time Based Features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Binary flag indicating if it’s the last trading day of the month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16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2001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C65902-06BC-AB74-05E6-57FFE0DFD4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11886-2585-3372-7A55-CE6F7F643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SG" sz="2400" dirty="0"/>
              <a:t>Exploratory Data Analysis</a:t>
            </a:r>
            <a:br>
              <a:rPr lang="en-SG" sz="2400" dirty="0"/>
            </a:br>
            <a:br>
              <a:rPr lang="en-SG" sz="2400" dirty="0"/>
            </a:br>
            <a:br>
              <a:rPr lang="en-SG" sz="2400" dirty="0"/>
            </a:br>
            <a:br>
              <a:rPr lang="en-SG" sz="2400" dirty="0"/>
            </a:br>
            <a:endParaRPr lang="en-US" sz="2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794A159-B140-FD59-C1FF-A335F239FF0C}"/>
              </a:ext>
            </a:extLst>
          </p:cNvPr>
          <p:cNvSpPr txBox="1">
            <a:spLocks/>
          </p:cNvSpPr>
          <p:nvPr/>
        </p:nvSpPr>
        <p:spPr>
          <a:xfrm>
            <a:off x="6871854" y="2951926"/>
            <a:ext cx="4572001" cy="691603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E91CEE1-8D47-D9B9-8DC4-1E77DE86334D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98" y="699213"/>
            <a:ext cx="6705557" cy="3326226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6634D84-D743-CEDA-65E7-D73224426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5949" y="448340"/>
            <a:ext cx="4267200" cy="3628800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4C61155-6E5F-91F9-9AF5-7871CD72C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478" y="4132560"/>
            <a:ext cx="3226671" cy="2725440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94CC858-BEAE-A1D5-F3DF-5D67C7E1BD0F}"/>
              </a:ext>
            </a:extLst>
          </p:cNvPr>
          <p:cNvSpPr txBox="1"/>
          <p:nvPr/>
        </p:nvSpPr>
        <p:spPr>
          <a:xfrm>
            <a:off x="51759" y="4077140"/>
            <a:ext cx="44262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chemeClr val="bg1"/>
                </a:solidFill>
              </a:rPr>
              <a:t>Close Price Trends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100" dirty="0">
                <a:solidFill>
                  <a:schemeClr val="bg1"/>
                </a:solidFill>
              </a:rPr>
              <a:t>SPY, QQQ shows strong upwards trends especially post 2020.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100" dirty="0">
                <a:solidFill>
                  <a:schemeClr val="bg1"/>
                </a:solidFill>
              </a:rPr>
              <a:t>GLD, VTI shows stable and consistent growth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100" dirty="0">
                <a:solidFill>
                  <a:schemeClr val="bg1"/>
                </a:solidFill>
              </a:rPr>
              <a:t>EEM, VEA, XLF show fluctuating growth with some flat performance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100" dirty="0">
                <a:solidFill>
                  <a:schemeClr val="bg1"/>
                </a:solidFill>
              </a:rPr>
              <a:t>TLT, VNQ shows cyclical trend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100" dirty="0">
                <a:solidFill>
                  <a:schemeClr val="bg1"/>
                </a:solidFill>
              </a:rPr>
              <a:t>XLV show moderate and steady growth, outperform other sectors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71EA9E-9027-486A-04FA-CC42E42EC197}"/>
              </a:ext>
            </a:extLst>
          </p:cNvPr>
          <p:cNvSpPr txBox="1"/>
          <p:nvPr/>
        </p:nvSpPr>
        <p:spPr>
          <a:xfrm>
            <a:off x="4477967" y="4128840"/>
            <a:ext cx="4158511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chemeClr val="bg1"/>
                </a:solidFill>
              </a:rPr>
              <a:t>Correlation of Daily Returns Between ETFs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100" dirty="0">
                <a:solidFill>
                  <a:schemeClr val="bg1"/>
                </a:solidFill>
              </a:rPr>
              <a:t>SPY, QQQ and VTI have very high correlation (between 0.93-1.00) – similar market exposure – broadly tracks large cap US equities.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100" dirty="0">
                <a:solidFill>
                  <a:schemeClr val="bg1"/>
                </a:solidFill>
              </a:rPr>
              <a:t>VEA is highly correlated with SPY and VTI – showing that international developed market often move with US market trends.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100" dirty="0">
                <a:solidFill>
                  <a:schemeClr val="bg1"/>
                </a:solidFill>
              </a:rPr>
              <a:t>GLD shows low correlation to all equities ETF, reinforcing its role as hedging asset.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100" dirty="0">
                <a:solidFill>
                  <a:schemeClr val="bg1"/>
                </a:solidFill>
              </a:rPr>
              <a:t>TLT has negative correlation to most equities ETF, making it useful for risk balancing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100" dirty="0">
                <a:solidFill>
                  <a:schemeClr val="bg1"/>
                </a:solidFill>
              </a:rPr>
              <a:t>XLV is moderately correlated to equities ETF, suggesting some alignment but with independent dynamics.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SG" sz="1100" dirty="0">
              <a:solidFill>
                <a:schemeClr val="bg1"/>
              </a:solidFill>
            </a:endParaRPr>
          </a:p>
          <a:p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0A99A3-74C5-46B4-7471-2806FC531EA0}"/>
              </a:ext>
            </a:extLst>
          </p:cNvPr>
          <p:cNvSpPr txBox="1"/>
          <p:nvPr/>
        </p:nvSpPr>
        <p:spPr>
          <a:xfrm>
            <a:off x="65611" y="5209310"/>
            <a:ext cx="442620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chemeClr val="bg1"/>
                </a:solidFill>
              </a:rPr>
              <a:t>Correlation with Returns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100" dirty="0">
                <a:solidFill>
                  <a:schemeClr val="bg1"/>
                </a:solidFill>
              </a:rPr>
              <a:t>Close Vs Volume : Moderate positive Correlation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100" dirty="0">
                <a:solidFill>
                  <a:schemeClr val="bg1"/>
                </a:solidFill>
              </a:rPr>
              <a:t>Volatility Vs Volume : Also moderately positive correlation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100" dirty="0">
                <a:solidFill>
                  <a:schemeClr val="bg1"/>
                </a:solidFill>
              </a:rPr>
              <a:t>Close Vs Volatility &amp; Return : Zero correlation, prices levels do not directly predict volatility or returns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100" dirty="0">
                <a:solidFill>
                  <a:schemeClr val="bg1"/>
                </a:solidFill>
              </a:rPr>
              <a:t>Volume Vs Return: Negative, marginal tendencies for high volumes with lower returns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100" dirty="0">
                <a:solidFill>
                  <a:schemeClr val="bg1"/>
                </a:solidFill>
              </a:rPr>
              <a:t>Returns has very low correlations with others, confirming independency and noisy.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04745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{8BB099B7-AB53-4425-9711-A647516002BA}tf78853419_win32</Template>
  <TotalTime>4059</TotalTime>
  <Words>2177</Words>
  <Application>Microsoft Office PowerPoint</Application>
  <PresentationFormat>Widescreen</PresentationFormat>
  <Paragraphs>325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Franklin Gothic Book</vt:lpstr>
      <vt:lpstr>Franklin Gothic Demi</vt:lpstr>
      <vt:lpstr>Custom</vt:lpstr>
      <vt:lpstr>PowerPoint Presentation</vt:lpstr>
      <vt:lpstr>BIO    </vt:lpstr>
      <vt:lpstr>AGENDA    </vt:lpstr>
      <vt:lpstr>A Story from Pain to Purpose     </vt:lpstr>
      <vt:lpstr>Objectives &amp; Stakeholders    The pain became the spark for a purpose – to build something better</vt:lpstr>
      <vt:lpstr>ETF Demystified    </vt:lpstr>
      <vt:lpstr>Dataset Description    </vt:lpstr>
      <vt:lpstr>Feature Engineering -Financials    </vt:lpstr>
      <vt:lpstr>Exploratory Data Analysis    </vt:lpstr>
      <vt:lpstr>Exploratory Data Analysis    </vt:lpstr>
      <vt:lpstr>Model Evaluation -  Price Prediction (7 days)     </vt:lpstr>
      <vt:lpstr>  Model Evaluation -  Signal Classification Prediction (7 days)  (Buy / Hold / Sell)   </vt:lpstr>
      <vt:lpstr>Model Evaluation -  Signal Classification Prediction (7 days)  (Buy / Hold / Sell)    </vt:lpstr>
      <vt:lpstr>Model Evaluation -  Volatility Prediction (7 days)    </vt:lpstr>
      <vt:lpstr>Feature Importance  </vt:lpstr>
      <vt:lpstr>Deployment - Streamlit    </vt:lpstr>
      <vt:lpstr>Summary &amp; Conclusion    </vt:lpstr>
      <vt:lpstr>Way Forward  “The more I learn, the more I realize how much I don’t know”    Albert Einstein</vt:lpstr>
      <vt:lpstr>Thank you, Mahesh, Preenita, Rei and our cohort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Tanush Pandit</dc:creator>
  <cp:lastModifiedBy>Tanush Pandit</cp:lastModifiedBy>
  <cp:revision>1</cp:revision>
  <dcterms:created xsi:type="dcterms:W3CDTF">2025-04-07T12:54:37Z</dcterms:created>
  <dcterms:modified xsi:type="dcterms:W3CDTF">2025-04-12T04:49:09Z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