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0"/>
    <p:restoredTop sz="94689"/>
  </p:normalViewPr>
  <p:slideViewPr>
    <p:cSldViewPr snapToGrid="0" snapToObjects="1">
      <p:cViewPr>
        <p:scale>
          <a:sx n="180" d="100"/>
          <a:sy n="180" d="100"/>
        </p:scale>
        <p:origin x="-1080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EF2A-6C81-564F-BD62-86EEE7EC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35464-08FF-C84D-B6F9-E16CA000B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C69E-75AA-184D-9FAE-A05E887F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2D589-72A2-B440-B768-DA5CEA7C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1969-CBDC-3141-897C-70CB0D00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2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0713-36CA-9845-B360-620CFC89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A367-D9B3-864B-89FD-E48B533BC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DD16-09ED-5746-8B4D-993B876F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C116-A09B-B844-9FA0-C9047241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0BA9-B663-024C-98C3-0B9FA04F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6233C-FF80-2D4D-A993-788A5D153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74878-C556-5942-A014-8003A9ED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C70F-E528-0C43-920F-C3FE368D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669A-D917-174D-970C-5CD8AFFF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0A28-B867-D44B-80CE-F3427A75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F132-72E4-A745-89D8-5012C8D7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270D-D330-D344-9B83-22B5AB51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2F29F-D412-3B45-A229-CB2C6D37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5408-515C-804F-AE46-4C068458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F8FD-2BFE-984D-8E86-8D18E44B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9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EFBA-0313-4D4E-BB88-35106866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2412A-E7CA-2844-A0B7-0800C0CA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C9CDF-E5CD-F943-BD6B-5599902D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5F261-9DAB-9A47-8F3E-F77F87CE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D22A-EE5B-0B4E-9F06-1A607CFD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376-2157-E844-A31F-556A16EE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B31A-5791-C54F-869D-33EC22C45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E80DC-B3F1-F446-9EBF-0D1AB8DA3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13D0-B874-AA4D-A44D-E8732138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9241-2651-3049-BB8D-D16E1F1E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DD4DB-5DFD-8743-8853-3708EF54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2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9F57-B448-CA46-BBB2-140E9DD9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B7ACD-E5DA-E341-92F9-F3557CC23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35BB-D96C-9B40-B2CE-411885963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08900-82DE-284D-B484-FCA915E49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A8148-DD5E-4C42-A421-60ACC516C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70FDE-3B23-7443-A300-605D43FE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501FF-C194-D946-B53D-6A1CC855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32580-5D27-B344-BD67-A6ADBC01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F41E-0BDB-7C4B-B7DA-DBD9347D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0B877-98CC-694D-90F0-60EEE432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7F9EF-4728-1642-800D-9A7963F8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40EB-B0E3-6143-82E3-52EBF583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AEB6E-C559-7C47-B4B9-27BE7366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CEA39-3458-6A4F-853A-8FCEABE1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7DBD6-6ECC-9E44-A1D5-E1B0FFA1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7D7B-4434-D547-9CAC-0F5AB4E8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82D1-7FB2-2C4C-98E1-E9A01DFF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EB588-98A9-6347-A169-F5E16FA0C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C95E-F1BF-B24C-B05E-C92F7F0F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DFB72-BBC3-CE4D-8B1F-A23B4C04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BE769-5F0F-9341-838C-4DB0131E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2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A1C-2A69-DC43-931D-D736B137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88669-CC71-6949-AA22-711FD23F8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BC131-F436-7540-A7A3-59197D04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02B80-6418-CD42-AB4A-CC6B74E4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8A031-24BD-0943-AE89-89ADBE9F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D6D89-DC66-8246-838E-A61F173B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ED88C-BB28-B845-9079-2C08F89F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8F7E8-CFB2-2A4D-9921-AF7FCC00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28030-2BC8-B141-8314-42C24FAFB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9C325-8B66-C542-BB8C-60FA0FE95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6841-8E09-ED44-B3FB-4D039795E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C993EF-6C84-7A47-9B33-DD06441E12D7}"/>
              </a:ext>
            </a:extLst>
          </p:cNvPr>
          <p:cNvSpPr txBox="1"/>
          <p:nvPr/>
        </p:nvSpPr>
        <p:spPr>
          <a:xfrm>
            <a:off x="3078334" y="1910460"/>
            <a:ext cx="72916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 C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 B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</a:rPr>
              <a:t>B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</a:rPr>
              <a:t>C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</a:t>
            </a:r>
          </a:p>
          <a:p>
            <a:r>
              <a:rPr lang="en-US" dirty="0">
                <a:solidFill>
                  <a:srgbClr val="C00000"/>
                </a:solidFill>
              </a:rPr>
              <a:t>B C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  <a:p>
            <a:r>
              <a:rPr lang="en-US" dirty="0">
                <a:solidFill>
                  <a:srgbClr val="C00000"/>
                </a:solidFill>
              </a:rPr>
              <a:t>C B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BA22AA-4DE1-944F-8F49-15BF9644515C}"/>
                  </a:ext>
                </a:extLst>
              </p:cNvPr>
              <p:cNvSpPr txBox="1"/>
              <p:nvPr/>
            </p:nvSpPr>
            <p:spPr>
              <a:xfrm>
                <a:off x="4210234" y="2695345"/>
                <a:ext cx="5205336" cy="712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BA22AA-4DE1-944F-8F49-15BF9644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34" y="2695345"/>
                <a:ext cx="5205336" cy="712567"/>
              </a:xfrm>
              <a:prstGeom prst="rect">
                <a:avLst/>
              </a:prstGeom>
              <a:blipFill>
                <a:blip r:embed="rId2"/>
                <a:stretch>
                  <a:fillRect l="-1220" t="-135088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F4544D-411C-EC44-B7A7-BFDEAD9A2FF4}"/>
              </a:ext>
            </a:extLst>
          </p:cNvPr>
          <p:cNvCxnSpPr>
            <a:cxnSpLocks/>
          </p:cNvCxnSpPr>
          <p:nvPr/>
        </p:nvCxnSpPr>
        <p:spPr>
          <a:xfrm>
            <a:off x="3144374" y="1910460"/>
            <a:ext cx="5087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8D6722-1B9D-9D46-A9EC-9580259275B5}"/>
              </a:ext>
            </a:extLst>
          </p:cNvPr>
          <p:cNvCxnSpPr>
            <a:cxnSpLocks/>
          </p:cNvCxnSpPr>
          <p:nvPr/>
        </p:nvCxnSpPr>
        <p:spPr>
          <a:xfrm>
            <a:off x="3144374" y="2545460"/>
            <a:ext cx="5087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623FD7-DD3B-964B-B89D-844FA23F2711}"/>
              </a:ext>
            </a:extLst>
          </p:cNvPr>
          <p:cNvCxnSpPr>
            <a:cxnSpLocks/>
          </p:cNvCxnSpPr>
          <p:nvPr/>
        </p:nvCxnSpPr>
        <p:spPr>
          <a:xfrm>
            <a:off x="3144374" y="2903039"/>
            <a:ext cx="5087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BA12F7-F970-3E43-9B81-CFC0AD8BE111}"/>
              </a:ext>
            </a:extLst>
          </p:cNvPr>
          <p:cNvCxnSpPr>
            <a:cxnSpLocks/>
          </p:cNvCxnSpPr>
          <p:nvPr/>
        </p:nvCxnSpPr>
        <p:spPr>
          <a:xfrm>
            <a:off x="3144374" y="3246500"/>
            <a:ext cx="5087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9038AC-BD51-774B-B254-AD5ED30CF116}"/>
              </a:ext>
            </a:extLst>
          </p:cNvPr>
          <p:cNvCxnSpPr>
            <a:cxnSpLocks/>
          </p:cNvCxnSpPr>
          <p:nvPr/>
        </p:nvCxnSpPr>
        <p:spPr>
          <a:xfrm>
            <a:off x="3144374" y="3864724"/>
            <a:ext cx="5087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CA2404-E0FF-DC4E-9669-E33A97790143}"/>
              </a:ext>
            </a:extLst>
          </p:cNvPr>
          <p:cNvSpPr txBox="1"/>
          <p:nvPr/>
        </p:nvSpPr>
        <p:spPr>
          <a:xfrm>
            <a:off x="4592403" y="1159571"/>
            <a:ext cx="12138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Number of 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combinations 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before A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79EDBDD-3F2D-FE49-8DD4-3CCAE7A99271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5089689" y="2007877"/>
            <a:ext cx="729656" cy="510371"/>
          </a:xfrm>
          <a:prstGeom prst="bentConnector3">
            <a:avLst>
              <a:gd name="adj1" fmla="val 5000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5BF98E-A3D1-E94D-B687-20D79F5B6030}"/>
              </a:ext>
            </a:extLst>
          </p:cNvPr>
          <p:cNvSpPr txBox="1"/>
          <p:nvPr/>
        </p:nvSpPr>
        <p:spPr>
          <a:xfrm>
            <a:off x="6028290" y="1159571"/>
            <a:ext cx="12138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Number of </a:t>
            </a:r>
          </a:p>
          <a:p>
            <a:pPr algn="ctr"/>
            <a:r>
              <a:rPr lang="en-US" sz="1400" dirty="0">
                <a:solidFill>
                  <a:srgbClr val="00B050"/>
                </a:solidFill>
              </a:rPr>
              <a:t>combinations </a:t>
            </a:r>
          </a:p>
          <a:p>
            <a:pPr algn="ctr"/>
            <a:r>
              <a:rPr lang="en-US" sz="1400" dirty="0">
                <a:solidFill>
                  <a:srgbClr val="00B050"/>
                </a:solidFill>
              </a:rPr>
              <a:t>after 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241D5F-74FF-C048-9B23-2AB98261470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635219" y="1898235"/>
            <a:ext cx="0" cy="71005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ED8CF4-2A46-B24B-AB2A-DC0600D9DB16}"/>
              </a:ext>
            </a:extLst>
          </p:cNvPr>
          <p:cNvSpPr txBox="1"/>
          <p:nvPr/>
        </p:nvSpPr>
        <p:spPr>
          <a:xfrm>
            <a:off x="4435822" y="3895619"/>
            <a:ext cx="1311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Summation is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 these 4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coalition blocks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C1E4B4-D6DF-2248-A881-9FF0353BEE75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091643" y="3494969"/>
            <a:ext cx="1" cy="40065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184D3289-E3E2-0347-ABE3-5FACD65E8A2C}"/>
              </a:ext>
            </a:extLst>
          </p:cNvPr>
          <p:cNvCxnSpPr>
            <a:stCxn id="35" idx="1"/>
            <a:endCxn id="5" idx="2"/>
          </p:cNvCxnSpPr>
          <p:nvPr/>
        </p:nvCxnSpPr>
        <p:spPr>
          <a:xfrm rot="10800000">
            <a:off x="3442918" y="3895619"/>
            <a:ext cx="992905" cy="369332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ABA88C-85F9-8842-A278-89043E3542D1}"/>
              </a:ext>
            </a:extLst>
          </p:cNvPr>
          <p:cNvSpPr txBox="1"/>
          <p:nvPr/>
        </p:nvSpPr>
        <p:spPr>
          <a:xfrm>
            <a:off x="5853290" y="3897665"/>
            <a:ext cx="1386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number of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combinations/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coalitions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85E1F6-17C2-9A43-AF16-F9498319B5D9}"/>
              </a:ext>
            </a:extLst>
          </p:cNvPr>
          <p:cNvCxnSpPr>
            <a:cxnSpLocks/>
          </p:cNvCxnSpPr>
          <p:nvPr/>
        </p:nvCxnSpPr>
        <p:spPr>
          <a:xfrm flipV="1">
            <a:off x="6435761" y="3357321"/>
            <a:ext cx="0" cy="53829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2F9D4E1-CB40-8B4E-95DA-B6F200894E95}"/>
              </a:ext>
            </a:extLst>
          </p:cNvPr>
          <p:cNvSpPr txBox="1"/>
          <p:nvPr/>
        </p:nvSpPr>
        <p:spPr>
          <a:xfrm>
            <a:off x="7241249" y="3893795"/>
            <a:ext cx="1134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Coalition’s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before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is added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846526-B630-D34A-84EF-F6687CBCE275}"/>
              </a:ext>
            </a:extLst>
          </p:cNvPr>
          <p:cNvSpPr txBox="1"/>
          <p:nvPr/>
        </p:nvSpPr>
        <p:spPr>
          <a:xfrm>
            <a:off x="8457381" y="3893795"/>
            <a:ext cx="10078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Coalition’s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after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is added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621DAF-91B4-C944-9F02-180650DC5B02}"/>
              </a:ext>
            </a:extLst>
          </p:cNvPr>
          <p:cNvCxnSpPr>
            <a:cxnSpLocks/>
          </p:cNvCxnSpPr>
          <p:nvPr/>
        </p:nvCxnSpPr>
        <p:spPr>
          <a:xfrm flipV="1">
            <a:off x="7944771" y="3234734"/>
            <a:ext cx="0" cy="62999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2C96FD-EFAE-E547-ACFA-C1770B080BF5}"/>
              </a:ext>
            </a:extLst>
          </p:cNvPr>
          <p:cNvCxnSpPr>
            <a:cxnSpLocks/>
          </p:cNvCxnSpPr>
          <p:nvPr/>
        </p:nvCxnSpPr>
        <p:spPr>
          <a:xfrm flipV="1">
            <a:off x="8961301" y="3234734"/>
            <a:ext cx="0" cy="62999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>
            <a:extLst>
              <a:ext uri="{FF2B5EF4-FFF2-40B4-BE49-F238E27FC236}">
                <a16:creationId xmlns:a16="http://schemas.microsoft.com/office/drawing/2014/main" id="{C2BB93CF-3867-1643-BA51-E557AAADEBAC}"/>
              </a:ext>
            </a:extLst>
          </p:cNvPr>
          <p:cNvSpPr/>
          <p:nvPr/>
        </p:nvSpPr>
        <p:spPr>
          <a:xfrm rot="16200000">
            <a:off x="8219668" y="1699483"/>
            <a:ext cx="332636" cy="1755869"/>
          </a:xfrm>
          <a:prstGeom prst="rightBrace">
            <a:avLst>
              <a:gd name="adj1" fmla="val 44638"/>
              <a:gd name="adj2" fmla="val 49581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FBD2D1-8CA8-F94F-98E5-DBB1BF6BF1E7}"/>
              </a:ext>
            </a:extLst>
          </p:cNvPr>
          <p:cNvSpPr txBox="1"/>
          <p:nvPr/>
        </p:nvSpPr>
        <p:spPr>
          <a:xfrm>
            <a:off x="7708781" y="1159571"/>
            <a:ext cx="13338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A’s contribution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this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coalition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5479E2-A58E-5443-AD05-6434E68FF7E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8375726" y="1898235"/>
            <a:ext cx="2903" cy="52036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3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61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Lineberry, Adam</dc:creator>
  <cp:lastModifiedBy>Lineberry, Adam</cp:lastModifiedBy>
  <cp:revision>6</cp:revision>
  <dcterms:created xsi:type="dcterms:W3CDTF">2020-01-17T15:21:39Z</dcterms:created>
  <dcterms:modified xsi:type="dcterms:W3CDTF">2020-01-17T21:24:33Z</dcterms:modified>
</cp:coreProperties>
</file>