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00" d="100"/>
          <a:sy n="100" d="100"/>
        </p:scale>
        <p:origin x="154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0130B-AEE0-9B49-8AF3-CDC152183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BB96C-26C2-7145-A888-21DA0A135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B6B9B-E9D8-7347-ACAD-F6505BC6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4F21-539A-6D49-93CE-465438FC8B83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04219-7FED-8142-B64D-AE0797542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50F11-C302-3643-83F9-468B8613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5566-7EDC-EC42-9EB5-6030F0E22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7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AE086-ED1B-7941-A57E-4EAA65160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D188F-9E1E-524A-B9BF-3B88D6AAD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51FA8-0ADF-814D-A4D2-19A668280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4F21-539A-6D49-93CE-465438FC8B83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B27C2-5E2B-B84F-95C6-A03E75D0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53951-8FFC-EE49-A74A-F3E0514A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5566-7EDC-EC42-9EB5-6030F0E22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0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7CF0D6-6B8C-664E-8034-1276E5C9A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80D5B-5C4F-CB41-B8BD-DD561BD64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D0368-B6AD-1040-BAA5-F6E9F58C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4F21-539A-6D49-93CE-465438FC8B83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8CC12-06F6-0E45-A0BD-9EF93471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73417-BD5F-3C43-8864-3DEECACB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5566-7EDC-EC42-9EB5-6030F0E22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4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A2A61-5D8E-FE42-9049-262C904B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10075-B6FD-E64A-AAD2-A5FDCB69C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DF2A7-174A-534F-A460-D21FC31D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4F21-539A-6D49-93CE-465438FC8B83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C5BE6-57D5-624D-9BB4-836DF7C9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3C541-09EA-1D40-8095-BD8E7ED0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5566-7EDC-EC42-9EB5-6030F0E22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2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53EF3-9F04-394D-B531-930E74CF0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C3DFD-6FCE-B348-A12A-80F354E89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51365-B93F-EB40-8CC5-947C29513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4F21-539A-6D49-93CE-465438FC8B83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39F11-265B-6A49-ABB2-718A941A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BD0BB-A7CD-8D4C-9C11-45759F7D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5566-7EDC-EC42-9EB5-6030F0E22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5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787A-A855-104B-BBF0-E1A74546E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E959-B4B8-BB46-BBA5-FB0D4DE7B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F72A7-7C9B-2D40-9D96-8A51EDDB8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BA247-F69B-F442-A959-75D11F78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4F21-539A-6D49-93CE-465438FC8B83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83682-5EF0-D147-B7F3-D604E244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7837D-5D94-EA4B-9B2B-C2A61B32C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5566-7EDC-EC42-9EB5-6030F0E22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05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B5902-612F-F042-81C7-095AC0AC2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47AEA-B744-0C48-B0AE-0DD3ADC49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B7657-8BF8-2644-93DD-7A3B483E4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C3B6C-19A7-5D44-AA71-28C1A2459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B0A0A-F871-2544-99A6-66B1F9570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12660D-BE6B-5D42-960A-DE5564405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4F21-539A-6D49-93CE-465438FC8B83}" type="datetimeFigureOut">
              <a:rPr lang="en-US" smtClean="0"/>
              <a:t>5/30/19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BB3903-8386-3547-9707-F7A8BC7EC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1B6EC-0B42-0040-845E-CEF1B17FC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5566-7EDC-EC42-9EB5-6030F0E22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3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EDBD-5A03-3141-977D-10C6053E8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D9E340-E694-5B4A-BDA7-DE133E74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4F21-539A-6D49-93CE-465438FC8B83}" type="datetimeFigureOut">
              <a:rPr lang="en-US" smtClean="0"/>
              <a:t>5/30/19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ACDC67-CB03-6340-BCB0-DDB20093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6DCCC-31B2-AC4B-8A6B-00C82803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5566-7EDC-EC42-9EB5-6030F0E22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9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91726A-1973-4C4D-9029-48C05372E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4F21-539A-6D49-93CE-465438FC8B83}" type="datetimeFigureOut">
              <a:rPr lang="en-US" smtClean="0"/>
              <a:t>5/30/19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BFA72F-A823-804A-BD82-20ADE435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98A39-3A83-FF4F-A799-5E71B623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5566-7EDC-EC42-9EB5-6030F0E22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0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0AB9C-3938-0243-8BD5-1E634165B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57442-FC52-204C-BC07-59CCF8960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58776-96A8-EE43-9BAC-6B540B984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A7432-6D83-0C48-A6BC-0663881B9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4F21-539A-6D49-93CE-465438FC8B83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03916-C452-F744-B7F1-46AEEC959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1CF20-28B2-D847-97C8-09768A7B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5566-7EDC-EC42-9EB5-6030F0E22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5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A6189-B307-3B48-B390-F200A38A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EC91FB-994C-4043-B5CA-869BB671B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AED7F-8F7B-C14F-BF4B-AB23132CF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18FFD-29A6-3648-9E8D-1B891D8B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4F21-539A-6D49-93CE-465438FC8B83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655CF-FF8C-0F4A-B916-7D83A172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34201-ECFC-AA42-B088-DB79DF22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5566-7EDC-EC42-9EB5-6030F0E22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0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15E8B6-512A-9C47-AA3B-AFB1E619C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05856-FABE-1D47-8E32-FFA7A43EB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65680-8B6D-5E4B-91A9-3459C0115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44F21-539A-6D49-93CE-465438FC8B83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0F10B-6CDA-434B-A036-2B0F25464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793BD-5DD0-6746-B8F1-E2A23FA6F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25566-7EDC-EC42-9EB5-6030F0E22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5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5A2A00-298E-F44C-A175-9A9EDD284D70}"/>
              </a:ext>
            </a:extLst>
          </p:cNvPr>
          <p:cNvSpPr/>
          <p:nvPr/>
        </p:nvSpPr>
        <p:spPr>
          <a:xfrm>
            <a:off x="1187669" y="183213"/>
            <a:ext cx="307499" cy="20101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3A936A-8625-A34B-8911-9BF92EACCC83}"/>
              </a:ext>
            </a:extLst>
          </p:cNvPr>
          <p:cNvSpPr/>
          <p:nvPr/>
        </p:nvSpPr>
        <p:spPr>
          <a:xfrm>
            <a:off x="1871410" y="183213"/>
            <a:ext cx="1032428" cy="20101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ɸ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z|x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58E09A-4683-1C48-8FE9-9718B1F8EFFB}"/>
              </a:ext>
            </a:extLst>
          </p:cNvPr>
          <p:cNvSpPr/>
          <p:nvPr/>
        </p:nvSpPr>
        <p:spPr>
          <a:xfrm>
            <a:off x="3296557" y="1235668"/>
            <a:ext cx="307499" cy="9576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5E90C5-87BD-104A-81B4-C5DC0768F20E}"/>
              </a:ext>
            </a:extLst>
          </p:cNvPr>
          <p:cNvSpPr/>
          <p:nvPr/>
        </p:nvSpPr>
        <p:spPr>
          <a:xfrm>
            <a:off x="3296559" y="183213"/>
            <a:ext cx="307499" cy="9576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AC4384-09E9-DC4F-BFEA-229E9410AA08}"/>
              </a:ext>
            </a:extLst>
          </p:cNvPr>
          <p:cNvSpPr/>
          <p:nvPr/>
        </p:nvSpPr>
        <p:spPr>
          <a:xfrm>
            <a:off x="3996775" y="662037"/>
            <a:ext cx="307499" cy="9576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592B2A-C635-3F48-A4AA-81A30B7FDD8E}"/>
              </a:ext>
            </a:extLst>
          </p:cNvPr>
          <p:cNvSpPr/>
          <p:nvPr/>
        </p:nvSpPr>
        <p:spPr>
          <a:xfrm>
            <a:off x="4666885" y="183213"/>
            <a:ext cx="1032428" cy="20101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x|z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BF63CF-C6EC-9E4C-BF09-ACFD262E9037}"/>
              </a:ext>
            </a:extLst>
          </p:cNvPr>
          <p:cNvSpPr/>
          <p:nvPr/>
        </p:nvSpPr>
        <p:spPr>
          <a:xfrm>
            <a:off x="6061924" y="183213"/>
            <a:ext cx="307499" cy="20101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4F5E0B-82D1-DC47-857A-59F8CD8F3020}"/>
              </a:ext>
            </a:extLst>
          </p:cNvPr>
          <p:cNvCxnSpPr>
            <a:cxnSpLocks/>
          </p:cNvCxnSpPr>
          <p:nvPr/>
        </p:nvCxnSpPr>
        <p:spPr>
          <a:xfrm>
            <a:off x="3642551" y="926748"/>
            <a:ext cx="35422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2F759F-7129-4146-A1B6-E0BE81216CC0}"/>
              </a:ext>
            </a:extLst>
          </p:cNvPr>
          <p:cNvCxnSpPr>
            <a:cxnSpLocks/>
          </p:cNvCxnSpPr>
          <p:nvPr/>
        </p:nvCxnSpPr>
        <p:spPr>
          <a:xfrm>
            <a:off x="3635738" y="1462207"/>
            <a:ext cx="35422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05247A-8B63-DE4A-9866-7A1EC7E1B854}"/>
              </a:ext>
            </a:extLst>
          </p:cNvPr>
          <p:cNvCxnSpPr>
            <a:cxnSpLocks/>
          </p:cNvCxnSpPr>
          <p:nvPr/>
        </p:nvCxnSpPr>
        <p:spPr>
          <a:xfrm>
            <a:off x="1495168" y="1235668"/>
            <a:ext cx="35422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3CFC77-C517-1543-A769-44DCC2CFA066}"/>
              </a:ext>
            </a:extLst>
          </p:cNvPr>
          <p:cNvCxnSpPr>
            <a:cxnSpLocks/>
          </p:cNvCxnSpPr>
          <p:nvPr/>
        </p:nvCxnSpPr>
        <p:spPr>
          <a:xfrm>
            <a:off x="2903838" y="666157"/>
            <a:ext cx="35422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8BAC4C-5021-2B4D-8BD2-988560448CA8}"/>
              </a:ext>
            </a:extLst>
          </p:cNvPr>
          <p:cNvCxnSpPr>
            <a:cxnSpLocks/>
          </p:cNvCxnSpPr>
          <p:nvPr/>
        </p:nvCxnSpPr>
        <p:spPr>
          <a:xfrm>
            <a:off x="2903838" y="1714492"/>
            <a:ext cx="35422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0EE9C7-BC06-8145-9378-196C0B169807}"/>
              </a:ext>
            </a:extLst>
          </p:cNvPr>
          <p:cNvCxnSpPr>
            <a:cxnSpLocks/>
          </p:cNvCxnSpPr>
          <p:nvPr/>
        </p:nvCxnSpPr>
        <p:spPr>
          <a:xfrm>
            <a:off x="4312661" y="1167670"/>
            <a:ext cx="35422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75BEDA3-BD91-504B-AEAF-BBC2834FCA1A}"/>
              </a:ext>
            </a:extLst>
          </p:cNvPr>
          <p:cNvCxnSpPr>
            <a:cxnSpLocks/>
          </p:cNvCxnSpPr>
          <p:nvPr/>
        </p:nvCxnSpPr>
        <p:spPr>
          <a:xfrm>
            <a:off x="5699313" y="1159433"/>
            <a:ext cx="35422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5941E8A-F572-CF42-AB0D-A9B8D02B7312}"/>
              </a:ext>
            </a:extLst>
          </p:cNvPr>
          <p:cNvSpPr/>
          <p:nvPr/>
        </p:nvSpPr>
        <p:spPr>
          <a:xfrm>
            <a:off x="1187669" y="2762827"/>
            <a:ext cx="307499" cy="20101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8648C3-AE58-294B-BC67-903B91E69E16}"/>
              </a:ext>
            </a:extLst>
          </p:cNvPr>
          <p:cNvSpPr/>
          <p:nvPr/>
        </p:nvSpPr>
        <p:spPr>
          <a:xfrm>
            <a:off x="1871410" y="2762827"/>
            <a:ext cx="1032428" cy="20101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ɸ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z|x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E5A9B3-E30D-C140-80F2-19F82D86A7E5}"/>
              </a:ext>
            </a:extLst>
          </p:cNvPr>
          <p:cNvSpPr/>
          <p:nvPr/>
        </p:nvSpPr>
        <p:spPr>
          <a:xfrm>
            <a:off x="3296557" y="3815282"/>
            <a:ext cx="307499" cy="9576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5065C3-2D0B-7649-8B1E-9FD694F94E5D}"/>
              </a:ext>
            </a:extLst>
          </p:cNvPr>
          <p:cNvSpPr/>
          <p:nvPr/>
        </p:nvSpPr>
        <p:spPr>
          <a:xfrm>
            <a:off x="3296559" y="2762827"/>
            <a:ext cx="307499" cy="9576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6B47A2-CE36-9541-8D8C-95C95AB02059}"/>
              </a:ext>
            </a:extLst>
          </p:cNvPr>
          <p:cNvSpPr/>
          <p:nvPr/>
        </p:nvSpPr>
        <p:spPr>
          <a:xfrm>
            <a:off x="4708664" y="3241651"/>
            <a:ext cx="307499" cy="9576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3E90FD-4B54-9F49-BE5F-B92FB56D1327}"/>
              </a:ext>
            </a:extLst>
          </p:cNvPr>
          <p:cNvSpPr/>
          <p:nvPr/>
        </p:nvSpPr>
        <p:spPr>
          <a:xfrm>
            <a:off x="5378774" y="2715423"/>
            <a:ext cx="1032428" cy="20101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x|z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0B59E8-3AFD-4943-93D9-7FCEB3383A23}"/>
              </a:ext>
            </a:extLst>
          </p:cNvPr>
          <p:cNvSpPr/>
          <p:nvPr/>
        </p:nvSpPr>
        <p:spPr>
          <a:xfrm>
            <a:off x="6772297" y="2721498"/>
            <a:ext cx="307499" cy="20101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F27E92-91AB-0948-9701-FAEE52D008A2}"/>
              </a:ext>
            </a:extLst>
          </p:cNvPr>
          <p:cNvCxnSpPr>
            <a:cxnSpLocks/>
          </p:cNvCxnSpPr>
          <p:nvPr/>
        </p:nvCxnSpPr>
        <p:spPr>
          <a:xfrm>
            <a:off x="1495168" y="3815282"/>
            <a:ext cx="35422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615C677-750F-9B4F-984D-C603BFEC5319}"/>
              </a:ext>
            </a:extLst>
          </p:cNvPr>
          <p:cNvCxnSpPr>
            <a:cxnSpLocks/>
          </p:cNvCxnSpPr>
          <p:nvPr/>
        </p:nvCxnSpPr>
        <p:spPr>
          <a:xfrm>
            <a:off x="2903838" y="3245771"/>
            <a:ext cx="35422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85D321-81E0-5A42-AE4E-5CB212F30854}"/>
              </a:ext>
            </a:extLst>
          </p:cNvPr>
          <p:cNvCxnSpPr>
            <a:cxnSpLocks/>
          </p:cNvCxnSpPr>
          <p:nvPr/>
        </p:nvCxnSpPr>
        <p:spPr>
          <a:xfrm>
            <a:off x="2903838" y="4294106"/>
            <a:ext cx="35422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432CDB0-820C-EC4D-AB62-5921F8A2A76E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016163" y="3720475"/>
            <a:ext cx="36261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CE8F44-7C25-514A-963E-051C3E2810F9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6411202" y="3720475"/>
            <a:ext cx="361095" cy="607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6038CAD-ED0A-B34E-80C6-F286E33F7221}"/>
              </a:ext>
            </a:extLst>
          </p:cNvPr>
          <p:cNvSpPr/>
          <p:nvPr/>
        </p:nvSpPr>
        <p:spPr>
          <a:xfrm>
            <a:off x="2122479" y="5020049"/>
            <a:ext cx="780448" cy="659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N(0,I)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5AACFAF-3173-0242-9FEF-EFBB33E491E1}"/>
              </a:ext>
            </a:extLst>
          </p:cNvPr>
          <p:cNvSpPr/>
          <p:nvPr/>
        </p:nvSpPr>
        <p:spPr>
          <a:xfrm>
            <a:off x="3289744" y="4870834"/>
            <a:ext cx="307499" cy="9576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66A830E-6632-7748-BE22-CC933CD74E10}"/>
              </a:ext>
            </a:extLst>
          </p:cNvPr>
          <p:cNvCxnSpPr>
            <a:cxnSpLocks/>
          </p:cNvCxnSpPr>
          <p:nvPr/>
        </p:nvCxnSpPr>
        <p:spPr>
          <a:xfrm>
            <a:off x="2935520" y="5349658"/>
            <a:ext cx="35422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CA7EA3F9-01A6-914B-B348-90EC5611B0B6}"/>
              </a:ext>
            </a:extLst>
          </p:cNvPr>
          <p:cNvSpPr/>
          <p:nvPr/>
        </p:nvSpPr>
        <p:spPr>
          <a:xfrm>
            <a:off x="10083114" y="25331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68843EE-355D-924B-B566-4111CD225E12}"/>
              </a:ext>
            </a:extLst>
          </p:cNvPr>
          <p:cNvSpPr/>
          <p:nvPr/>
        </p:nvSpPr>
        <p:spPr>
          <a:xfrm>
            <a:off x="3911814" y="4690764"/>
            <a:ext cx="169922" cy="18007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44BDBC0-8B97-5F40-9F2E-BD0AD6C6F19A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3604056" y="4844463"/>
            <a:ext cx="332643" cy="5051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4E09B5-3E61-E24F-A13F-0A3B7FAA7557}"/>
              </a:ext>
            </a:extLst>
          </p:cNvPr>
          <p:cNvCxnSpPr>
            <a:cxnSpLocks/>
            <a:stCxn id="25" idx="3"/>
            <a:endCxn id="41" idx="1"/>
          </p:cNvCxnSpPr>
          <p:nvPr/>
        </p:nvCxnSpPr>
        <p:spPr>
          <a:xfrm>
            <a:off x="3604056" y="4294106"/>
            <a:ext cx="332643" cy="42302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FD844EB2-8FC2-AA45-B210-C198AFD739CE}"/>
              </a:ext>
            </a:extLst>
          </p:cNvPr>
          <p:cNvSpPr/>
          <p:nvPr/>
        </p:nvSpPr>
        <p:spPr>
          <a:xfrm>
            <a:off x="4272476" y="3630878"/>
            <a:ext cx="169922" cy="18007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CD83ABE-9C4C-594C-A1BD-F5B22E4FFD01}"/>
              </a:ext>
            </a:extLst>
          </p:cNvPr>
          <p:cNvCxnSpPr>
            <a:cxnSpLocks/>
            <a:stCxn id="41" idx="0"/>
            <a:endCxn id="49" idx="3"/>
          </p:cNvCxnSpPr>
          <p:nvPr/>
        </p:nvCxnSpPr>
        <p:spPr>
          <a:xfrm flipV="1">
            <a:off x="3996775" y="3784577"/>
            <a:ext cx="300586" cy="90618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51A09A-E314-5146-AA5C-C205641001CA}"/>
              </a:ext>
            </a:extLst>
          </p:cNvPr>
          <p:cNvCxnSpPr>
            <a:cxnSpLocks/>
            <a:stCxn id="26" idx="3"/>
            <a:endCxn id="49" idx="1"/>
          </p:cNvCxnSpPr>
          <p:nvPr/>
        </p:nvCxnSpPr>
        <p:spPr>
          <a:xfrm>
            <a:off x="3604058" y="3241651"/>
            <a:ext cx="693303" cy="41559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4943E91-CCFC-3547-AEB9-C3C0FF304C83}"/>
              </a:ext>
            </a:extLst>
          </p:cNvPr>
          <p:cNvCxnSpPr>
            <a:cxnSpLocks/>
            <a:stCxn id="49" idx="6"/>
            <a:endCxn id="27" idx="1"/>
          </p:cNvCxnSpPr>
          <p:nvPr/>
        </p:nvCxnSpPr>
        <p:spPr>
          <a:xfrm flipV="1">
            <a:off x="4442398" y="3720475"/>
            <a:ext cx="266266" cy="43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50BFBC7-DB9F-6846-A2F0-9D5D809F01A3}"/>
              </a:ext>
            </a:extLst>
          </p:cNvPr>
          <p:cNvSpPr txBox="1"/>
          <p:nvPr/>
        </p:nvSpPr>
        <p:spPr>
          <a:xfrm>
            <a:off x="6776811" y="34832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9B2F30E-76C5-C54B-87F8-489802BE2BA9}"/>
              </a:ext>
            </a:extLst>
          </p:cNvPr>
          <p:cNvSpPr txBox="1"/>
          <p:nvPr/>
        </p:nvSpPr>
        <p:spPr>
          <a:xfrm>
            <a:off x="6061924" y="9561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417589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keyboard&#10;&#10;Description automatically generated">
            <a:extLst>
              <a:ext uri="{FF2B5EF4-FFF2-40B4-BE49-F238E27FC236}">
                <a16:creationId xmlns:a16="http://schemas.microsoft.com/office/drawing/2014/main" id="{A02F297E-CFB8-4148-9F6F-0CBC48C1A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003" y="184150"/>
            <a:ext cx="4632303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77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7087</TotalTime>
  <Words>52</Words>
  <Application>Microsoft Macintosh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Lineberry, Adam</dc:creator>
  <cp:lastModifiedBy>Lineberry, Adam</cp:lastModifiedBy>
  <cp:revision>7</cp:revision>
  <dcterms:created xsi:type="dcterms:W3CDTF">2019-05-30T21:42:17Z</dcterms:created>
  <dcterms:modified xsi:type="dcterms:W3CDTF">2019-06-04T19:49:18Z</dcterms:modified>
</cp:coreProperties>
</file>