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8"/>
  </p:normalViewPr>
  <p:slideViewPr>
    <p:cSldViewPr snapToGrid="0" showGuides="1">
      <p:cViewPr>
        <p:scale>
          <a:sx n="140" d="100"/>
          <a:sy n="140" d="100"/>
        </p:scale>
        <p:origin x="144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48A3-CCDE-8AA7-1C52-E70DD6D6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AE63C-AEB1-099E-92FC-9CE828302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57B7-75B5-0325-8EC4-4053C772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B612-56DD-A035-EB87-5B40658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DA70-B7B7-60FE-E46D-23FF7E8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7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3596-E6EA-FEF0-DAE5-600C3167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25950-7084-AB3F-6C15-94CEFB60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88209-3D76-1341-27CF-89C2FF37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2BBA-520E-41ED-A0F8-95C45339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1586-E9B3-DA2D-288F-1F67EE37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6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D3482-5E96-5E98-CC29-F69AC9AD1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BE967-F559-BFD4-1864-93D25DB3C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327C-9A2B-9AC9-E070-21A25461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EEBA-47D1-A857-7190-CAC08FA1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C72E-691B-2165-2C8A-8427724F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5026-4CD5-1227-DDCA-E3118BDF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A3394-8784-5740-2285-910353A4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C40C2-74C2-412C-1864-F3373B8F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DCB0-05E3-FA1B-8A49-A26BEE0A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1770-E553-43D6-2760-E5AEA9F5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A635-BC33-DAF7-60CB-89C6D7CC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D4B46-78FC-1310-3595-FB67713EE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9076-9EC1-A026-1231-E091A442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CCE5B-6883-B4E5-5576-1163DFFF1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0EBB5-02B6-EEFA-4910-7ECA1DFD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EB9A-E2F0-ED25-CB3C-7C39D352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2449-ABE3-23C4-36FF-8FD75F7BEE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43580-BC1D-0E1F-1F6C-CC1749EEE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1A552-D178-C946-FE2B-9EFEE66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959E-42EF-E970-980A-9D138BC9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9746C-9108-2289-C47B-4056C134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63AA-9197-D468-8F21-44A3A3BC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135DB-E27E-D84E-756A-658A4C217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E3E7-6723-9E90-9DFC-BA95173E8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A2AA7-5076-088B-4551-706D65A4C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8C087-AF69-D13B-ABA9-2B79135D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BF103-8C5F-CA56-B522-F0D13F65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AA10A-471B-44D0-0C90-3271A21F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F89BA-29A3-8137-D765-DF254F85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777E-2B0F-F72A-9137-8A573C89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1C81B-7122-75C9-DB3C-C4016412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6AAF-C33E-A1E4-F2B2-FD232E26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8AE77-04A4-02E3-100D-A96884A7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EFE19-3032-FB8E-91B4-5BB9286B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BC3D1-607B-2055-3955-9038270B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FF03-8CE8-CD9A-6814-7E08DF77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33CA-FE67-E0A6-6D82-84145556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7E9B-01A5-3B6B-716A-AEC74331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1CFC0-ECE1-239F-94CB-06967B93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8494B-53B6-A9BF-CF97-C8CF43490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05EF-E694-3DC9-7ABC-C4D1ED61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5A8A-1451-FD46-F8C2-407AB28A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95D-E6BB-F161-50BA-230684DD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A7AC22-2AD3-C550-E27D-F00714DB7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B654-3C40-B40D-7283-449B5857E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ACDA-DC7F-54FD-D75C-9BAA2784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1E2BF-2776-A492-1CAE-165E4BB5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4849-7F14-3A02-393E-7EE0F9F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6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AA8CF3-BDEF-C4A1-BEE6-030AEA0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40189-5B6B-0E44-4391-E85265BC5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C2D35-D671-D0DE-C3F7-B7D713746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56E14-670C-AD4E-9A62-A1C819CCBF1F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834E-8AE5-3379-F246-FB920CD94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72A3-3C3A-21A9-11F7-78D91D5F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99355-AB62-FB4E-BAFC-25B157758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D096A602-A300-9948-94B8-DBB720E1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91" y="355909"/>
            <a:ext cx="3029607" cy="110308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CA1AE2-85D2-A4BA-794B-D166A3F8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462" y="355909"/>
            <a:ext cx="3029607" cy="9166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7D3D2C-3D23-2D46-4C09-2261CC21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209" y="385651"/>
            <a:ext cx="2946653" cy="857208"/>
          </a:xfrm>
          <a:prstGeom prst="rect">
            <a:avLst/>
          </a:prstGeom>
        </p:spPr>
      </p:pic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E8EAF887-B6F8-46FE-134A-9879A83A1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31" y="2054560"/>
            <a:ext cx="3027213" cy="918242"/>
          </a:xfrm>
          <a:prstGeom prst="rect">
            <a:avLst/>
          </a:prstGeom>
        </p:spPr>
      </p:pic>
      <p:pic>
        <p:nvPicPr>
          <p:cNvPr id="13" name="Picture 12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7D81122A-F703-65A8-36B5-1643794AE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4462" y="1965061"/>
            <a:ext cx="2946653" cy="1097240"/>
          </a:xfrm>
          <a:prstGeom prst="rect">
            <a:avLst/>
          </a:prstGeom>
        </p:spPr>
      </p:pic>
      <p:pic>
        <p:nvPicPr>
          <p:cNvPr id="15" name="Picture 1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AB99F0A-8597-BC52-B74F-D522A3A047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1209" y="2157988"/>
            <a:ext cx="2946653" cy="711386"/>
          </a:xfrm>
          <a:prstGeom prst="rect">
            <a:avLst/>
          </a:prstGeom>
        </p:spPr>
      </p:pic>
      <p:pic>
        <p:nvPicPr>
          <p:cNvPr id="17" name="Picture 1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769DF4F-247C-DFF7-B017-1F19261ED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131" y="3568366"/>
            <a:ext cx="3027213" cy="737632"/>
          </a:xfrm>
          <a:prstGeom prst="rect">
            <a:avLst/>
          </a:prstGeom>
        </p:spPr>
      </p:pic>
      <p:pic>
        <p:nvPicPr>
          <p:cNvPr id="19" name="Picture 18" descr="A screenshot of a news article&#10;&#10;AI-generated content may be incorrect.">
            <a:extLst>
              <a:ext uri="{FF2B5EF4-FFF2-40B4-BE49-F238E27FC236}">
                <a16:creationId xmlns:a16="http://schemas.microsoft.com/office/drawing/2014/main" id="{85162715-8BFF-0362-663B-44D57CF0CC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2682" y="3514372"/>
            <a:ext cx="2946654" cy="965742"/>
          </a:xfrm>
          <a:prstGeom prst="rect">
            <a:avLst/>
          </a:prstGeom>
        </p:spPr>
      </p:pic>
      <p:pic>
        <p:nvPicPr>
          <p:cNvPr id="21" name="Picture 20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1888D8AA-4873-EB6E-0A7E-B4092822A7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6541" y="3450589"/>
            <a:ext cx="3327011" cy="965743"/>
          </a:xfrm>
          <a:prstGeom prst="rect">
            <a:avLst/>
          </a:prstGeom>
        </p:spPr>
      </p:pic>
      <p:pic>
        <p:nvPicPr>
          <p:cNvPr id="23" name="Picture 22" descr="A close-up of a computer&#10;&#10;AI-generated content may be incorrect.">
            <a:extLst>
              <a:ext uri="{FF2B5EF4-FFF2-40B4-BE49-F238E27FC236}">
                <a16:creationId xmlns:a16="http://schemas.microsoft.com/office/drawing/2014/main" id="{35CECFF3-2770-E6DE-8507-751957F78F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131" y="4901562"/>
            <a:ext cx="3027214" cy="1129557"/>
          </a:xfrm>
          <a:prstGeom prst="rect">
            <a:avLst/>
          </a:prstGeom>
        </p:spPr>
      </p:pic>
      <p:pic>
        <p:nvPicPr>
          <p:cNvPr id="25" name="Picture 2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275FADD-AB28-B0FF-ECB0-9A1EA4F882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02682" y="4990281"/>
            <a:ext cx="2820394" cy="854784"/>
          </a:xfrm>
          <a:prstGeom prst="rect">
            <a:avLst/>
          </a:prstGeom>
        </p:spPr>
      </p:pic>
      <p:pic>
        <p:nvPicPr>
          <p:cNvPr id="27" name="Picture 2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0F72AE1-BCF7-5FD5-43BD-E9999C4493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6541" y="4997547"/>
            <a:ext cx="3183793" cy="9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9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Martins Fonseca</dc:creator>
  <cp:lastModifiedBy>Diogo Martins Fonseca</cp:lastModifiedBy>
  <cp:revision>1</cp:revision>
  <dcterms:created xsi:type="dcterms:W3CDTF">2025-10-13T15:18:21Z</dcterms:created>
  <dcterms:modified xsi:type="dcterms:W3CDTF">2025-10-13T15:31:33Z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2025-10-13T15:31:33Z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09839d39-20e6-405d-8c08-dbc5e1ab3b3b</vt:lpwstr>
  </property>
  <property fmtid="{D5CDD505-2E9C-101B-9397-08002B2CF9AE}" pid="7" name="MSIP_Label_defa4170-0d19-0005-0004-bc88714345d2_ActionId">
    <vt:lpwstr>8fec6148-3da1-458c-9cb2-3c666bf77631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