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3C7E2-3793-4DE0-82E3-9D717AB4E7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CE3B63-AE69-45A4-B783-2A6D2DC8E2D0}">
      <dgm:prSet/>
      <dgm:spPr/>
      <dgm:t>
        <a:bodyPr/>
        <a:lstStyle/>
        <a:p>
          <a:pPr rtl="0"/>
          <a:r>
            <a:rPr lang="en-SG" b="1" smtClean="0"/>
            <a:t>Home</a:t>
          </a:r>
          <a:endParaRPr lang="en-SG"/>
        </a:p>
      </dgm:t>
    </dgm:pt>
    <dgm:pt modelId="{732C4908-6B4A-4FE9-9991-BB2354531C19}" type="parTrans" cxnId="{B361649D-ADFD-4A2B-9E3E-43D71ABFC342}">
      <dgm:prSet/>
      <dgm:spPr/>
      <dgm:t>
        <a:bodyPr/>
        <a:lstStyle/>
        <a:p>
          <a:endParaRPr lang="en-US"/>
        </a:p>
      </dgm:t>
    </dgm:pt>
    <dgm:pt modelId="{1CCAB52B-01AF-4E2C-9509-5A284C29BC7B}" type="sibTrans" cxnId="{B361649D-ADFD-4A2B-9E3E-43D71ABFC342}">
      <dgm:prSet/>
      <dgm:spPr/>
      <dgm:t>
        <a:bodyPr/>
        <a:lstStyle/>
        <a:p>
          <a:endParaRPr lang="en-US"/>
        </a:p>
      </dgm:t>
    </dgm:pt>
    <dgm:pt modelId="{6DE17888-7F39-4944-A042-EB89E67EC39E}" type="pres">
      <dgm:prSet presAssocID="{49B3C7E2-3793-4DE0-82E3-9D717AB4E7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CD902A-9744-4351-9CB0-41BD0668C21A}" type="pres">
      <dgm:prSet presAssocID="{FDCE3B63-AE69-45A4-B783-2A6D2DC8E2D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E5B46-A78C-4D58-BB6C-001E0885B604}" type="presOf" srcId="{49B3C7E2-3793-4DE0-82E3-9D717AB4E74D}" destId="{6DE17888-7F39-4944-A042-EB89E67EC39E}" srcOrd="0" destOrd="0" presId="urn:microsoft.com/office/officeart/2005/8/layout/process1"/>
    <dgm:cxn modelId="{AA245E4F-3E6A-4D9A-96B3-FAD1E6223F9C}" type="presOf" srcId="{FDCE3B63-AE69-45A4-B783-2A6D2DC8E2D0}" destId="{B4CD902A-9744-4351-9CB0-41BD0668C21A}" srcOrd="0" destOrd="0" presId="urn:microsoft.com/office/officeart/2005/8/layout/process1"/>
    <dgm:cxn modelId="{B361649D-ADFD-4A2B-9E3E-43D71ABFC342}" srcId="{49B3C7E2-3793-4DE0-82E3-9D717AB4E74D}" destId="{FDCE3B63-AE69-45A4-B783-2A6D2DC8E2D0}" srcOrd="0" destOrd="0" parTransId="{732C4908-6B4A-4FE9-9991-BB2354531C19}" sibTransId="{1CCAB52B-01AF-4E2C-9509-5A284C29BC7B}"/>
    <dgm:cxn modelId="{0D1D0057-0E00-4815-9F49-C01593A2F2A8}" type="presParOf" srcId="{6DE17888-7F39-4944-A042-EB89E67EC39E}" destId="{B4CD902A-9744-4351-9CB0-41BD0668C21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9E0B2-AEE8-4852-A173-BEDC369CCB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6ED316-66B6-4123-B36B-84C42C8A6C9C}">
      <dgm:prSet/>
      <dgm:spPr/>
      <dgm:t>
        <a:bodyPr/>
        <a:lstStyle/>
        <a:p>
          <a:pPr rtl="0"/>
          <a:r>
            <a:rPr lang="en-SG" dirty="0" smtClean="0"/>
            <a:t>Music</a:t>
          </a:r>
          <a:endParaRPr lang="en-SG" dirty="0"/>
        </a:p>
      </dgm:t>
    </dgm:pt>
    <dgm:pt modelId="{2BE2ED14-CAB6-4AB0-8046-CEE02EC676BF}" type="parTrans" cxnId="{E48735E2-671C-41B3-A8BC-ABCAB0B58F18}">
      <dgm:prSet/>
      <dgm:spPr/>
      <dgm:t>
        <a:bodyPr/>
        <a:lstStyle/>
        <a:p>
          <a:endParaRPr lang="en-US"/>
        </a:p>
      </dgm:t>
    </dgm:pt>
    <dgm:pt modelId="{E4489ED2-79F4-4616-8B1F-64A3FB80BDB6}" type="sibTrans" cxnId="{E48735E2-671C-41B3-A8BC-ABCAB0B58F18}">
      <dgm:prSet/>
      <dgm:spPr/>
      <dgm:t>
        <a:bodyPr/>
        <a:lstStyle/>
        <a:p>
          <a:endParaRPr lang="en-US"/>
        </a:p>
      </dgm:t>
    </dgm:pt>
    <dgm:pt modelId="{E5104D5E-332E-4380-8A8E-6C06BCAEB575}" type="pres">
      <dgm:prSet presAssocID="{42B9E0B2-AEE8-4852-A173-BEDC369CCB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897DD-489A-4955-A078-D248105E67F7}" type="pres">
      <dgm:prSet presAssocID="{B86ED316-66B6-4123-B36B-84C42C8A6C9C}" presName="node" presStyleLbl="node1" presStyleIdx="0" presStyleCnt="1" custLinFactNeighborX="61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CE935F-986B-4EBE-A586-68C7D65D5874}" type="presOf" srcId="{42B9E0B2-AEE8-4852-A173-BEDC369CCB47}" destId="{E5104D5E-332E-4380-8A8E-6C06BCAEB575}" srcOrd="0" destOrd="0" presId="urn:microsoft.com/office/officeart/2005/8/layout/process1"/>
    <dgm:cxn modelId="{E48735E2-671C-41B3-A8BC-ABCAB0B58F18}" srcId="{42B9E0B2-AEE8-4852-A173-BEDC369CCB47}" destId="{B86ED316-66B6-4123-B36B-84C42C8A6C9C}" srcOrd="0" destOrd="0" parTransId="{2BE2ED14-CAB6-4AB0-8046-CEE02EC676BF}" sibTransId="{E4489ED2-79F4-4616-8B1F-64A3FB80BDB6}"/>
    <dgm:cxn modelId="{06A9D9CF-7F92-41BD-8D17-5C99113C7277}" type="presOf" srcId="{B86ED316-66B6-4123-B36B-84C42C8A6C9C}" destId="{221897DD-489A-4955-A078-D248105E67F7}" srcOrd="0" destOrd="0" presId="urn:microsoft.com/office/officeart/2005/8/layout/process1"/>
    <dgm:cxn modelId="{E81D72F5-365E-4ADD-8C1C-0A14F4D133E0}" type="presParOf" srcId="{E5104D5E-332E-4380-8A8E-6C06BCAEB575}" destId="{221897DD-489A-4955-A078-D248105E67F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62753-B868-4136-91AE-C6C3785D6C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7F26A-8CA6-4C51-9349-14EA3DF7FF5F}">
      <dgm:prSet/>
      <dgm:spPr/>
      <dgm:t>
        <a:bodyPr/>
        <a:lstStyle/>
        <a:p>
          <a:pPr rtl="0"/>
          <a:r>
            <a:rPr lang="en-SG" dirty="0" smtClean="0"/>
            <a:t>Jobs</a:t>
          </a:r>
          <a:endParaRPr lang="en-SG" dirty="0"/>
        </a:p>
      </dgm:t>
    </dgm:pt>
    <dgm:pt modelId="{A7600746-CBF9-4D2A-9548-EF5110628F30}" type="parTrans" cxnId="{567DC9E7-D267-4DC5-8927-0503553505D9}">
      <dgm:prSet/>
      <dgm:spPr/>
      <dgm:t>
        <a:bodyPr/>
        <a:lstStyle/>
        <a:p>
          <a:endParaRPr lang="en-US"/>
        </a:p>
      </dgm:t>
    </dgm:pt>
    <dgm:pt modelId="{44E5F270-5F9F-4E4D-8763-FCBBF52FAA1B}" type="sibTrans" cxnId="{567DC9E7-D267-4DC5-8927-0503553505D9}">
      <dgm:prSet/>
      <dgm:spPr/>
      <dgm:t>
        <a:bodyPr/>
        <a:lstStyle/>
        <a:p>
          <a:endParaRPr lang="en-US"/>
        </a:p>
      </dgm:t>
    </dgm:pt>
    <dgm:pt modelId="{44BC4EA0-7A72-4ADF-9E4C-9CC46F244BF8}" type="pres">
      <dgm:prSet presAssocID="{C3562753-B868-4136-91AE-C6C3785D6C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1D067-2256-4668-A186-B2EE40E9DEE4}" type="pres">
      <dgm:prSet presAssocID="{D297F26A-8CA6-4C51-9349-14EA3DF7FF5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DC9E7-D267-4DC5-8927-0503553505D9}" srcId="{C3562753-B868-4136-91AE-C6C3785D6C50}" destId="{D297F26A-8CA6-4C51-9349-14EA3DF7FF5F}" srcOrd="0" destOrd="0" parTransId="{A7600746-CBF9-4D2A-9548-EF5110628F30}" sibTransId="{44E5F270-5F9F-4E4D-8763-FCBBF52FAA1B}"/>
    <dgm:cxn modelId="{F23F7B85-8E5C-4BD8-AB14-36D9C006BF88}" type="presOf" srcId="{D297F26A-8CA6-4C51-9349-14EA3DF7FF5F}" destId="{8731D067-2256-4668-A186-B2EE40E9DEE4}" srcOrd="0" destOrd="0" presId="urn:microsoft.com/office/officeart/2005/8/layout/process1"/>
    <dgm:cxn modelId="{F2345307-F898-4029-B0FF-675E6A6A1783}" type="presOf" srcId="{C3562753-B868-4136-91AE-C6C3785D6C50}" destId="{44BC4EA0-7A72-4ADF-9E4C-9CC46F244BF8}" srcOrd="0" destOrd="0" presId="urn:microsoft.com/office/officeart/2005/8/layout/process1"/>
    <dgm:cxn modelId="{001F7953-E9DD-4C7D-9621-033FA4F4F14C}" type="presParOf" srcId="{44BC4EA0-7A72-4ADF-9E4C-9CC46F244BF8}" destId="{8731D067-2256-4668-A186-B2EE40E9DEE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902A-9744-4351-9CB0-41BD0668C21A}">
      <dsp:nvSpPr>
        <dsp:cNvPr id="0" name=""/>
        <dsp:cNvSpPr/>
      </dsp:nvSpPr>
      <dsp:spPr>
        <a:xfrm>
          <a:off x="1051" y="0"/>
          <a:ext cx="2150894" cy="91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900" b="1" kern="1200" smtClean="0"/>
            <a:t>Home</a:t>
          </a:r>
          <a:endParaRPr lang="en-SG" sz="3900" kern="1200"/>
        </a:p>
      </dsp:txBody>
      <dsp:txXfrm>
        <a:off x="27833" y="26782"/>
        <a:ext cx="2097330" cy="860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97DD-489A-4955-A078-D248105E67F7}">
      <dsp:nvSpPr>
        <dsp:cNvPr id="0" name=""/>
        <dsp:cNvSpPr/>
      </dsp:nvSpPr>
      <dsp:spPr>
        <a:xfrm>
          <a:off x="1968" y="0"/>
          <a:ext cx="2013867" cy="91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900" kern="1200" dirty="0" smtClean="0"/>
            <a:t>Music</a:t>
          </a:r>
          <a:endParaRPr lang="en-SG" sz="3900" kern="1200" dirty="0"/>
        </a:p>
      </dsp:txBody>
      <dsp:txXfrm>
        <a:off x="28750" y="26782"/>
        <a:ext cx="1960303" cy="860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1D067-2256-4668-A186-B2EE40E9DEE4}">
      <dsp:nvSpPr>
        <dsp:cNvPr id="0" name=""/>
        <dsp:cNvSpPr/>
      </dsp:nvSpPr>
      <dsp:spPr>
        <a:xfrm>
          <a:off x="1051" y="0"/>
          <a:ext cx="2150894" cy="914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900" kern="1200" dirty="0" smtClean="0"/>
            <a:t>Jobs</a:t>
          </a:r>
          <a:endParaRPr lang="en-SG" sz="3900" kern="1200" dirty="0"/>
        </a:p>
      </dsp:txBody>
      <dsp:txXfrm>
        <a:off x="27833" y="26782"/>
        <a:ext cx="2097330" cy="86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0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3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09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9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772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0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7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0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13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94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888C-E383-4251-8966-8FC1E852E14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C33D-2519-4341-A968-60E5AA16B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82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4621875" y="1953491"/>
          <a:ext cx="215299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03298634"/>
              </p:ext>
            </p:extLst>
          </p:nvPr>
        </p:nvGraphicFramePr>
        <p:xfrm>
          <a:off x="4131425" y="3884815"/>
          <a:ext cx="2015836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95757353"/>
              </p:ext>
            </p:extLst>
          </p:nvPr>
        </p:nvGraphicFramePr>
        <p:xfrm>
          <a:off x="6774872" y="3884815"/>
          <a:ext cx="2152997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94264" y="1260363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u="sng" dirty="0" smtClean="0"/>
              <a:t>Site Map</a:t>
            </a:r>
            <a:endParaRPr lang="en-SG" sz="2400" b="1" u="sng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619404" y="2867891"/>
            <a:ext cx="8312" cy="60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35135" y="3474720"/>
            <a:ext cx="5120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45577" y="3474720"/>
            <a:ext cx="0" cy="4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41921" y="3474720"/>
            <a:ext cx="0" cy="4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37907" y="3474720"/>
            <a:ext cx="0" cy="4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41252" y="3884815"/>
            <a:ext cx="2013867" cy="914400"/>
            <a:chOff x="1968" y="0"/>
            <a:chExt cx="2013867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1968" y="0"/>
              <a:ext cx="2013867" cy="914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28750" y="26782"/>
              <a:ext cx="1960303" cy="860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3900" kern="1200" smtClean="0"/>
                <a:t>Menu</a:t>
              </a:r>
              <a:endParaRPr lang="en-SG" sz="3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2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#SHAUN YONG ZHI JIE#</dc:creator>
  <cp:lastModifiedBy>#SHAUN YONG ZHI JIE#</cp:lastModifiedBy>
  <cp:revision>4</cp:revision>
  <dcterms:created xsi:type="dcterms:W3CDTF">2018-08-23T03:10:46Z</dcterms:created>
  <dcterms:modified xsi:type="dcterms:W3CDTF">2018-08-30T03:37:19Z</dcterms:modified>
</cp:coreProperties>
</file>