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</p:sldMasterIdLst>
  <p:notesMasterIdLst>
    <p:notesMasterId r:id="rId18"/>
  </p:notesMasterIdLst>
  <p:sldIdLst>
    <p:sldId id="297" r:id="rId3"/>
    <p:sldId id="262" r:id="rId4"/>
    <p:sldId id="260" r:id="rId5"/>
    <p:sldId id="298" r:id="rId6"/>
    <p:sldId id="299" r:id="rId7"/>
    <p:sldId id="314" r:id="rId8"/>
    <p:sldId id="311" r:id="rId9"/>
    <p:sldId id="312" r:id="rId10"/>
    <p:sldId id="313" r:id="rId11"/>
    <p:sldId id="303" r:id="rId12"/>
    <p:sldId id="316" r:id="rId13"/>
    <p:sldId id="315" r:id="rId14"/>
    <p:sldId id="317" r:id="rId15"/>
    <p:sldId id="318" r:id="rId16"/>
    <p:sldId id="319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83261" autoAdjust="0"/>
  </p:normalViewPr>
  <p:slideViewPr>
    <p:cSldViewPr snapToGrid="0">
      <p:cViewPr varScale="1">
        <p:scale>
          <a:sx n="71" d="100"/>
          <a:sy n="71" d="100"/>
        </p:scale>
        <p:origin x="1090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D9FED2-0284-4D87-8045-8703C6FF833A}" type="datetimeFigureOut">
              <a:rPr lang="zh-CN" altLang="en-US" smtClean="0"/>
              <a:t>2023/11/16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3B11CF-7E6E-4612-B032-97E6B57A72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65591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>
            <a:extLst>
              <a:ext uri="{FF2B5EF4-FFF2-40B4-BE49-F238E27FC236}">
                <a16:creationId xmlns:a16="http://schemas.microsoft.com/office/drawing/2014/main" id="{CA66B130-28FB-7472-A6FA-49DFADA3DF7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3315" name="备注占位符 2">
            <a:extLst>
              <a:ext uri="{FF2B5EF4-FFF2-40B4-BE49-F238E27FC236}">
                <a16:creationId xmlns:a16="http://schemas.microsoft.com/office/drawing/2014/main" id="{ED9A2AD9-07BA-D355-D3FE-EE351416C8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528270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26D770-FB69-2042-B267-1283D90BE119}" type="slidenum">
              <a:rPr lang="en-US" altLang="zh-CN" smtClean="0"/>
              <a:t>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以耳鼻喉科为例，可能用内镜检测鼻腔，耳朵，喉咙等，获得内镜图片。可能进行听力测试等获得量化指标，可能进行影像学检查比如</a:t>
            </a:r>
            <a:r>
              <a:rPr lang="en-US" altLang="zh-CN" dirty="0" err="1"/>
              <a:t>ct</a:t>
            </a:r>
            <a:r>
              <a:rPr lang="zh-CN" altLang="en-US" dirty="0"/>
              <a:t>，</a:t>
            </a:r>
            <a:r>
              <a:rPr lang="en-US" altLang="zh-CN" dirty="0" err="1"/>
              <a:t>mri</a:t>
            </a:r>
            <a:r>
              <a:rPr lang="zh-CN" altLang="en-US" dirty="0"/>
              <a:t>等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26D770-FB69-2042-B267-1283D90BE119}" type="slidenum">
              <a:rPr lang="en-US" altLang="zh-CN" smtClean="0"/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989281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During</a:t>
            </a:r>
            <a:r>
              <a:rPr lang="zh-CN" altLang="en-US" dirty="0"/>
              <a:t>和</a:t>
            </a:r>
            <a:r>
              <a:rPr lang="en-US" altLang="zh-CN" dirty="0"/>
              <a:t>after diagnosis</a:t>
            </a:r>
            <a:r>
              <a:rPr lang="zh-CN" altLang="en-US" dirty="0"/>
              <a:t>之间界限比较模糊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26D770-FB69-2042-B267-1283D90BE119}" type="slidenum">
              <a:rPr lang="en-US" altLang="zh-CN" smtClean="0"/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608262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2. Backend</a:t>
            </a:r>
            <a:r>
              <a:rPr lang="zh-CN" altLang="en-US" dirty="0"/>
              <a:t>，需要进行多模态</a:t>
            </a:r>
            <a:r>
              <a:rPr lang="en-US" altLang="zh-CN" dirty="0"/>
              <a:t>alignment</a:t>
            </a:r>
            <a:r>
              <a:rPr lang="zh-CN" altLang="en-US" dirty="0"/>
              <a:t>展示</a:t>
            </a:r>
            <a:r>
              <a:rPr lang="en-US" altLang="zh-CN" dirty="0"/>
              <a:t>, 3. </a:t>
            </a:r>
            <a:r>
              <a:rPr lang="zh-CN" altLang="en-US" dirty="0"/>
              <a:t>如何展示，如果</a:t>
            </a:r>
            <a:r>
              <a:rPr lang="en-US" altLang="zh-CN" dirty="0"/>
              <a:t>label</a:t>
            </a:r>
            <a:r>
              <a:rPr lang="zh-CN" altLang="en-US" dirty="0"/>
              <a:t>很多如何呈现，还是认知负担和清晰度的问题</a:t>
            </a:r>
            <a:endParaRPr lang="en-US" altLang="zh-CN" dirty="0"/>
          </a:p>
          <a:p>
            <a:r>
              <a:rPr lang="en-US" altLang="zh-CN" dirty="0"/>
              <a:t>Existing works: 1. </a:t>
            </a:r>
            <a:r>
              <a:rPr lang="zh-CN" altLang="en-US" dirty="0"/>
              <a:t>现有工作默认医生可以很好的理解这些图片等信息，但存在</a:t>
            </a:r>
            <a:r>
              <a:rPr lang="en-US" altLang="zh-CN" dirty="0"/>
              <a:t>gap 2. </a:t>
            </a:r>
            <a:r>
              <a:rPr lang="zh-CN" altLang="en-US" dirty="0"/>
              <a:t>多模态的工作没有很好的进</a:t>
            </a:r>
            <a:r>
              <a:rPr lang="en-US" altLang="zh-CN" dirty="0"/>
              <a:t>alignment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83B11CF-7E6E-4612-B032-97E6B57A724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869539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3B11CF-7E6E-4612-B032-97E6B57A7247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23675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3B11CF-7E6E-4612-B032-97E6B57A7247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03013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3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  <a:lvl2pPr marL="228600" indent="0" algn="ctr">
              <a:buNone/>
              <a:defRPr sz="1000"/>
            </a:lvl2pPr>
            <a:lvl3pPr marL="457200" indent="0" algn="ctr">
              <a:buNone/>
              <a:defRPr sz="900"/>
            </a:lvl3pPr>
            <a:lvl4pPr marL="685800" indent="0" algn="ctr">
              <a:buNone/>
              <a:defRPr sz="800"/>
            </a:lvl4pPr>
            <a:lvl5pPr marL="914400" indent="0" algn="ctr">
              <a:buNone/>
              <a:defRPr sz="800"/>
            </a:lvl5pPr>
            <a:lvl6pPr marL="1143000" indent="0" algn="ctr">
              <a:buNone/>
              <a:defRPr sz="800"/>
            </a:lvl6pPr>
            <a:lvl7pPr marL="1371600" indent="0" algn="ctr">
              <a:buNone/>
              <a:defRPr sz="800"/>
            </a:lvl7pPr>
            <a:lvl8pPr marL="1600200" indent="0" algn="ctr">
              <a:buNone/>
              <a:defRPr sz="800"/>
            </a:lvl8pPr>
            <a:lvl9pPr marL="1828800" indent="0" algn="ctr">
              <a:buNone/>
              <a:defRPr sz="8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9E8578B8-18A5-FB8B-A525-412B0162493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08C06E-C21A-412A-B313-0CAF9147CA6D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809306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C21E63C8-66BE-E476-823E-CBF4ABFEDC5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1D0DFD-C2A3-4115-8820-5DD8C2789BE8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348858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42375" y="1825625"/>
            <a:ext cx="2746375" cy="43513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2457" y="1825625"/>
            <a:ext cx="8163719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2959B41E-9FB1-546A-F0E0-3B82EBC1FD2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0EB210-9CAF-48B1-A3DD-309C9B1FA2F9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5819780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1"/>
          <p:cNvSpPr txBox="1">
            <a:spLocks noGrp="1"/>
          </p:cNvSpPr>
          <p:nvPr>
            <p:ph type="body" sz="half" idx="21"/>
          </p:nvPr>
        </p:nvSpPr>
        <p:spPr>
          <a:xfrm>
            <a:off x="9417460" y="1209981"/>
            <a:ext cx="3190297" cy="6247864"/>
          </a:xfrm>
          <a:prstGeom prst="rect">
            <a:avLst/>
          </a:prstGeom>
        </p:spPr>
        <p:txBody>
          <a:bodyPr wrap="none" anchor="ctr">
            <a:spAutoFit/>
          </a:bodyPr>
          <a:lstStyle>
            <a:lvl1pPr marL="0" indent="0" algn="r" defTabSz="1219169">
              <a:lnSpc>
                <a:spcPct val="100000"/>
              </a:lnSpc>
              <a:buSzTx/>
              <a:buNone/>
              <a:defRPr sz="40000">
                <a:solidFill>
                  <a:srgbClr val="B62526"/>
                </a:solidFill>
                <a:latin typeface="Noto Sans Black"/>
                <a:ea typeface="Noto Sans Black"/>
                <a:cs typeface="Noto Sans Black"/>
                <a:sym typeface="Noto Sans Black"/>
              </a:defRPr>
            </a:lvl1pPr>
          </a:lstStyle>
          <a:p>
            <a:r>
              <a:t>1</a:t>
            </a:r>
          </a:p>
        </p:txBody>
      </p:sp>
      <p:sp>
        <p:nvSpPr>
          <p:cNvPr id="179" name="矩形"/>
          <p:cNvSpPr/>
          <p:nvPr/>
        </p:nvSpPr>
        <p:spPr>
          <a:xfrm>
            <a:off x="-1267" y="6303225"/>
            <a:ext cx="12192001" cy="556955"/>
          </a:xfrm>
          <a:prstGeom prst="rect">
            <a:avLst/>
          </a:prstGeom>
          <a:gradFill>
            <a:gsLst>
              <a:gs pos="0">
                <a:srgbClr val="A40006"/>
              </a:gs>
              <a:gs pos="100000">
                <a:srgbClr val="B62626"/>
              </a:gs>
            </a:gsLst>
          </a:gradFill>
          <a:ln w="12700">
            <a:miter lim="400000"/>
          </a:ln>
        </p:spPr>
        <p:txBody>
          <a:bodyPr lIns="25400" tIns="25400" rIns="25400" bIns="25400" anchor="ctr"/>
          <a:lstStyle/>
          <a:p>
            <a:pPr defTabSz="825500">
              <a:defRPr sz="3400" i="1">
                <a:solidFill>
                  <a:srgbClr val="000000"/>
                </a:solidFill>
                <a:latin typeface="+mn-lt"/>
                <a:ea typeface="+mn-ea"/>
                <a:cs typeface="+mn-cs"/>
                <a:sym typeface="Noto Sans Bold"/>
              </a:defRPr>
            </a:pPr>
            <a:endParaRPr sz="1700"/>
          </a:p>
        </p:txBody>
      </p:sp>
      <p:sp>
        <p:nvSpPr>
          <p:cNvPr id="180" name="ViSlider 1.1: ViSeer Keynote Template &amp; Guide to Use"/>
          <p:cNvSpPr txBox="1">
            <a:spLocks noGrp="1"/>
          </p:cNvSpPr>
          <p:nvPr>
            <p:ph type="body" sz="quarter" idx="22"/>
          </p:nvPr>
        </p:nvSpPr>
        <p:spPr>
          <a:xfrm>
            <a:off x="93355" y="6616089"/>
            <a:ext cx="3700052" cy="246221"/>
          </a:xfrm>
          <a:prstGeom prst="rect">
            <a:avLst/>
          </a:prstGeom>
        </p:spPr>
        <p:txBody>
          <a:bodyPr wrap="none" anchor="ctr">
            <a:spAutoFit/>
          </a:bodyPr>
          <a:lstStyle>
            <a:lvl1pPr marL="0" indent="0" defTabSz="1219169">
              <a:lnSpc>
                <a:spcPct val="100000"/>
              </a:lnSpc>
              <a:buSzTx/>
              <a:buNone/>
              <a:defRPr sz="1000" spc="50">
                <a:solidFill>
                  <a:srgbClr val="FFFFFF"/>
                </a:solidFill>
                <a:latin typeface="Noto Sans Regular"/>
                <a:ea typeface="Noto Sans Regular"/>
                <a:cs typeface="Noto Sans Regular"/>
                <a:sym typeface="Noto Sans Regular"/>
              </a:defRPr>
            </a:lvl1pPr>
          </a:lstStyle>
          <a:p>
            <a:r>
              <a:t>ViSlider 1.1: ViSeer Keynote Template &amp; Guide to Use</a:t>
            </a:r>
          </a:p>
        </p:txBody>
      </p:sp>
      <p:grpSp>
        <p:nvGrpSpPr>
          <p:cNvPr id="183" name="成组"/>
          <p:cNvGrpSpPr/>
          <p:nvPr/>
        </p:nvGrpSpPr>
        <p:grpSpPr>
          <a:xfrm>
            <a:off x="9984318" y="6164804"/>
            <a:ext cx="2068302" cy="871897"/>
            <a:chOff x="0" y="0"/>
            <a:chExt cx="4136601" cy="1743793"/>
          </a:xfrm>
        </p:grpSpPr>
        <p:pic>
          <p:nvPicPr>
            <p:cNvPr id="181" name="资源 30.png" descr="资源 30.png"/>
            <p:cNvPicPr>
              <a:picLocks noChangeAspect="1"/>
            </p:cNvPicPr>
            <p:nvPr/>
          </p:nvPicPr>
          <p:blipFill>
            <a:blip r:embed="rId2">
              <a:alphaModFix amt="32339"/>
            </a:blip>
            <a:srcRect r="71917"/>
            <a:stretch>
              <a:fillRect/>
            </a:stretch>
          </p:blipFill>
          <p:spPr>
            <a:xfrm>
              <a:off x="0" y="0"/>
              <a:ext cx="1800980" cy="174379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82" name="资源 31.png" descr="资源 31.png"/>
            <p:cNvPicPr>
              <a:picLocks noChangeAspect="1"/>
            </p:cNvPicPr>
            <p:nvPr/>
          </p:nvPicPr>
          <p:blipFill>
            <a:blip r:embed="rId3">
              <a:alphaModFix amt="50410"/>
            </a:blip>
            <a:srcRect l="44914" t="1895" b="66001"/>
            <a:stretch>
              <a:fillRect/>
            </a:stretch>
          </p:blipFill>
          <p:spPr>
            <a:xfrm>
              <a:off x="2014521" y="584151"/>
              <a:ext cx="2122081" cy="50535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84" name="章节标题"/>
          <p:cNvSpPr txBox="1">
            <a:spLocks noGrp="1"/>
          </p:cNvSpPr>
          <p:nvPr>
            <p:ph type="title" hasCustomPrompt="1"/>
          </p:nvPr>
        </p:nvSpPr>
        <p:spPr>
          <a:xfrm>
            <a:off x="603248" y="2222365"/>
            <a:ext cx="10985502" cy="2032270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defRPr sz="4800" spc="-96"/>
            </a:lvl1pPr>
          </a:lstStyle>
          <a:p>
            <a:r>
              <a:t>章节标题</a:t>
            </a:r>
          </a:p>
        </p:txBody>
      </p:sp>
      <p:sp>
        <p:nvSpPr>
          <p:cNvPr id="18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3015886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3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3"/>
          </a:xfrm>
        </p:spPr>
        <p:txBody>
          <a:bodyPr/>
          <a:lstStyle>
            <a:lvl1pPr marL="0" indent="0" algn="ctr">
              <a:buNone/>
              <a:defRPr sz="1200"/>
            </a:lvl1pPr>
            <a:lvl2pPr marL="228600" indent="0" algn="ctr">
              <a:buNone/>
              <a:defRPr sz="1000"/>
            </a:lvl2pPr>
            <a:lvl3pPr marL="457200" indent="0" algn="ctr">
              <a:buNone/>
              <a:defRPr sz="900"/>
            </a:lvl3pPr>
            <a:lvl4pPr marL="685800" indent="0" algn="ctr">
              <a:buNone/>
              <a:defRPr sz="800"/>
            </a:lvl4pPr>
            <a:lvl5pPr marL="914400" indent="0" algn="ctr">
              <a:buNone/>
              <a:defRPr sz="800"/>
            </a:lvl5pPr>
            <a:lvl6pPr marL="1143000" indent="0" algn="ctr">
              <a:buNone/>
              <a:defRPr sz="800"/>
            </a:lvl6pPr>
            <a:lvl7pPr marL="1371600" indent="0" algn="ctr">
              <a:buNone/>
              <a:defRPr sz="800"/>
            </a:lvl7pPr>
            <a:lvl8pPr marL="1600200" indent="0" algn="ctr">
              <a:buNone/>
              <a:defRPr sz="800"/>
            </a:lvl8pPr>
            <a:lvl9pPr marL="1828800" indent="0" algn="ctr">
              <a:buNone/>
              <a:defRPr sz="8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8ED8FFB9-B174-040E-9F8D-47C64486C41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D1CFA1-74B0-4C00-876E-185DD0A116B5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4415764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E6D9D7DB-9B51-1261-280F-3C76BA64C7D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B37762-1C8E-40A4-95CE-C1A8DF3E157B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7938055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8"/>
          </a:xfrm>
          <a:prstGeom prst="rect">
            <a:avLst/>
          </a:prstGeom>
        </p:spPr>
        <p:txBody>
          <a:bodyPr anchor="b"/>
          <a:lstStyle>
            <a:lvl1pPr>
              <a:defRPr sz="3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8"/>
          </a:xfrm>
        </p:spPr>
        <p:txBody>
          <a:bodyPr/>
          <a:lstStyle>
            <a:lvl1pPr marL="0" indent="0">
              <a:buNone/>
              <a:defRPr sz="1200"/>
            </a:lvl1pPr>
            <a:lvl2pPr marL="228600" indent="0">
              <a:buNone/>
              <a:defRPr sz="1000"/>
            </a:lvl2pPr>
            <a:lvl3pPr marL="457200" indent="0">
              <a:buNone/>
              <a:defRPr sz="900"/>
            </a:lvl3pPr>
            <a:lvl4pPr marL="685800" indent="0">
              <a:buNone/>
              <a:defRPr sz="800"/>
            </a:lvl4pPr>
            <a:lvl5pPr marL="914400" indent="0">
              <a:buNone/>
              <a:defRPr sz="800"/>
            </a:lvl5pPr>
            <a:lvl6pPr marL="1143000" indent="0">
              <a:buNone/>
              <a:defRPr sz="800"/>
            </a:lvl6pPr>
            <a:lvl7pPr marL="1371600" indent="0">
              <a:buNone/>
              <a:defRPr sz="800"/>
            </a:lvl7pPr>
            <a:lvl8pPr marL="1600200" indent="0">
              <a:buNone/>
              <a:defRPr sz="800"/>
            </a:lvl8pPr>
            <a:lvl9pPr marL="1828800" indent="0">
              <a:buNone/>
              <a:defRPr sz="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CAACDF02-91E1-17C5-DFC7-856556B9F25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FA91FB-4500-4D04-A23B-94163D6F91B4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9617119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63538" y="946944"/>
            <a:ext cx="5693569" cy="52927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33307" y="946944"/>
            <a:ext cx="5694363" cy="52927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967C03E-6D7F-0584-DE5F-DBA077A206B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1B44D9-6E7E-4F76-9A4D-226A15B23F1B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6158802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7" y="1681163"/>
            <a:ext cx="5157788" cy="823913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28600" indent="0">
              <a:buNone/>
              <a:defRPr sz="1000" b="1"/>
            </a:lvl2pPr>
            <a:lvl3pPr marL="457200" indent="0">
              <a:buNone/>
              <a:defRPr sz="900" b="1"/>
            </a:lvl3pPr>
            <a:lvl4pPr marL="685800" indent="0">
              <a:buNone/>
              <a:defRPr sz="800" b="1"/>
            </a:lvl4pPr>
            <a:lvl5pPr marL="914400" indent="0">
              <a:buNone/>
              <a:defRPr sz="800" b="1"/>
            </a:lvl5pPr>
            <a:lvl6pPr marL="1143000" indent="0">
              <a:buNone/>
              <a:defRPr sz="800" b="1"/>
            </a:lvl6pPr>
            <a:lvl7pPr marL="1371600" indent="0">
              <a:buNone/>
              <a:defRPr sz="800" b="1"/>
            </a:lvl7pPr>
            <a:lvl8pPr marL="1600200" indent="0">
              <a:buNone/>
              <a:defRPr sz="800" b="1"/>
            </a:lvl8pPr>
            <a:lvl9pPr marL="1828800" indent="0">
              <a:buNone/>
              <a:defRPr sz="8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7" y="2505075"/>
            <a:ext cx="515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3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28600" indent="0">
              <a:buNone/>
              <a:defRPr sz="1000" b="1"/>
            </a:lvl2pPr>
            <a:lvl3pPr marL="457200" indent="0">
              <a:buNone/>
              <a:defRPr sz="900" b="1"/>
            </a:lvl3pPr>
            <a:lvl4pPr marL="685800" indent="0">
              <a:buNone/>
              <a:defRPr sz="800" b="1"/>
            </a:lvl4pPr>
            <a:lvl5pPr marL="914400" indent="0">
              <a:buNone/>
              <a:defRPr sz="800" b="1"/>
            </a:lvl5pPr>
            <a:lvl6pPr marL="1143000" indent="0">
              <a:buNone/>
              <a:defRPr sz="800" b="1"/>
            </a:lvl6pPr>
            <a:lvl7pPr marL="1371600" indent="0">
              <a:buNone/>
              <a:defRPr sz="800" b="1"/>
            </a:lvl7pPr>
            <a:lvl8pPr marL="1600200" indent="0">
              <a:buNone/>
              <a:defRPr sz="800" b="1"/>
            </a:lvl8pPr>
            <a:lvl9pPr marL="1828800" indent="0">
              <a:buNone/>
              <a:defRPr sz="8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E2213533-F87B-831C-A760-B982553B0FA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089430-0CE8-4EA3-A0DA-303FF2F64D0A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7618043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7B4251C1-383D-AE23-806C-68D7AB47E79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DC8B18-92C7-458C-B534-A4E6682E8B4E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954496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A1761562-B575-FF6C-19B1-150819B387B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8A8482-B792-4246-A230-12C97AF91DD7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843572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6932B139-9616-2C4C-5DDD-C45916B6CB9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C24333-4D69-440D-8925-A173B79DE000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6555924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8" cy="1600200"/>
          </a:xfrm>
          <a:prstGeom prst="rect">
            <a:avLst/>
          </a:prstGeom>
        </p:spPr>
        <p:txBody>
          <a:bodyPr anchor="b"/>
          <a:lstStyle>
            <a:lvl1pPr>
              <a:defRPr sz="16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8" cy="3811588"/>
          </a:xfrm>
        </p:spPr>
        <p:txBody>
          <a:bodyPr/>
          <a:lstStyle>
            <a:lvl1pPr marL="0" indent="0">
              <a:buNone/>
              <a:defRPr sz="800"/>
            </a:lvl1pPr>
            <a:lvl2pPr marL="228600" indent="0">
              <a:buNone/>
              <a:defRPr sz="700"/>
            </a:lvl2pPr>
            <a:lvl3pPr marL="457200" indent="0">
              <a:buNone/>
              <a:defRPr sz="600"/>
            </a:lvl3pPr>
            <a:lvl4pPr marL="685800" indent="0">
              <a:buNone/>
              <a:defRPr sz="500"/>
            </a:lvl4pPr>
            <a:lvl5pPr marL="914400" indent="0">
              <a:buNone/>
              <a:defRPr sz="500"/>
            </a:lvl5pPr>
            <a:lvl6pPr marL="1143000" indent="0">
              <a:buNone/>
              <a:defRPr sz="500"/>
            </a:lvl6pPr>
            <a:lvl7pPr marL="1371600" indent="0">
              <a:buNone/>
              <a:defRPr sz="500"/>
            </a:lvl7pPr>
            <a:lvl8pPr marL="1600200" indent="0">
              <a:buNone/>
              <a:defRPr sz="500"/>
            </a:lvl8pPr>
            <a:lvl9pPr marL="1828800" indent="0">
              <a:buNone/>
              <a:defRPr sz="5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D757BA9-0307-C646-E65D-C597F4EBECB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88A301-6776-45CB-8C82-A03F26B31C67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39975701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8" cy="1600200"/>
          </a:xfrm>
          <a:prstGeom prst="rect">
            <a:avLst/>
          </a:prstGeom>
        </p:spPr>
        <p:txBody>
          <a:bodyPr anchor="b"/>
          <a:lstStyle>
            <a:lvl1pPr>
              <a:defRPr sz="16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1600"/>
            </a:lvl1pPr>
            <a:lvl2pPr marL="228600" indent="0">
              <a:buNone/>
              <a:defRPr sz="1400"/>
            </a:lvl2pPr>
            <a:lvl3pPr marL="457200" indent="0">
              <a:buNone/>
              <a:defRPr sz="1200"/>
            </a:lvl3pPr>
            <a:lvl4pPr marL="685800" indent="0">
              <a:buNone/>
              <a:defRPr sz="1000"/>
            </a:lvl4pPr>
            <a:lvl5pPr marL="914400" indent="0">
              <a:buNone/>
              <a:defRPr sz="1000"/>
            </a:lvl5pPr>
            <a:lvl6pPr marL="1143000" indent="0">
              <a:buNone/>
              <a:defRPr sz="1000"/>
            </a:lvl6pPr>
            <a:lvl7pPr marL="1371600" indent="0">
              <a:buNone/>
              <a:defRPr sz="1000"/>
            </a:lvl7pPr>
            <a:lvl8pPr marL="1600200" indent="0">
              <a:buNone/>
              <a:defRPr sz="1000"/>
            </a:lvl8pPr>
            <a:lvl9pPr marL="1828800" indent="0">
              <a:buNone/>
              <a:defRPr sz="1000"/>
            </a:lvl9pPr>
          </a:lstStyle>
          <a:p>
            <a:pPr lvl="0"/>
            <a:endParaRPr lang="zh-CN" altLang="en-US" noProof="0">
              <a:sym typeface="Helvetica" panose="020B0604020202020204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8" cy="3811588"/>
          </a:xfrm>
        </p:spPr>
        <p:txBody>
          <a:bodyPr/>
          <a:lstStyle>
            <a:lvl1pPr marL="0" indent="0">
              <a:buNone/>
              <a:defRPr sz="800"/>
            </a:lvl1pPr>
            <a:lvl2pPr marL="228600" indent="0">
              <a:buNone/>
              <a:defRPr sz="700"/>
            </a:lvl2pPr>
            <a:lvl3pPr marL="457200" indent="0">
              <a:buNone/>
              <a:defRPr sz="600"/>
            </a:lvl3pPr>
            <a:lvl4pPr marL="685800" indent="0">
              <a:buNone/>
              <a:defRPr sz="500"/>
            </a:lvl4pPr>
            <a:lvl5pPr marL="914400" indent="0">
              <a:buNone/>
              <a:defRPr sz="500"/>
            </a:lvl5pPr>
            <a:lvl6pPr marL="1143000" indent="0">
              <a:buNone/>
              <a:defRPr sz="500"/>
            </a:lvl6pPr>
            <a:lvl7pPr marL="1371600" indent="0">
              <a:buNone/>
              <a:defRPr sz="500"/>
            </a:lvl7pPr>
            <a:lvl8pPr marL="1600200" indent="0">
              <a:buNone/>
              <a:defRPr sz="500"/>
            </a:lvl8pPr>
            <a:lvl9pPr marL="1828800" indent="0">
              <a:buNone/>
              <a:defRPr sz="5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B0278D9-F71C-8194-4C69-72D1928A9F7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B8C76E-4E3D-4278-A25E-2A2D41489621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56807793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96175FD9-36FB-EADC-9CF3-55EC924F8A9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D9A9DE-79A8-4C1B-9D38-C58BFB540825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0725056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962232" y="365125"/>
            <a:ext cx="2865438" cy="5874544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63538" y="365125"/>
            <a:ext cx="8522494" cy="58745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E0212067-0EB4-A0CF-D592-A8CBF238623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5768E7-D807-4ECD-8D01-B190B6DA18DA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74343708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1"/>
          <p:cNvSpPr txBox="1">
            <a:spLocks noGrp="1"/>
          </p:cNvSpPr>
          <p:nvPr>
            <p:ph type="body" sz="half" idx="21"/>
          </p:nvPr>
        </p:nvSpPr>
        <p:spPr>
          <a:xfrm>
            <a:off x="9499534" y="1204852"/>
            <a:ext cx="3108223" cy="6258123"/>
          </a:xfrm>
          <a:prstGeom prst="rect">
            <a:avLst/>
          </a:prstGeom>
        </p:spPr>
        <p:txBody>
          <a:bodyPr wrap="none" anchor="ctr">
            <a:spAutoFit/>
          </a:bodyPr>
          <a:lstStyle>
            <a:lvl1pPr marL="0" indent="0" algn="r" defTabSz="1219169">
              <a:lnSpc>
                <a:spcPct val="100000"/>
              </a:lnSpc>
              <a:buSzTx/>
              <a:buNone/>
              <a:defRPr sz="40000">
                <a:solidFill>
                  <a:srgbClr val="B62526"/>
                </a:solidFill>
                <a:latin typeface="Noto Sans Black"/>
                <a:ea typeface="Noto Sans Black"/>
                <a:cs typeface="Noto Sans Black"/>
                <a:sym typeface="Noto Sans Black"/>
              </a:defRPr>
            </a:lvl1pPr>
          </a:lstStyle>
          <a:p>
            <a:r>
              <a:t>1</a:t>
            </a:r>
          </a:p>
        </p:txBody>
      </p:sp>
      <p:sp>
        <p:nvSpPr>
          <p:cNvPr id="308" name="矩形"/>
          <p:cNvSpPr/>
          <p:nvPr/>
        </p:nvSpPr>
        <p:spPr>
          <a:xfrm>
            <a:off x="-1267" y="6303225"/>
            <a:ext cx="12192001" cy="556955"/>
          </a:xfrm>
          <a:prstGeom prst="rect">
            <a:avLst/>
          </a:prstGeom>
          <a:gradFill>
            <a:gsLst>
              <a:gs pos="0">
                <a:srgbClr val="A40006"/>
              </a:gs>
              <a:gs pos="100000">
                <a:srgbClr val="B62626"/>
              </a:gs>
            </a:gsLst>
          </a:gradFill>
          <a:ln w="12700">
            <a:miter lim="400000"/>
          </a:ln>
        </p:spPr>
        <p:txBody>
          <a:bodyPr lIns="25400" tIns="25400" rIns="25400" bIns="25400" anchor="ctr"/>
          <a:lstStyle/>
          <a:p>
            <a:pPr defTabSz="825500">
              <a:defRPr sz="3400" i="1">
                <a:solidFill>
                  <a:srgbClr val="000000"/>
                </a:solidFill>
                <a:latin typeface="+mn-lt"/>
                <a:ea typeface="+mn-ea"/>
                <a:cs typeface="+mn-cs"/>
                <a:sym typeface="Noto Sans Bold"/>
              </a:defRPr>
            </a:pPr>
            <a:endParaRPr sz="1700"/>
          </a:p>
        </p:txBody>
      </p:sp>
      <p:sp>
        <p:nvSpPr>
          <p:cNvPr id="309" name="ViSlider 1.1: ViSeer Keynote Template &amp; Guide to Use"/>
          <p:cNvSpPr txBox="1">
            <a:spLocks noGrp="1"/>
          </p:cNvSpPr>
          <p:nvPr>
            <p:ph type="body" sz="quarter" idx="22"/>
          </p:nvPr>
        </p:nvSpPr>
        <p:spPr>
          <a:xfrm>
            <a:off x="93355" y="6610960"/>
            <a:ext cx="3617978" cy="256480"/>
          </a:xfrm>
          <a:prstGeom prst="rect">
            <a:avLst/>
          </a:prstGeom>
        </p:spPr>
        <p:txBody>
          <a:bodyPr wrap="none" anchor="ctr">
            <a:spAutoFit/>
          </a:bodyPr>
          <a:lstStyle>
            <a:lvl1pPr marL="0" indent="0" defTabSz="1219169">
              <a:lnSpc>
                <a:spcPct val="100000"/>
              </a:lnSpc>
              <a:buSzTx/>
              <a:buNone/>
              <a:defRPr sz="1000" spc="50">
                <a:solidFill>
                  <a:srgbClr val="FFFFFF"/>
                </a:solidFill>
                <a:latin typeface="Noto Sans Regular"/>
                <a:ea typeface="Noto Sans Regular"/>
                <a:cs typeface="Noto Sans Regular"/>
                <a:sym typeface="Noto Sans Regular"/>
              </a:defRPr>
            </a:lvl1pPr>
          </a:lstStyle>
          <a:p>
            <a:r>
              <a:t>ViSlider 1.1: ViSeer Keynote Template &amp; Guide to Use</a:t>
            </a:r>
          </a:p>
        </p:txBody>
      </p:sp>
      <p:grpSp>
        <p:nvGrpSpPr>
          <p:cNvPr id="312" name="成组"/>
          <p:cNvGrpSpPr/>
          <p:nvPr/>
        </p:nvGrpSpPr>
        <p:grpSpPr>
          <a:xfrm>
            <a:off x="9984318" y="6164804"/>
            <a:ext cx="2068302" cy="871897"/>
            <a:chOff x="0" y="0"/>
            <a:chExt cx="4136601" cy="1743793"/>
          </a:xfrm>
        </p:grpSpPr>
        <p:pic>
          <p:nvPicPr>
            <p:cNvPr id="310" name="资源 30.png" descr="资源 30.png"/>
            <p:cNvPicPr>
              <a:picLocks noChangeAspect="1"/>
            </p:cNvPicPr>
            <p:nvPr/>
          </p:nvPicPr>
          <p:blipFill>
            <a:blip r:embed="rId2">
              <a:alphaModFix amt="32339"/>
            </a:blip>
            <a:srcRect r="71917"/>
            <a:stretch>
              <a:fillRect/>
            </a:stretch>
          </p:blipFill>
          <p:spPr>
            <a:xfrm>
              <a:off x="0" y="0"/>
              <a:ext cx="1800980" cy="174379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11" name="资源 31.png" descr="资源 31.png"/>
            <p:cNvPicPr>
              <a:picLocks noChangeAspect="1"/>
            </p:cNvPicPr>
            <p:nvPr/>
          </p:nvPicPr>
          <p:blipFill>
            <a:blip r:embed="rId3">
              <a:alphaModFix amt="50410"/>
            </a:blip>
            <a:srcRect l="44914" t="1895" b="66001"/>
            <a:stretch>
              <a:fillRect/>
            </a:stretch>
          </p:blipFill>
          <p:spPr>
            <a:xfrm>
              <a:off x="2014521" y="584151"/>
              <a:ext cx="2122081" cy="50535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313" name="章节标题"/>
          <p:cNvSpPr txBox="1">
            <a:spLocks noGrp="1"/>
          </p:cNvSpPr>
          <p:nvPr>
            <p:ph type="title" hasCustomPrompt="1"/>
          </p:nvPr>
        </p:nvSpPr>
        <p:spPr>
          <a:xfrm>
            <a:off x="603248" y="2222365"/>
            <a:ext cx="10985502" cy="2032270"/>
          </a:xfrm>
          <a:prstGeom prst="rect">
            <a:avLst/>
          </a:prstGeom>
        </p:spPr>
        <p:txBody>
          <a:bodyPr/>
          <a:lstStyle>
            <a:lvl1pPr>
              <a:defRPr sz="4800" spc="-96"/>
            </a:lvl1pPr>
          </a:lstStyle>
          <a:p>
            <a:r>
              <a:t>章节标题</a:t>
            </a:r>
          </a:p>
        </p:txBody>
      </p:sp>
      <p:sp>
        <p:nvSpPr>
          <p:cNvPr id="31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40948765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8"/>
          </a:xfrm>
        </p:spPr>
        <p:txBody>
          <a:bodyPr anchor="b"/>
          <a:lstStyle>
            <a:lvl1pPr>
              <a:defRPr sz="3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228600" indent="0">
              <a:buNone/>
              <a:defRPr sz="1000"/>
            </a:lvl2pPr>
            <a:lvl3pPr marL="457200" indent="0">
              <a:buNone/>
              <a:defRPr sz="900"/>
            </a:lvl3pPr>
            <a:lvl4pPr marL="685800" indent="0">
              <a:buNone/>
              <a:defRPr sz="800"/>
            </a:lvl4pPr>
            <a:lvl5pPr marL="914400" indent="0">
              <a:buNone/>
              <a:defRPr sz="800"/>
            </a:lvl5pPr>
            <a:lvl6pPr marL="1143000" indent="0">
              <a:buNone/>
              <a:defRPr sz="800"/>
            </a:lvl6pPr>
            <a:lvl7pPr marL="1371600" indent="0">
              <a:buNone/>
              <a:defRPr sz="800"/>
            </a:lvl7pPr>
            <a:lvl8pPr marL="1600200" indent="0">
              <a:buNone/>
              <a:defRPr sz="800"/>
            </a:lvl8pPr>
            <a:lvl9pPr marL="1828800" indent="0">
              <a:buNone/>
              <a:defRPr sz="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89A95D49-1AA9-9FC7-BE8C-C1628694EB3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3330F6-4D27-4DB3-90E4-0D73744CCBA9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178666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219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34100" y="1825625"/>
            <a:ext cx="5219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4205E63D-BF03-6DC9-D4E9-1B446C6FDD6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E33200-9DB3-45E8-811C-BFFF797DF432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20436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7" y="1681163"/>
            <a:ext cx="5157788" cy="82391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200" b="1"/>
            </a:lvl1pPr>
            <a:lvl2pPr marL="228600" indent="0">
              <a:buNone/>
              <a:defRPr sz="1000" b="1"/>
            </a:lvl2pPr>
            <a:lvl3pPr marL="457200" indent="0">
              <a:buNone/>
              <a:defRPr sz="900" b="1"/>
            </a:lvl3pPr>
            <a:lvl4pPr marL="685800" indent="0">
              <a:buNone/>
              <a:defRPr sz="800" b="1"/>
            </a:lvl4pPr>
            <a:lvl5pPr marL="914400" indent="0">
              <a:buNone/>
              <a:defRPr sz="800" b="1"/>
            </a:lvl5pPr>
            <a:lvl6pPr marL="1143000" indent="0">
              <a:buNone/>
              <a:defRPr sz="800" b="1"/>
            </a:lvl6pPr>
            <a:lvl7pPr marL="1371600" indent="0">
              <a:buNone/>
              <a:defRPr sz="800" b="1"/>
            </a:lvl7pPr>
            <a:lvl8pPr marL="1600200" indent="0">
              <a:buNone/>
              <a:defRPr sz="800" b="1"/>
            </a:lvl8pPr>
            <a:lvl9pPr marL="1828800" indent="0">
              <a:buNone/>
              <a:defRPr sz="8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7" y="2505075"/>
            <a:ext cx="515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200" b="1"/>
            </a:lvl1pPr>
            <a:lvl2pPr marL="228600" indent="0">
              <a:buNone/>
              <a:defRPr sz="1000" b="1"/>
            </a:lvl2pPr>
            <a:lvl3pPr marL="457200" indent="0">
              <a:buNone/>
              <a:defRPr sz="900" b="1"/>
            </a:lvl3pPr>
            <a:lvl4pPr marL="685800" indent="0">
              <a:buNone/>
              <a:defRPr sz="800" b="1"/>
            </a:lvl4pPr>
            <a:lvl5pPr marL="914400" indent="0">
              <a:buNone/>
              <a:defRPr sz="800" b="1"/>
            </a:lvl5pPr>
            <a:lvl6pPr marL="1143000" indent="0">
              <a:buNone/>
              <a:defRPr sz="800" b="1"/>
            </a:lvl6pPr>
            <a:lvl7pPr marL="1371600" indent="0">
              <a:buNone/>
              <a:defRPr sz="800" b="1"/>
            </a:lvl7pPr>
            <a:lvl8pPr marL="1600200" indent="0">
              <a:buNone/>
              <a:defRPr sz="800" b="1"/>
            </a:lvl8pPr>
            <a:lvl9pPr marL="1828800" indent="0">
              <a:buNone/>
              <a:defRPr sz="8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6329D65-1086-FB87-E14D-46743587A82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521809-5CEB-460A-8EC2-FF360A651DE8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071432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1FA40CA7-1878-8A3A-BC54-D58E59A1CAD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2B7F4B-4D43-49F0-A227-79342EF18AED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344653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:a16="http://schemas.microsoft.com/office/drawing/2014/main" id="{57DF56FC-DA28-1800-FD20-7BF2A78215C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852FA9-41AD-4F36-80E7-83C3A88455CD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725954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8" cy="1600200"/>
          </a:xfrm>
        </p:spPr>
        <p:txBody>
          <a:bodyPr anchor="b"/>
          <a:lstStyle>
            <a:lvl1pPr>
              <a:defRPr sz="16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00"/>
            </a:lvl1pPr>
            <a:lvl2pPr marL="228600" indent="0">
              <a:buNone/>
              <a:defRPr sz="700"/>
            </a:lvl2pPr>
            <a:lvl3pPr marL="457200" indent="0">
              <a:buNone/>
              <a:defRPr sz="600"/>
            </a:lvl3pPr>
            <a:lvl4pPr marL="685800" indent="0">
              <a:buNone/>
              <a:defRPr sz="500"/>
            </a:lvl4pPr>
            <a:lvl5pPr marL="914400" indent="0">
              <a:buNone/>
              <a:defRPr sz="500"/>
            </a:lvl5pPr>
            <a:lvl6pPr marL="1143000" indent="0">
              <a:buNone/>
              <a:defRPr sz="500"/>
            </a:lvl6pPr>
            <a:lvl7pPr marL="1371600" indent="0">
              <a:buNone/>
              <a:defRPr sz="500"/>
            </a:lvl7pPr>
            <a:lvl8pPr marL="1600200" indent="0">
              <a:buNone/>
              <a:defRPr sz="500"/>
            </a:lvl8pPr>
            <a:lvl9pPr marL="1828800" indent="0">
              <a:buNone/>
              <a:defRPr sz="5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4B517A4B-9667-5663-7A83-CD6763E114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A75809-CC01-4133-B262-7475AA494061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37923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8" cy="1600200"/>
          </a:xfrm>
        </p:spPr>
        <p:txBody>
          <a:bodyPr anchor="b"/>
          <a:lstStyle>
            <a:lvl1pPr>
              <a:defRPr sz="16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228600" indent="0">
              <a:buNone/>
              <a:defRPr sz="1400"/>
            </a:lvl2pPr>
            <a:lvl3pPr marL="457200" indent="0">
              <a:buNone/>
              <a:defRPr sz="1200"/>
            </a:lvl3pPr>
            <a:lvl4pPr marL="685800" indent="0">
              <a:buNone/>
              <a:defRPr sz="1000"/>
            </a:lvl4pPr>
            <a:lvl5pPr marL="914400" indent="0">
              <a:buNone/>
              <a:defRPr sz="1000"/>
            </a:lvl5pPr>
            <a:lvl6pPr marL="1143000" indent="0">
              <a:buNone/>
              <a:defRPr sz="1000"/>
            </a:lvl6pPr>
            <a:lvl7pPr marL="1371600" indent="0">
              <a:buNone/>
              <a:defRPr sz="1000"/>
            </a:lvl7pPr>
            <a:lvl8pPr marL="1600200" indent="0">
              <a:buNone/>
              <a:defRPr sz="1000"/>
            </a:lvl8pPr>
            <a:lvl9pPr marL="1828800" indent="0">
              <a:buNone/>
              <a:defRPr sz="1000"/>
            </a:lvl9pPr>
          </a:lstStyle>
          <a:p>
            <a:pPr lvl="0"/>
            <a:endParaRPr lang="zh-CN" altLang="en-US" noProof="0">
              <a:sym typeface="Helvetica" panose="020B0604020202020204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00"/>
            </a:lvl1pPr>
            <a:lvl2pPr marL="228600" indent="0">
              <a:buNone/>
              <a:defRPr sz="700"/>
            </a:lvl2pPr>
            <a:lvl3pPr marL="457200" indent="0">
              <a:buNone/>
              <a:defRPr sz="600"/>
            </a:lvl3pPr>
            <a:lvl4pPr marL="685800" indent="0">
              <a:buNone/>
              <a:defRPr sz="500"/>
            </a:lvl4pPr>
            <a:lvl5pPr marL="914400" indent="0">
              <a:buNone/>
              <a:defRPr sz="500"/>
            </a:lvl5pPr>
            <a:lvl6pPr marL="1143000" indent="0">
              <a:buNone/>
              <a:defRPr sz="500"/>
            </a:lvl6pPr>
            <a:lvl7pPr marL="1371600" indent="0">
              <a:buNone/>
              <a:defRPr sz="500"/>
            </a:lvl7pPr>
            <a:lvl8pPr marL="1600200" indent="0">
              <a:buNone/>
              <a:defRPr sz="500"/>
            </a:lvl8pPr>
            <a:lvl9pPr marL="1828800" indent="0">
              <a:buNone/>
              <a:defRPr sz="5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F8E87E08-2BC3-7476-2776-95A9061D75C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8C4495-7314-4272-A8DC-B4E2BED02095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994808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>
            <a:extLst>
              <a:ext uri="{FF2B5EF4-FFF2-40B4-BE49-F238E27FC236}">
                <a16:creationId xmlns:a16="http://schemas.microsoft.com/office/drawing/2014/main" id="{6FDBA71F-EAB2-9627-F4A8-63AB541BF571}"/>
              </a:ext>
            </a:extLst>
          </p:cNvPr>
          <p:cNvSpPr>
            <a:spLocks/>
          </p:cNvSpPr>
          <p:nvPr/>
        </p:nvSpPr>
        <p:spPr bwMode="auto">
          <a:xfrm>
            <a:off x="-794" y="6303169"/>
            <a:ext cx="12191207" cy="556419"/>
          </a:xfrm>
          <a:prstGeom prst="rect">
            <a:avLst/>
          </a:prstGeom>
          <a:gradFill rotWithShape="0">
            <a:gsLst>
              <a:gs pos="0">
                <a:srgbClr val="A40006"/>
              </a:gs>
              <a:gs pos="100000">
                <a:srgbClr val="B62626"/>
              </a:gs>
            </a:gsLst>
            <a:lin ang="0"/>
          </a:gradFill>
          <a:ln>
            <a:noFill/>
          </a:ln>
          <a:effectLst/>
        </p:spPr>
        <p:txBody>
          <a:bodyPr lIns="25400" tIns="25400" rIns="25400" bIns="25400" anchor="ctr"/>
          <a:lstStyle>
            <a:lvl1pPr algn="ctr" defTabSz="1651000">
              <a:defRPr sz="2400">
                <a:solidFill>
                  <a:srgbClr val="5E5E5E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1pPr>
            <a:lvl2pPr marL="742950" indent="-285750" algn="ctr" defTabSz="1651000">
              <a:defRPr sz="2400">
                <a:solidFill>
                  <a:srgbClr val="5E5E5E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2pPr>
            <a:lvl3pPr marL="1143000" indent="-228600" algn="ctr" defTabSz="1651000">
              <a:defRPr sz="2400">
                <a:solidFill>
                  <a:srgbClr val="5E5E5E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3pPr>
            <a:lvl4pPr marL="1600200" indent="-228600" algn="ctr" defTabSz="1651000">
              <a:defRPr sz="2400">
                <a:solidFill>
                  <a:srgbClr val="5E5E5E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4pPr>
            <a:lvl5pPr marL="2057400" indent="-228600" algn="ctr" defTabSz="1651000">
              <a:defRPr sz="2400">
                <a:solidFill>
                  <a:srgbClr val="5E5E5E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5pPr>
            <a:lvl6pPr marL="2514600" indent="-228600" algn="ctr" defTabSz="1651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6pPr>
            <a:lvl7pPr marL="2971800" indent="-228600" algn="ctr" defTabSz="1651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7pPr>
            <a:lvl8pPr marL="3429000" indent="-228600" algn="ctr" defTabSz="1651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8pPr>
            <a:lvl9pPr marL="3886200" indent="-228600" algn="ctr" defTabSz="1651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9pPr>
          </a:lstStyle>
          <a:p>
            <a:pPr eaLnBrk="1">
              <a:defRPr/>
            </a:pPr>
            <a:endParaRPr lang="zh-CN" altLang="zh-CN" sz="1700" b="1" i="1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grpSp>
        <p:nvGrpSpPr>
          <p:cNvPr id="2051" name="Group 2">
            <a:extLst>
              <a:ext uri="{FF2B5EF4-FFF2-40B4-BE49-F238E27FC236}">
                <a16:creationId xmlns:a16="http://schemas.microsoft.com/office/drawing/2014/main" id="{F8E75D8A-8CE7-6082-87A0-07B7FB5DB012}"/>
              </a:ext>
            </a:extLst>
          </p:cNvPr>
          <p:cNvGrpSpPr>
            <a:grpSpLocks/>
          </p:cNvGrpSpPr>
          <p:nvPr/>
        </p:nvGrpSpPr>
        <p:grpSpPr bwMode="auto">
          <a:xfrm>
            <a:off x="9983788" y="6164263"/>
            <a:ext cx="2068513" cy="872332"/>
            <a:chOff x="0" y="0"/>
            <a:chExt cx="4136602" cy="1743794"/>
          </a:xfrm>
        </p:grpSpPr>
        <p:pic>
          <p:nvPicPr>
            <p:cNvPr id="2054" name="Picture 3">
              <a:extLst>
                <a:ext uri="{FF2B5EF4-FFF2-40B4-BE49-F238E27FC236}">
                  <a16:creationId xmlns:a16="http://schemas.microsoft.com/office/drawing/2014/main" id="{CCC15D30-4269-AA9A-B79C-2E329FB3DF30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916"/>
            <a:stretch>
              <a:fillRect/>
            </a:stretch>
          </p:blipFill>
          <p:spPr bwMode="auto">
            <a:xfrm>
              <a:off x="0" y="0"/>
              <a:ext cx="1800980" cy="17437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>
                      <a:alpha val="32156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2055" name="Picture 4">
              <a:extLst>
                <a:ext uri="{FF2B5EF4-FFF2-40B4-BE49-F238E27FC236}">
                  <a16:creationId xmlns:a16="http://schemas.microsoft.com/office/drawing/2014/main" id="{6E4D2342-228D-6DCA-3987-95FD13C67243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914" t="1894" b="66000"/>
            <a:stretch>
              <a:fillRect/>
            </a:stretch>
          </p:blipFill>
          <p:spPr bwMode="auto">
            <a:xfrm>
              <a:off x="2014521" y="584151"/>
              <a:ext cx="2122081" cy="5053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>
                      <a:alpha val="50587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  <p:sp>
        <p:nvSpPr>
          <p:cNvPr id="2052" name="Rectangle 5">
            <a:extLst>
              <a:ext uri="{FF2B5EF4-FFF2-40B4-BE49-F238E27FC236}">
                <a16:creationId xmlns:a16="http://schemas.microsoft.com/office/drawing/2014/main" id="{98A5DC73-8232-3513-AF29-63C301819106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02457" y="2221707"/>
            <a:ext cx="10986294" cy="20327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>
                <a:sym typeface="Helvetica" panose="020B0604020202020204" pitchFamily="34" charset="0"/>
              </a:rPr>
              <a:t>Click to edit Template title style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F1389368-01CC-4D69-F734-2AABD7CDD942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 bwMode="auto">
          <a:xfrm>
            <a:off x="6092825" y="6462713"/>
            <a:ext cx="254794" cy="2667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50800" tIns="50800" rIns="50800" bIns="50800" numCol="1" anchor="b" anchorCtr="0" compatLnSpc="1">
            <a:prstTxWarp prst="textNoShape">
              <a:avLst/>
            </a:prstTxWarp>
          </a:bodyPr>
          <a:lstStyle>
            <a:lvl1pPr defTabSz="292100" eaLnBrk="1">
              <a:defRPr sz="1400">
                <a:solidFill>
                  <a:srgbClr val="A40006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94F25B72-1AD5-4D07-80D2-46F4B1056CFA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044874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1218407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2400" b="1" kern="1200">
          <a:solidFill>
            <a:srgbClr val="A40006"/>
          </a:solidFill>
          <a:latin typeface="+mj-lt"/>
          <a:ea typeface="+mj-ea"/>
          <a:cs typeface="+mj-cs"/>
          <a:sym typeface="Helvetica" panose="020B0604020202020204" pitchFamily="34" charset="0"/>
        </a:defRPr>
      </a:lvl1pPr>
      <a:lvl2pPr algn="l" defTabSz="1218407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2400" b="1">
          <a:solidFill>
            <a:srgbClr val="A40006"/>
          </a:solidFill>
          <a:latin typeface="Helvetica" panose="020B0604020202020204" pitchFamily="34" charset="0"/>
          <a:ea typeface="Helvetica" panose="020B0604020202020204" pitchFamily="34" charset="0"/>
          <a:cs typeface="Helvetica" panose="020B0604020202020204" pitchFamily="34" charset="0"/>
          <a:sym typeface="Helvetica" panose="020B0604020202020204" pitchFamily="34" charset="0"/>
        </a:defRPr>
      </a:lvl2pPr>
      <a:lvl3pPr algn="l" defTabSz="1218407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2400" b="1">
          <a:solidFill>
            <a:srgbClr val="A40006"/>
          </a:solidFill>
          <a:latin typeface="Helvetica" panose="020B0604020202020204" pitchFamily="34" charset="0"/>
          <a:ea typeface="Helvetica" panose="020B0604020202020204" pitchFamily="34" charset="0"/>
          <a:cs typeface="Helvetica" panose="020B0604020202020204" pitchFamily="34" charset="0"/>
          <a:sym typeface="Helvetica" panose="020B0604020202020204" pitchFamily="34" charset="0"/>
        </a:defRPr>
      </a:lvl3pPr>
      <a:lvl4pPr algn="l" defTabSz="1218407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2400" b="1">
          <a:solidFill>
            <a:srgbClr val="A40006"/>
          </a:solidFill>
          <a:latin typeface="Helvetica" panose="020B0604020202020204" pitchFamily="34" charset="0"/>
          <a:ea typeface="Helvetica" panose="020B0604020202020204" pitchFamily="34" charset="0"/>
          <a:cs typeface="Helvetica" panose="020B0604020202020204" pitchFamily="34" charset="0"/>
          <a:sym typeface="Helvetica" panose="020B0604020202020204" pitchFamily="34" charset="0"/>
        </a:defRPr>
      </a:lvl4pPr>
      <a:lvl5pPr algn="l" defTabSz="1218407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2400" b="1">
          <a:solidFill>
            <a:srgbClr val="A40006"/>
          </a:solidFill>
          <a:latin typeface="Helvetica" panose="020B0604020202020204" pitchFamily="34" charset="0"/>
          <a:ea typeface="Helvetica" panose="020B0604020202020204" pitchFamily="34" charset="0"/>
          <a:cs typeface="Helvetica" panose="020B0604020202020204" pitchFamily="34" charset="0"/>
          <a:sym typeface="Helvetica" panose="020B0604020202020204" pitchFamily="34" charset="0"/>
        </a:defRPr>
      </a:lvl5pPr>
      <a:lvl6pPr marL="228600" algn="l" defTabSz="1218407" rtl="0" fontAlgn="base" hangingPunct="0">
        <a:lnSpc>
          <a:spcPct val="80000"/>
        </a:lnSpc>
        <a:spcBef>
          <a:spcPct val="0"/>
        </a:spcBef>
        <a:spcAft>
          <a:spcPct val="0"/>
        </a:spcAft>
        <a:defRPr sz="2400" b="1">
          <a:solidFill>
            <a:srgbClr val="A40006"/>
          </a:solidFill>
          <a:latin typeface="Helvetica" panose="020B0604020202020204" pitchFamily="34" charset="0"/>
          <a:ea typeface="Helvetica" panose="020B0604020202020204" pitchFamily="34" charset="0"/>
          <a:cs typeface="Helvetica" panose="020B0604020202020204" pitchFamily="34" charset="0"/>
          <a:sym typeface="Helvetica" panose="020B0604020202020204" pitchFamily="34" charset="0"/>
        </a:defRPr>
      </a:lvl6pPr>
      <a:lvl7pPr marL="457200" algn="l" defTabSz="1218407" rtl="0" fontAlgn="base" hangingPunct="0">
        <a:lnSpc>
          <a:spcPct val="80000"/>
        </a:lnSpc>
        <a:spcBef>
          <a:spcPct val="0"/>
        </a:spcBef>
        <a:spcAft>
          <a:spcPct val="0"/>
        </a:spcAft>
        <a:defRPr sz="2400" b="1">
          <a:solidFill>
            <a:srgbClr val="A40006"/>
          </a:solidFill>
          <a:latin typeface="Helvetica" panose="020B0604020202020204" pitchFamily="34" charset="0"/>
          <a:ea typeface="Helvetica" panose="020B0604020202020204" pitchFamily="34" charset="0"/>
          <a:cs typeface="Helvetica" panose="020B0604020202020204" pitchFamily="34" charset="0"/>
          <a:sym typeface="Helvetica" panose="020B0604020202020204" pitchFamily="34" charset="0"/>
        </a:defRPr>
      </a:lvl7pPr>
      <a:lvl8pPr marL="685800" algn="l" defTabSz="1218407" rtl="0" fontAlgn="base" hangingPunct="0">
        <a:lnSpc>
          <a:spcPct val="80000"/>
        </a:lnSpc>
        <a:spcBef>
          <a:spcPct val="0"/>
        </a:spcBef>
        <a:spcAft>
          <a:spcPct val="0"/>
        </a:spcAft>
        <a:defRPr sz="2400" b="1">
          <a:solidFill>
            <a:srgbClr val="A40006"/>
          </a:solidFill>
          <a:latin typeface="Helvetica" panose="020B0604020202020204" pitchFamily="34" charset="0"/>
          <a:ea typeface="Helvetica" panose="020B0604020202020204" pitchFamily="34" charset="0"/>
          <a:cs typeface="Helvetica" panose="020B0604020202020204" pitchFamily="34" charset="0"/>
          <a:sym typeface="Helvetica" panose="020B0604020202020204" pitchFamily="34" charset="0"/>
        </a:defRPr>
      </a:lvl8pPr>
      <a:lvl9pPr marL="914400" algn="l" defTabSz="1218407" rtl="0" fontAlgn="base" hangingPunct="0">
        <a:lnSpc>
          <a:spcPct val="80000"/>
        </a:lnSpc>
        <a:spcBef>
          <a:spcPct val="0"/>
        </a:spcBef>
        <a:spcAft>
          <a:spcPct val="0"/>
        </a:spcAft>
        <a:defRPr sz="2400" b="1">
          <a:solidFill>
            <a:srgbClr val="A40006"/>
          </a:solidFill>
          <a:latin typeface="Helvetica" panose="020B0604020202020204" pitchFamily="34" charset="0"/>
          <a:ea typeface="Helvetica" panose="020B0604020202020204" pitchFamily="34" charset="0"/>
          <a:cs typeface="Helvetica" panose="020B0604020202020204" pitchFamily="34" charset="0"/>
          <a:sym typeface="Helvetica" panose="020B0604020202020204" pitchFamily="34" charset="0"/>
        </a:defRPr>
      </a:lvl9pPr>
    </p:titleStyle>
    <p:bodyStyle>
      <a:lvl1pPr marL="228600" indent="-228600" algn="l" defTabSz="412750" rtl="0" eaLnBrk="0" fontAlgn="base" hangingPunct="0">
        <a:lnSpc>
          <a:spcPct val="170000"/>
        </a:lnSpc>
        <a:spcBef>
          <a:spcPct val="0"/>
        </a:spcBef>
        <a:spcAft>
          <a:spcPct val="0"/>
        </a:spcAft>
        <a:buSzPct val="123000"/>
        <a:buChar char="•"/>
        <a:defRPr sz="2000" b="1" kern="1200">
          <a:solidFill>
            <a:srgbClr val="000000"/>
          </a:solidFill>
          <a:latin typeface="+mn-lt"/>
          <a:ea typeface="+mn-ea"/>
          <a:cs typeface="+mn-cs"/>
          <a:sym typeface="Helvetica" panose="020B0604020202020204" pitchFamily="34" charset="0"/>
        </a:defRPr>
      </a:lvl1pPr>
      <a:lvl2pPr marL="558800" indent="-254000" algn="l" defTabSz="412750" rtl="0" eaLnBrk="0" fontAlgn="base" hangingPunct="0">
        <a:lnSpc>
          <a:spcPct val="170000"/>
        </a:lnSpc>
        <a:spcBef>
          <a:spcPct val="0"/>
        </a:spcBef>
        <a:spcAft>
          <a:spcPct val="0"/>
        </a:spcAft>
        <a:buSzPct val="123000"/>
        <a:buChar char="•"/>
        <a:defRPr sz="2000" b="1" kern="1200">
          <a:solidFill>
            <a:srgbClr val="000000"/>
          </a:solidFill>
          <a:latin typeface="+mn-lt"/>
          <a:ea typeface="+mn-ea"/>
          <a:cs typeface="+mn-cs"/>
          <a:sym typeface="Helvetica" panose="020B0604020202020204" pitchFamily="34" charset="0"/>
        </a:defRPr>
      </a:lvl2pPr>
      <a:lvl3pPr marL="863600" indent="-254000" algn="l" defTabSz="412750" rtl="0" eaLnBrk="0" fontAlgn="base" hangingPunct="0">
        <a:lnSpc>
          <a:spcPct val="170000"/>
        </a:lnSpc>
        <a:spcBef>
          <a:spcPct val="0"/>
        </a:spcBef>
        <a:spcAft>
          <a:spcPct val="0"/>
        </a:spcAft>
        <a:buSzPct val="123000"/>
        <a:buChar char="•"/>
        <a:defRPr sz="2000" b="1" kern="1200">
          <a:solidFill>
            <a:srgbClr val="000000"/>
          </a:solidFill>
          <a:latin typeface="+mn-lt"/>
          <a:ea typeface="+mn-ea"/>
          <a:cs typeface="+mn-cs"/>
          <a:sym typeface="Helvetica" panose="020B0604020202020204" pitchFamily="34" charset="0"/>
        </a:defRPr>
      </a:lvl3pPr>
      <a:lvl4pPr marL="1168400" indent="-254000" algn="l" defTabSz="412750" rtl="0" eaLnBrk="0" fontAlgn="base" hangingPunct="0">
        <a:lnSpc>
          <a:spcPct val="170000"/>
        </a:lnSpc>
        <a:spcBef>
          <a:spcPct val="0"/>
        </a:spcBef>
        <a:spcAft>
          <a:spcPct val="0"/>
        </a:spcAft>
        <a:buSzPct val="123000"/>
        <a:buChar char="•"/>
        <a:defRPr sz="2000" b="1" kern="1200">
          <a:solidFill>
            <a:srgbClr val="000000"/>
          </a:solidFill>
          <a:latin typeface="+mn-lt"/>
          <a:ea typeface="+mn-ea"/>
          <a:cs typeface="+mn-cs"/>
          <a:sym typeface="Helvetica" panose="020B0604020202020204" pitchFamily="34" charset="0"/>
        </a:defRPr>
      </a:lvl4pPr>
      <a:lvl5pPr marL="1473200" indent="-254000" algn="l" defTabSz="412750" rtl="0" eaLnBrk="0" fontAlgn="base" hangingPunct="0">
        <a:lnSpc>
          <a:spcPct val="170000"/>
        </a:lnSpc>
        <a:spcBef>
          <a:spcPct val="0"/>
        </a:spcBef>
        <a:spcAft>
          <a:spcPct val="0"/>
        </a:spcAft>
        <a:buSzPct val="123000"/>
        <a:buChar char="•"/>
        <a:defRPr sz="2000" b="1" kern="1200">
          <a:solidFill>
            <a:srgbClr val="000000"/>
          </a:solidFill>
          <a:latin typeface="+mn-lt"/>
          <a:ea typeface="+mn-ea"/>
          <a:cs typeface="+mn-cs"/>
          <a:sym typeface="Helvetica" panose="020B0604020202020204" pitchFamily="34" charset="0"/>
        </a:defRPr>
      </a:lvl5pPr>
      <a:lvl6pPr marL="12573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7145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9431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430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716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6002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288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>
            <a:extLst>
              <a:ext uri="{FF2B5EF4-FFF2-40B4-BE49-F238E27FC236}">
                <a16:creationId xmlns:a16="http://schemas.microsoft.com/office/drawing/2014/main" id="{C6FD422B-072B-B317-FC5B-2D579FB54643}"/>
              </a:ext>
            </a:extLst>
          </p:cNvPr>
          <p:cNvSpPr>
            <a:spLocks/>
          </p:cNvSpPr>
          <p:nvPr/>
        </p:nvSpPr>
        <p:spPr bwMode="auto">
          <a:xfrm>
            <a:off x="0" y="-794"/>
            <a:ext cx="12192000" cy="558007"/>
          </a:xfrm>
          <a:prstGeom prst="rect">
            <a:avLst/>
          </a:prstGeom>
          <a:gradFill rotWithShape="0">
            <a:gsLst>
              <a:gs pos="0">
                <a:srgbClr val="A40006"/>
              </a:gs>
              <a:gs pos="100000">
                <a:srgbClr val="B62626"/>
              </a:gs>
            </a:gsLst>
            <a:lin ang="0"/>
          </a:gradFill>
          <a:ln>
            <a:noFill/>
          </a:ln>
          <a:effectLst/>
        </p:spPr>
        <p:txBody>
          <a:bodyPr lIns="25400" tIns="25400" rIns="25400" bIns="25400" anchor="ctr"/>
          <a:lstStyle>
            <a:lvl1pPr algn="ctr" defTabSz="1651000">
              <a:defRPr sz="2400">
                <a:solidFill>
                  <a:srgbClr val="5E5E5E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1pPr>
            <a:lvl2pPr marL="742950" indent="-285750" algn="ctr" defTabSz="1651000">
              <a:defRPr sz="2400">
                <a:solidFill>
                  <a:srgbClr val="5E5E5E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2pPr>
            <a:lvl3pPr marL="1143000" indent="-228600" algn="ctr" defTabSz="1651000">
              <a:defRPr sz="2400">
                <a:solidFill>
                  <a:srgbClr val="5E5E5E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3pPr>
            <a:lvl4pPr marL="1600200" indent="-228600" algn="ctr" defTabSz="1651000">
              <a:defRPr sz="2400">
                <a:solidFill>
                  <a:srgbClr val="5E5E5E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4pPr>
            <a:lvl5pPr marL="2057400" indent="-228600" algn="ctr" defTabSz="1651000">
              <a:defRPr sz="2400">
                <a:solidFill>
                  <a:srgbClr val="5E5E5E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5pPr>
            <a:lvl6pPr marL="2514600" indent="-228600" algn="ctr" defTabSz="1651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6pPr>
            <a:lvl7pPr marL="2971800" indent="-228600" algn="ctr" defTabSz="1651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7pPr>
            <a:lvl8pPr marL="3429000" indent="-228600" algn="ctr" defTabSz="1651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8pPr>
            <a:lvl9pPr marL="3886200" indent="-228600" algn="ctr" defTabSz="1651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9pPr>
          </a:lstStyle>
          <a:p>
            <a:pPr eaLnBrk="1">
              <a:defRPr/>
            </a:pPr>
            <a:endParaRPr lang="zh-CN" altLang="zh-CN" sz="1700" b="1" i="1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pic>
        <p:nvPicPr>
          <p:cNvPr id="3075" name="Picture 2">
            <a:extLst>
              <a:ext uri="{FF2B5EF4-FFF2-40B4-BE49-F238E27FC236}">
                <a16:creationId xmlns:a16="http://schemas.microsoft.com/office/drawing/2014/main" id="{2C7D619A-05BC-9397-8506-4C09FCC3164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916"/>
          <a:stretch>
            <a:fillRect/>
          </a:stretch>
        </p:blipFill>
        <p:spPr bwMode="auto">
          <a:xfrm>
            <a:off x="9983788" y="-139700"/>
            <a:ext cx="900907" cy="871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32156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076" name="Picture 3">
            <a:extLst>
              <a:ext uri="{FF2B5EF4-FFF2-40B4-BE49-F238E27FC236}">
                <a16:creationId xmlns:a16="http://schemas.microsoft.com/office/drawing/2014/main" id="{D766165E-0C6D-43A8-928A-E6FB47E6427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914" t="1894" b="66000"/>
          <a:stretch>
            <a:fillRect/>
          </a:stretch>
        </p:blipFill>
        <p:spPr bwMode="auto">
          <a:xfrm>
            <a:off x="10991057" y="151607"/>
            <a:ext cx="1061244" cy="2532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0587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7" name="Rectangle 4">
            <a:extLst>
              <a:ext uri="{FF2B5EF4-FFF2-40B4-BE49-F238E27FC236}">
                <a16:creationId xmlns:a16="http://schemas.microsoft.com/office/drawing/2014/main" id="{639A6D8E-89E8-C4A5-75C7-0B7C07FF5ED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363538" y="946944"/>
            <a:ext cx="11464132" cy="529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>
                <a:sym typeface="Helvetica" panose="020B0604020202020204" pitchFamily="34" charset="0"/>
              </a:rPr>
              <a:t>Click to edit Template text styles</a:t>
            </a:r>
          </a:p>
          <a:p>
            <a:pPr lvl="1"/>
            <a:r>
              <a:rPr lang="zh-CN" altLang="zh-CN">
                <a:sym typeface="Helvetica" panose="020B0604020202020204" pitchFamily="34" charset="0"/>
              </a:rPr>
              <a:t>Second level</a:t>
            </a:r>
          </a:p>
          <a:p>
            <a:pPr lvl="2"/>
            <a:r>
              <a:rPr lang="zh-CN" altLang="zh-CN">
                <a:sym typeface="Helvetica" panose="020B0604020202020204" pitchFamily="34" charset="0"/>
              </a:rPr>
              <a:t>Third level</a:t>
            </a:r>
          </a:p>
          <a:p>
            <a:pPr lvl="3"/>
            <a:r>
              <a:rPr lang="zh-CN" altLang="zh-CN">
                <a:sym typeface="Helvetica" panose="020B0604020202020204" pitchFamily="34" charset="0"/>
              </a:rPr>
              <a:t>Fourth level</a:t>
            </a:r>
          </a:p>
          <a:p>
            <a:pPr lvl="4"/>
            <a:r>
              <a:rPr lang="zh-CN" altLang="zh-CN">
                <a:sym typeface="Helvetica" panose="020B0604020202020204" pitchFamily="34" charset="0"/>
              </a:rPr>
              <a:t>Fifth level</a:t>
            </a:r>
          </a:p>
        </p:txBody>
      </p:sp>
      <p:sp>
        <p:nvSpPr>
          <p:cNvPr id="2" name="Rectangle 5">
            <a:extLst>
              <a:ext uri="{FF2B5EF4-FFF2-40B4-BE49-F238E27FC236}">
                <a16:creationId xmlns:a16="http://schemas.microsoft.com/office/drawing/2014/main" id="{D60A453D-A663-C55D-E6A0-5C1F1C311A2E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 bwMode="auto">
          <a:xfrm>
            <a:off x="381000" y="6440488"/>
            <a:ext cx="254794" cy="2667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50800" tIns="50800" rIns="50800" bIns="50800" numCol="1" anchor="b" anchorCtr="0" compatLnSpc="1">
            <a:prstTxWarp prst="textNoShape">
              <a:avLst/>
            </a:prstTxWarp>
          </a:bodyPr>
          <a:lstStyle>
            <a:lvl1pPr defTabSz="292100" eaLnBrk="1">
              <a:defRPr sz="1400">
                <a:solidFill>
                  <a:srgbClr val="A40006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C256416B-62C5-4E81-A297-A5F642B8D9B6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178293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xStyles>
    <p:titleStyle>
      <a:lvl1pPr algn="l" defTabSz="1218407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2400" b="1" kern="1200">
          <a:solidFill>
            <a:srgbClr val="A40006"/>
          </a:solidFill>
          <a:latin typeface="+mj-lt"/>
          <a:ea typeface="+mj-ea"/>
          <a:cs typeface="+mj-cs"/>
          <a:sym typeface="Helvetica" panose="020B0604020202020204" pitchFamily="34" charset="0"/>
        </a:defRPr>
      </a:lvl1pPr>
      <a:lvl2pPr algn="l" defTabSz="1218407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2400" b="1">
          <a:solidFill>
            <a:srgbClr val="A40006"/>
          </a:solidFill>
          <a:latin typeface="Helvetica" panose="020B0604020202020204" pitchFamily="34" charset="0"/>
          <a:ea typeface="Helvetica" panose="020B0604020202020204" pitchFamily="34" charset="0"/>
          <a:cs typeface="Helvetica" panose="020B0604020202020204" pitchFamily="34" charset="0"/>
          <a:sym typeface="Helvetica" panose="020B0604020202020204" pitchFamily="34" charset="0"/>
        </a:defRPr>
      </a:lvl2pPr>
      <a:lvl3pPr algn="l" defTabSz="1218407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2400" b="1">
          <a:solidFill>
            <a:srgbClr val="A40006"/>
          </a:solidFill>
          <a:latin typeface="Helvetica" panose="020B0604020202020204" pitchFamily="34" charset="0"/>
          <a:ea typeface="Helvetica" panose="020B0604020202020204" pitchFamily="34" charset="0"/>
          <a:cs typeface="Helvetica" panose="020B0604020202020204" pitchFamily="34" charset="0"/>
          <a:sym typeface="Helvetica" panose="020B0604020202020204" pitchFamily="34" charset="0"/>
        </a:defRPr>
      </a:lvl3pPr>
      <a:lvl4pPr algn="l" defTabSz="1218407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2400" b="1">
          <a:solidFill>
            <a:srgbClr val="A40006"/>
          </a:solidFill>
          <a:latin typeface="Helvetica" panose="020B0604020202020204" pitchFamily="34" charset="0"/>
          <a:ea typeface="Helvetica" panose="020B0604020202020204" pitchFamily="34" charset="0"/>
          <a:cs typeface="Helvetica" panose="020B0604020202020204" pitchFamily="34" charset="0"/>
          <a:sym typeface="Helvetica" panose="020B0604020202020204" pitchFamily="34" charset="0"/>
        </a:defRPr>
      </a:lvl4pPr>
      <a:lvl5pPr algn="l" defTabSz="1218407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2400" b="1">
          <a:solidFill>
            <a:srgbClr val="A40006"/>
          </a:solidFill>
          <a:latin typeface="Helvetica" panose="020B0604020202020204" pitchFamily="34" charset="0"/>
          <a:ea typeface="Helvetica" panose="020B0604020202020204" pitchFamily="34" charset="0"/>
          <a:cs typeface="Helvetica" panose="020B0604020202020204" pitchFamily="34" charset="0"/>
          <a:sym typeface="Helvetica" panose="020B0604020202020204" pitchFamily="34" charset="0"/>
        </a:defRPr>
      </a:lvl5pPr>
      <a:lvl6pPr marL="228600" algn="l" defTabSz="1218407" rtl="0" fontAlgn="base" hangingPunct="0">
        <a:lnSpc>
          <a:spcPct val="80000"/>
        </a:lnSpc>
        <a:spcBef>
          <a:spcPct val="0"/>
        </a:spcBef>
        <a:spcAft>
          <a:spcPct val="0"/>
        </a:spcAft>
        <a:defRPr sz="2400" b="1">
          <a:solidFill>
            <a:srgbClr val="A40006"/>
          </a:solidFill>
          <a:latin typeface="Helvetica" panose="020B0604020202020204" pitchFamily="34" charset="0"/>
          <a:ea typeface="Helvetica" panose="020B0604020202020204" pitchFamily="34" charset="0"/>
          <a:cs typeface="Helvetica" panose="020B0604020202020204" pitchFamily="34" charset="0"/>
          <a:sym typeface="Helvetica" panose="020B0604020202020204" pitchFamily="34" charset="0"/>
        </a:defRPr>
      </a:lvl6pPr>
      <a:lvl7pPr marL="457200" algn="l" defTabSz="1218407" rtl="0" fontAlgn="base" hangingPunct="0">
        <a:lnSpc>
          <a:spcPct val="80000"/>
        </a:lnSpc>
        <a:spcBef>
          <a:spcPct val="0"/>
        </a:spcBef>
        <a:spcAft>
          <a:spcPct val="0"/>
        </a:spcAft>
        <a:defRPr sz="2400" b="1">
          <a:solidFill>
            <a:srgbClr val="A40006"/>
          </a:solidFill>
          <a:latin typeface="Helvetica" panose="020B0604020202020204" pitchFamily="34" charset="0"/>
          <a:ea typeface="Helvetica" panose="020B0604020202020204" pitchFamily="34" charset="0"/>
          <a:cs typeface="Helvetica" panose="020B0604020202020204" pitchFamily="34" charset="0"/>
          <a:sym typeface="Helvetica" panose="020B0604020202020204" pitchFamily="34" charset="0"/>
        </a:defRPr>
      </a:lvl7pPr>
      <a:lvl8pPr marL="685800" algn="l" defTabSz="1218407" rtl="0" fontAlgn="base" hangingPunct="0">
        <a:lnSpc>
          <a:spcPct val="80000"/>
        </a:lnSpc>
        <a:spcBef>
          <a:spcPct val="0"/>
        </a:spcBef>
        <a:spcAft>
          <a:spcPct val="0"/>
        </a:spcAft>
        <a:defRPr sz="2400" b="1">
          <a:solidFill>
            <a:srgbClr val="A40006"/>
          </a:solidFill>
          <a:latin typeface="Helvetica" panose="020B0604020202020204" pitchFamily="34" charset="0"/>
          <a:ea typeface="Helvetica" panose="020B0604020202020204" pitchFamily="34" charset="0"/>
          <a:cs typeface="Helvetica" panose="020B0604020202020204" pitchFamily="34" charset="0"/>
          <a:sym typeface="Helvetica" panose="020B0604020202020204" pitchFamily="34" charset="0"/>
        </a:defRPr>
      </a:lvl8pPr>
      <a:lvl9pPr marL="914400" algn="l" defTabSz="1218407" rtl="0" fontAlgn="base" hangingPunct="0">
        <a:lnSpc>
          <a:spcPct val="80000"/>
        </a:lnSpc>
        <a:spcBef>
          <a:spcPct val="0"/>
        </a:spcBef>
        <a:spcAft>
          <a:spcPct val="0"/>
        </a:spcAft>
        <a:defRPr sz="2400" b="1">
          <a:solidFill>
            <a:srgbClr val="A40006"/>
          </a:solidFill>
          <a:latin typeface="Helvetica" panose="020B0604020202020204" pitchFamily="34" charset="0"/>
          <a:ea typeface="Helvetica" panose="020B0604020202020204" pitchFamily="34" charset="0"/>
          <a:cs typeface="Helvetica" panose="020B0604020202020204" pitchFamily="34" charset="0"/>
          <a:sym typeface="Helvetica" panose="020B0604020202020204" pitchFamily="34" charset="0"/>
        </a:defRPr>
      </a:lvl9pPr>
    </p:titleStyle>
    <p:bodyStyle>
      <a:lvl1pPr marL="228600" indent="-228600" algn="l" defTabSz="412750" rtl="0" eaLnBrk="0" fontAlgn="base" hangingPunct="0">
        <a:lnSpc>
          <a:spcPct val="170000"/>
        </a:lnSpc>
        <a:spcBef>
          <a:spcPct val="0"/>
        </a:spcBef>
        <a:spcAft>
          <a:spcPct val="0"/>
        </a:spcAft>
        <a:buSzPct val="123000"/>
        <a:buChar char="•"/>
        <a:defRPr sz="2000" b="1" kern="1200">
          <a:solidFill>
            <a:srgbClr val="000000"/>
          </a:solidFill>
          <a:latin typeface="+mn-lt"/>
          <a:ea typeface="+mn-ea"/>
          <a:cs typeface="+mn-cs"/>
          <a:sym typeface="Helvetica" panose="020B0604020202020204" pitchFamily="34" charset="0"/>
        </a:defRPr>
      </a:lvl1pPr>
      <a:lvl2pPr marL="558800" indent="-254000" algn="l" defTabSz="412750" rtl="0" eaLnBrk="0" fontAlgn="base" hangingPunct="0">
        <a:lnSpc>
          <a:spcPct val="170000"/>
        </a:lnSpc>
        <a:spcBef>
          <a:spcPct val="0"/>
        </a:spcBef>
        <a:spcAft>
          <a:spcPct val="0"/>
        </a:spcAft>
        <a:buSzPct val="123000"/>
        <a:buChar char="•"/>
        <a:defRPr sz="2000" b="1" kern="1200">
          <a:solidFill>
            <a:srgbClr val="000000"/>
          </a:solidFill>
          <a:latin typeface="+mn-lt"/>
          <a:ea typeface="+mn-ea"/>
          <a:cs typeface="+mn-cs"/>
          <a:sym typeface="Helvetica" panose="020B0604020202020204" pitchFamily="34" charset="0"/>
        </a:defRPr>
      </a:lvl2pPr>
      <a:lvl3pPr marL="863600" indent="-254000" algn="l" defTabSz="412750" rtl="0" eaLnBrk="0" fontAlgn="base" hangingPunct="0">
        <a:lnSpc>
          <a:spcPct val="170000"/>
        </a:lnSpc>
        <a:spcBef>
          <a:spcPct val="0"/>
        </a:spcBef>
        <a:spcAft>
          <a:spcPct val="0"/>
        </a:spcAft>
        <a:buSzPct val="123000"/>
        <a:buChar char="•"/>
        <a:defRPr sz="2000" b="1" kern="1200">
          <a:solidFill>
            <a:srgbClr val="000000"/>
          </a:solidFill>
          <a:latin typeface="+mn-lt"/>
          <a:ea typeface="+mn-ea"/>
          <a:cs typeface="+mn-cs"/>
          <a:sym typeface="Helvetica" panose="020B0604020202020204" pitchFamily="34" charset="0"/>
        </a:defRPr>
      </a:lvl3pPr>
      <a:lvl4pPr marL="1168400" indent="-254000" algn="l" defTabSz="412750" rtl="0" eaLnBrk="0" fontAlgn="base" hangingPunct="0">
        <a:lnSpc>
          <a:spcPct val="170000"/>
        </a:lnSpc>
        <a:spcBef>
          <a:spcPct val="0"/>
        </a:spcBef>
        <a:spcAft>
          <a:spcPct val="0"/>
        </a:spcAft>
        <a:buSzPct val="123000"/>
        <a:buChar char="•"/>
        <a:defRPr sz="2000" b="1" kern="1200">
          <a:solidFill>
            <a:srgbClr val="000000"/>
          </a:solidFill>
          <a:latin typeface="+mn-lt"/>
          <a:ea typeface="+mn-ea"/>
          <a:cs typeface="+mn-cs"/>
          <a:sym typeface="Helvetica" panose="020B0604020202020204" pitchFamily="34" charset="0"/>
        </a:defRPr>
      </a:lvl4pPr>
      <a:lvl5pPr marL="1473200" indent="-254000" algn="l" defTabSz="412750" rtl="0" eaLnBrk="0" fontAlgn="base" hangingPunct="0">
        <a:lnSpc>
          <a:spcPct val="170000"/>
        </a:lnSpc>
        <a:spcBef>
          <a:spcPct val="0"/>
        </a:spcBef>
        <a:spcAft>
          <a:spcPct val="0"/>
        </a:spcAft>
        <a:buSzPct val="123000"/>
        <a:buChar char="•"/>
        <a:defRPr sz="2000" b="1" kern="1200">
          <a:solidFill>
            <a:srgbClr val="000000"/>
          </a:solidFill>
          <a:latin typeface="+mn-lt"/>
          <a:ea typeface="+mn-ea"/>
          <a:cs typeface="+mn-cs"/>
          <a:sym typeface="Helvetica" panose="020B0604020202020204" pitchFamily="34" charset="0"/>
        </a:defRPr>
      </a:lvl5pPr>
      <a:lvl6pPr marL="12573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7145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9431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430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716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6002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288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>
            <a:extLst>
              <a:ext uri="{FF2B5EF4-FFF2-40B4-BE49-F238E27FC236}">
                <a16:creationId xmlns:a16="http://schemas.microsoft.com/office/drawing/2014/main" id="{B76C334A-A20D-A6DC-DF97-26AB1B52C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1037" y="2770042"/>
            <a:ext cx="6763545" cy="508000"/>
          </a:xfrm>
        </p:spPr>
        <p:txBody>
          <a:bodyPr/>
          <a:lstStyle/>
          <a:p>
            <a:pPr eaLnBrk="1"/>
            <a:r>
              <a:rPr lang="en-US" altLang="zh-CN" sz="3200" dirty="0">
                <a:latin typeface="Noto Sans" panose="020B0502040504020204" pitchFamily="34" charset="0"/>
                <a:ea typeface="宋体" panose="02010600030101010101" pitchFamily="2" charset="-122"/>
                <a:cs typeface="Noto Sans" panose="020B0502040504020204" pitchFamily="34" charset="0"/>
              </a:rPr>
              <a:t>Idea Evaluation</a:t>
            </a:r>
            <a:endParaRPr lang="zh-CN" altLang="zh-CN" sz="3200" dirty="0">
              <a:latin typeface="Noto Sans" panose="020B0502040504020204" pitchFamily="34" charset="0"/>
              <a:ea typeface="宋体" panose="02010600030101010101" pitchFamily="2" charset="-122"/>
              <a:cs typeface="Noto Sans" panose="020B0502040504020204" pitchFamily="34" charset="0"/>
            </a:endParaRPr>
          </a:p>
        </p:txBody>
      </p:sp>
      <p:pic>
        <p:nvPicPr>
          <p:cNvPr id="12301" name="图片 11">
            <a:extLst>
              <a:ext uri="{FF2B5EF4-FFF2-40B4-BE49-F238E27FC236}">
                <a16:creationId xmlns:a16="http://schemas.microsoft.com/office/drawing/2014/main" id="{8A9696B8-BD08-36E0-D1EB-9D0FEA5579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4582" y="2649030"/>
            <a:ext cx="1316831" cy="3649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3">
            <a:extLst>
              <a:ext uri="{FF2B5EF4-FFF2-40B4-BE49-F238E27FC236}">
                <a16:creationId xmlns:a16="http://schemas.microsoft.com/office/drawing/2014/main" id="{616C34C6-3E87-B2B8-FDA1-6FEDA46B8EA7}"/>
              </a:ext>
            </a:extLst>
          </p:cNvPr>
          <p:cNvSpPr txBox="1">
            <a:spLocks/>
          </p:cNvSpPr>
          <p:nvPr/>
        </p:nvSpPr>
        <p:spPr bwMode="auto">
          <a:xfrm>
            <a:off x="1768526" y="975855"/>
            <a:ext cx="8507002" cy="828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>
            <a:lvl1pPr algn="l" defTabSz="1218407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A40006"/>
                </a:solidFill>
                <a:latin typeface="+mj-lt"/>
                <a:ea typeface="+mj-ea"/>
                <a:cs typeface="+mj-cs"/>
                <a:sym typeface="Helvetica" panose="020B0604020202020204" pitchFamily="34" charset="0"/>
              </a:defRPr>
            </a:lvl1pPr>
            <a:lvl2pPr algn="l" defTabSz="1218407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A40006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2pPr>
            <a:lvl3pPr algn="l" defTabSz="1218407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A40006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3pPr>
            <a:lvl4pPr algn="l" defTabSz="1218407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A40006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4pPr>
            <a:lvl5pPr algn="l" defTabSz="1218407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A40006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5pPr>
            <a:lvl6pPr marL="228600" algn="l" defTabSz="1218407" rtl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A40006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6pPr>
            <a:lvl7pPr marL="457200" algn="l" defTabSz="1218407" rtl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A40006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7pPr>
            <a:lvl8pPr marL="685800" algn="l" defTabSz="1218407" rtl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A40006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8pPr>
            <a:lvl9pPr marL="914400" algn="l" defTabSz="1218407" rtl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A40006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9pPr>
          </a:lstStyle>
          <a:p>
            <a:pPr marL="0" marR="0" lvl="0" indent="0" algn="l" defTabSz="1218407" rtl="0" eaLnBrk="1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A40006"/>
                </a:solidFill>
                <a:effectLst/>
                <a:uLnTx/>
                <a:uFillTx/>
                <a:latin typeface="Noto Sans" panose="020B0502040504020204" pitchFamily="34" charset="0"/>
                <a:ea typeface="宋体" panose="02010600030101010101" pitchFamily="2" charset="-122"/>
                <a:cs typeface="Noto Sans" panose="020B0502040504020204" pitchFamily="34" charset="0"/>
                <a:sym typeface="Helvetica" panose="020B0604020202020204" pitchFamily="34" charset="0"/>
              </a:rPr>
              <a:t>T</a:t>
            </a:r>
            <a:r>
              <a:rPr lang="en-US" altLang="zh-CN" sz="3200" dirty="0">
                <a:latin typeface="Noto Sans" panose="020B0502040504020204" pitchFamily="34" charset="0"/>
                <a:ea typeface="宋体" panose="02010600030101010101" pitchFamily="2" charset="-122"/>
                <a:cs typeface="Noto Sans" panose="020B0502040504020204" pitchFamily="34" charset="0"/>
              </a:rPr>
              <a:t>BD</a:t>
            </a:r>
            <a:endParaRPr kumimoji="0" lang="zh-CN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A40006"/>
              </a:solidFill>
              <a:effectLst/>
              <a:uLnTx/>
              <a:uFillTx/>
              <a:latin typeface="Noto Sans" panose="020B0502040504020204" pitchFamily="34" charset="0"/>
              <a:ea typeface="宋体" panose="02010600030101010101" pitchFamily="2" charset="-122"/>
              <a:cs typeface="Noto Sans" panose="020B0502040504020204" pitchFamily="34" charset="0"/>
              <a:sym typeface="Helvetica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634048A-600A-E2C9-D673-7CAA07BDCF09}"/>
              </a:ext>
            </a:extLst>
          </p:cNvPr>
          <p:cNvSpPr txBox="1">
            <a:spLocks/>
          </p:cNvSpPr>
          <p:nvPr/>
        </p:nvSpPr>
        <p:spPr bwMode="auto">
          <a:xfrm>
            <a:off x="2085907" y="4653971"/>
            <a:ext cx="7277549" cy="5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>
            <a:lvl1pPr algn="l" defTabSz="1218407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A40006"/>
                </a:solidFill>
                <a:latin typeface="+mj-lt"/>
                <a:ea typeface="+mj-ea"/>
                <a:cs typeface="+mj-cs"/>
                <a:sym typeface="Helvetica" panose="020B0604020202020204" pitchFamily="34" charset="0"/>
              </a:defRPr>
            </a:lvl1pPr>
            <a:lvl2pPr algn="l" defTabSz="1218407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A40006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2pPr>
            <a:lvl3pPr algn="l" defTabSz="1218407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A40006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3pPr>
            <a:lvl4pPr algn="l" defTabSz="1218407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A40006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4pPr>
            <a:lvl5pPr algn="l" defTabSz="1218407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A40006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5pPr>
            <a:lvl6pPr marL="228600" algn="l" defTabSz="1218407" rtl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A40006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6pPr>
            <a:lvl7pPr marL="457200" algn="l" defTabSz="1218407" rtl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A40006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7pPr>
            <a:lvl8pPr marL="685800" algn="l" defTabSz="1218407" rtl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A40006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8pPr>
            <a:lvl9pPr marL="914400" algn="l" defTabSz="1218407" rtl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A40006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9pPr>
          </a:lstStyle>
          <a:p>
            <a:pPr marL="0" marR="0" lvl="0" indent="0" algn="l" defTabSz="1218407" rtl="0" eaLnBrk="1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A40006"/>
                </a:solidFill>
                <a:effectLst/>
                <a:uLnTx/>
                <a:uFillTx/>
                <a:latin typeface="Noto Sans" panose="020B0502040504020204" pitchFamily="34" charset="0"/>
                <a:ea typeface="宋体" panose="02010600030101010101" pitchFamily="2" charset="-122"/>
                <a:cs typeface="Noto Sans" panose="020B0502040504020204" pitchFamily="34" charset="0"/>
                <a:sym typeface="Helvetica" panose="020B0604020202020204" pitchFamily="34" charset="0"/>
              </a:rPr>
              <a:t>Presenter: Yuansong Xu</a:t>
            </a:r>
          </a:p>
          <a:p>
            <a:pPr marL="0" marR="0" lvl="0" indent="0" algn="l" defTabSz="1218407" rtl="0" eaLnBrk="1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A40006"/>
              </a:solidFill>
              <a:effectLst/>
              <a:uLnTx/>
              <a:uFillTx/>
              <a:latin typeface="Noto Sans" panose="020B0502040504020204" pitchFamily="34" charset="0"/>
              <a:ea typeface="宋体" panose="02010600030101010101" pitchFamily="2" charset="-122"/>
              <a:cs typeface="Noto Sans" panose="020B0502040504020204" pitchFamily="34" charset="0"/>
              <a:sym typeface="Helvetica" panose="020B0604020202020204" pitchFamily="34" charset="0"/>
            </a:endParaRPr>
          </a:p>
          <a:p>
            <a:pPr marL="0" marR="0" lvl="0" indent="0" algn="l" defTabSz="1218407" rtl="0" eaLnBrk="1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A40006"/>
                </a:solidFill>
                <a:effectLst/>
                <a:uLnTx/>
                <a:uFillTx/>
                <a:latin typeface="Noto Sans" panose="020B0502040504020204" pitchFamily="34" charset="0"/>
                <a:ea typeface="宋体" panose="02010600030101010101" pitchFamily="2" charset="-122"/>
                <a:cs typeface="Noto Sans" panose="020B0502040504020204" pitchFamily="34" charset="0"/>
                <a:sym typeface="Helvetica" panose="020B0604020202020204" pitchFamily="34" charset="0"/>
              </a:rPr>
              <a:t>Group member: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A40006"/>
                </a:solidFill>
                <a:effectLst/>
                <a:uLnTx/>
                <a:uFillTx/>
                <a:latin typeface="Noto Sans" panose="020B0502040504020204" pitchFamily="34" charset="0"/>
                <a:ea typeface="宋体" panose="02010600030101010101" pitchFamily="2" charset="-122"/>
                <a:cs typeface="Noto Sans" panose="020B0502040504020204" pitchFamily="34" charset="0"/>
                <a:sym typeface="Helvetica" panose="020B0604020202020204" pitchFamily="34" charset="0"/>
              </a:rPr>
              <a:t>Yijie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A40006"/>
                </a:solidFill>
                <a:effectLst/>
                <a:uLnTx/>
                <a:uFillTx/>
                <a:latin typeface="Noto Sans" panose="020B0502040504020204" pitchFamily="34" charset="0"/>
                <a:ea typeface="宋体" panose="02010600030101010101" pitchFamily="2" charset="-122"/>
                <a:cs typeface="Noto Sans" panose="020B0502040504020204" pitchFamily="34" charset="0"/>
                <a:sym typeface="Helvetica" panose="020B0604020202020204" pitchFamily="34" charset="0"/>
              </a:rPr>
              <a:t> Fan, </a:t>
            </a:r>
            <a:r>
              <a:rPr lang="en-US" altLang="zh-CN" b="0" dirty="0" err="1">
                <a:latin typeface="Noto Sans" panose="020B0502040504020204" pitchFamily="34" charset="0"/>
                <a:ea typeface="宋体" panose="02010600030101010101" pitchFamily="2" charset="-122"/>
                <a:cs typeface="Noto Sans" panose="020B0502040504020204" pitchFamily="34" charset="0"/>
              </a:rPr>
              <a:t>Jiahe</a:t>
            </a:r>
            <a:r>
              <a:rPr lang="en-US" altLang="zh-CN" b="0" dirty="0">
                <a:latin typeface="Noto Sans" panose="020B0502040504020204" pitchFamily="34" charset="0"/>
                <a:ea typeface="宋体" panose="02010600030101010101" pitchFamily="2" charset="-122"/>
                <a:cs typeface="Noto Sans" panose="020B0502040504020204" pitchFamily="34" charset="0"/>
              </a:rPr>
              <a:t> Dong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A40006"/>
                </a:solidFill>
                <a:effectLst/>
                <a:uLnTx/>
                <a:uFillTx/>
                <a:latin typeface="Noto Sans" panose="020B0502040504020204" pitchFamily="34" charset="0"/>
                <a:ea typeface="宋体" panose="02010600030101010101" pitchFamily="2" charset="-122"/>
                <a:cs typeface="Noto Sans" panose="020B0502040504020204" pitchFamily="34" charset="0"/>
                <a:sym typeface="Helvetica" panose="020B0604020202020204" pitchFamily="34" charset="0"/>
              </a:rPr>
              <a:t>,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A40006"/>
                </a:solidFill>
                <a:effectLst/>
                <a:uLnTx/>
                <a:uFillTx/>
                <a:latin typeface="Noto Sans" panose="020B0502040504020204" pitchFamily="34" charset="0"/>
                <a:ea typeface="宋体" panose="02010600030101010101" pitchFamily="2" charset="-122"/>
                <a:cs typeface="Noto Sans" panose="020B0502040504020204" pitchFamily="34" charset="0"/>
                <a:sym typeface="Helvetica" panose="020B0604020202020204" pitchFamily="34" charset="0"/>
              </a:rPr>
              <a:t>Yaping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A40006"/>
                </a:solidFill>
                <a:effectLst/>
                <a:uLnTx/>
                <a:uFillTx/>
                <a:latin typeface="Noto Sans" panose="020B0502040504020204" pitchFamily="34" charset="0"/>
                <a:ea typeface="宋体" panose="02010600030101010101" pitchFamily="2" charset="-122"/>
                <a:cs typeface="Noto Sans" panose="020B0502040504020204" pitchFamily="34" charset="0"/>
                <a:sym typeface="Helvetica" panose="020B0604020202020204" pitchFamily="34" charset="0"/>
              </a:rPr>
              <a:t> Liu</a:t>
            </a:r>
          </a:p>
        </p:txBody>
      </p:sp>
    </p:spTree>
    <p:extLst>
      <p:ext uri="{BB962C8B-B14F-4D97-AF65-F5344CB8AC3E}">
        <p14:creationId xmlns:p14="http://schemas.microsoft.com/office/powerpoint/2010/main" val="418002928"/>
      </p:ext>
    </p:extLst>
  </p:cSld>
  <p:clrMapOvr>
    <a:masterClrMapping/>
  </p:clrMapOvr>
  <p:transition spd="med" advTm="8353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655B0FA8-875A-CC5B-8BBF-A519F588E368}"/>
              </a:ext>
            </a:extLst>
          </p:cNvPr>
          <p:cNvSpPr txBox="1">
            <a:spLocks noChangeArrowheads="1"/>
          </p:cNvSpPr>
          <p:nvPr/>
        </p:nvSpPr>
        <p:spPr>
          <a:xfrm>
            <a:off x="446666" y="78613"/>
            <a:ext cx="10515600" cy="482219"/>
          </a:xfrm>
          <a:prstGeom prst="rect">
            <a:avLst/>
          </a:prstGeom>
        </p:spPr>
        <p:txBody>
          <a:bodyPr/>
          <a:lstStyle>
            <a:lvl1pPr algn="l" defTabSz="1218407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A40006"/>
                </a:solidFill>
                <a:latin typeface="+mj-lt"/>
                <a:ea typeface="+mj-ea"/>
                <a:cs typeface="+mj-cs"/>
                <a:sym typeface="Helvetica" panose="020B0604020202020204" pitchFamily="34" charset="0"/>
              </a:defRPr>
            </a:lvl1pPr>
            <a:lvl2pPr algn="l" defTabSz="1218407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A40006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2pPr>
            <a:lvl3pPr algn="l" defTabSz="1218407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A40006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3pPr>
            <a:lvl4pPr algn="l" defTabSz="1218407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A40006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4pPr>
            <a:lvl5pPr algn="l" defTabSz="1218407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A40006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5pPr>
            <a:lvl6pPr marL="228600" algn="l" defTabSz="1218407" rtl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A40006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6pPr>
            <a:lvl7pPr marL="457200" algn="l" defTabSz="1218407" rtl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A40006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7pPr>
            <a:lvl8pPr marL="685800" algn="l" defTabSz="1218407" rtl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A40006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8pPr>
            <a:lvl9pPr marL="914400" algn="l" defTabSz="1218407" rtl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A40006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9pPr>
          </a:lstStyle>
          <a:p>
            <a:pPr eaLnBrk="1" hangingPunct="1"/>
            <a:r>
              <a:rPr lang="en-US" altLang="zh-CN" dirty="0">
                <a:solidFill>
                  <a:schemeClr val="bg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Related Work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C06F895-6F5D-01BB-E1DC-9330F1ED4522}"/>
              </a:ext>
            </a:extLst>
          </p:cNvPr>
          <p:cNvSpPr txBox="1"/>
          <p:nvPr/>
        </p:nvSpPr>
        <p:spPr>
          <a:xfrm>
            <a:off x="969116" y="1007986"/>
            <a:ext cx="93379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rgbClr val="000000"/>
                </a:solidFill>
              </a:rPr>
              <a:t>Data driven and computer based diagnosis medical case study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EF8FADA-0DC1-A842-90FB-DF23AC6A24BB}"/>
              </a:ext>
            </a:extLst>
          </p:cNvPr>
          <p:cNvSpPr txBox="1"/>
          <p:nvPr/>
        </p:nvSpPr>
        <p:spPr>
          <a:xfrm>
            <a:off x="969116" y="2862564"/>
            <a:ext cx="93379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rgbClr val="000000"/>
                </a:solidFill>
              </a:rPr>
              <a:t>Multimodal data analysis</a:t>
            </a:r>
            <a:endParaRPr lang="zh-CN" altLang="en-US" b="1" dirty="0">
              <a:solidFill>
                <a:srgbClr val="000000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00B1400-517B-F911-AB26-97207E02272D}"/>
              </a:ext>
            </a:extLst>
          </p:cNvPr>
          <p:cNvSpPr txBox="1"/>
          <p:nvPr/>
        </p:nvSpPr>
        <p:spPr>
          <a:xfrm>
            <a:off x="1035484" y="4686071"/>
            <a:ext cx="93379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 err="1">
                <a:solidFill>
                  <a:srgbClr val="000000"/>
                </a:solidFill>
              </a:rPr>
              <a:t>Mutimodal</a:t>
            </a:r>
            <a:r>
              <a:rPr lang="en-US" altLang="zh-CN" b="1" dirty="0">
                <a:solidFill>
                  <a:srgbClr val="000000"/>
                </a:solidFill>
              </a:rPr>
              <a:t>, heterogeneous data visualization</a:t>
            </a:r>
            <a:endParaRPr lang="zh-CN" altLang="en-US" b="1" dirty="0">
              <a:solidFill>
                <a:srgbClr val="000000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C0F8A5B-1F5D-E190-0D41-762F8F71EB8F}"/>
              </a:ext>
            </a:extLst>
          </p:cNvPr>
          <p:cNvSpPr txBox="1"/>
          <p:nvPr/>
        </p:nvSpPr>
        <p:spPr>
          <a:xfrm>
            <a:off x="1594668" y="5220584"/>
            <a:ext cx="9805833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b="0" i="1" dirty="0">
                <a:solidFill>
                  <a:srgbClr val="000000"/>
                </a:solidFill>
                <a:effectLst/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RL-L</a:t>
            </a:r>
            <a:r>
              <a:rPr lang="en-US" altLang="zh-CN" sz="1400" b="0" i="1" dirty="0">
                <a:solidFill>
                  <a:srgbClr val="000000"/>
                </a:solidFill>
                <a:effectLst/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ABEL</a:t>
            </a:r>
            <a:r>
              <a:rPr lang="en-US" altLang="zh-CN" sz="1600" b="0" i="1" dirty="0">
                <a:solidFill>
                  <a:srgbClr val="000000"/>
                </a:solidFill>
                <a:effectLst/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: A Deep Reinforcement Learning Approach Intended for AR Label Placement in Dynamic Scenarios</a:t>
            </a:r>
            <a:r>
              <a:rPr lang="en-US" altLang="zh-CN" sz="1600" i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A7B7A34-B050-1726-318B-FB85E2F0C2C7}"/>
              </a:ext>
            </a:extLst>
          </p:cNvPr>
          <p:cNvSpPr txBox="1"/>
          <p:nvPr/>
        </p:nvSpPr>
        <p:spPr>
          <a:xfrm>
            <a:off x="1594668" y="4213113"/>
            <a:ext cx="9739466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i="1" dirty="0">
                <a:solidFill>
                  <a:srgbClr val="00000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Deep Multi-modal Fusion of Image and Non-image Data in Disease Diagnosis and Prognosis: A Review 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A340281-E523-4E80-F7C4-00FC9E226D20}"/>
              </a:ext>
            </a:extLst>
          </p:cNvPr>
          <p:cNvSpPr txBox="1"/>
          <p:nvPr/>
        </p:nvSpPr>
        <p:spPr>
          <a:xfrm>
            <a:off x="1594668" y="1885195"/>
            <a:ext cx="2780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Inexperienced doctor</a:t>
            </a:r>
            <a:endParaRPr lang="zh-CN" altLang="en-US" dirty="0">
              <a:solidFill>
                <a:srgbClr val="000000"/>
              </a:solidFill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698FF4C-03C0-3715-CAE6-167706F7BC49}"/>
              </a:ext>
            </a:extLst>
          </p:cNvPr>
          <p:cNvSpPr txBox="1"/>
          <p:nvPr/>
        </p:nvSpPr>
        <p:spPr>
          <a:xfrm>
            <a:off x="1594668" y="2331064"/>
            <a:ext cx="980583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i="1" dirty="0" err="1">
                <a:solidFill>
                  <a:srgbClr val="00000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ChartWalk</a:t>
            </a:r>
            <a:r>
              <a:rPr lang="en-US" altLang="zh-CN" sz="1600" i="1" dirty="0">
                <a:solidFill>
                  <a:srgbClr val="00000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: Navigating large collections of text notes in electronic health records for clinical chart review </a:t>
            </a:r>
            <a:br>
              <a:rPr lang="en-US" altLang="zh-CN" sz="1600" i="1" dirty="0">
                <a:solidFill>
                  <a:srgbClr val="00000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</a:br>
            <a:endParaRPr lang="zh-CN" altLang="en-US" sz="1600" i="1" dirty="0">
              <a:solidFill>
                <a:srgbClr val="000000"/>
              </a:solidFill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74B66DA-93C8-ECA4-B9E4-D7309ED43C47}"/>
              </a:ext>
            </a:extLst>
          </p:cNvPr>
          <p:cNvSpPr txBox="1"/>
          <p:nvPr/>
        </p:nvSpPr>
        <p:spPr>
          <a:xfrm>
            <a:off x="1594668" y="1453341"/>
            <a:ext cx="60947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Big Data, EHR, deep learning and machine learning</a:t>
            </a:r>
            <a:endParaRPr lang="zh-CN" altLang="en-US" dirty="0">
              <a:solidFill>
                <a:srgbClr val="000000"/>
              </a:solidFill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D343ACC4-0A93-3F2A-DB51-72ABEBBEA25E}"/>
              </a:ext>
            </a:extLst>
          </p:cNvPr>
          <p:cNvSpPr txBox="1"/>
          <p:nvPr/>
        </p:nvSpPr>
        <p:spPr>
          <a:xfrm>
            <a:off x="1594668" y="3335522"/>
            <a:ext cx="60947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Existing work modeling separately</a:t>
            </a:r>
            <a:endParaRPr lang="zh-CN" altLang="en-US" dirty="0">
              <a:solidFill>
                <a:srgbClr val="000000"/>
              </a:solidFill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DBCE589-C90D-22C1-6171-BC1B6324F9CE}"/>
              </a:ext>
            </a:extLst>
          </p:cNvPr>
          <p:cNvSpPr txBox="1"/>
          <p:nvPr/>
        </p:nvSpPr>
        <p:spPr>
          <a:xfrm>
            <a:off x="1594668" y="3782748"/>
            <a:ext cx="60947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Multimodal fusion for model prediction</a:t>
            </a:r>
            <a:endParaRPr lang="zh-CN" altLang="en-US" dirty="0">
              <a:solidFill>
                <a:srgbClr val="000000"/>
              </a:solidFill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42068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3"/>
          <p:cNvSpPr txBox="1">
            <a:spLocks noGrp="1"/>
          </p:cNvSpPr>
          <p:nvPr>
            <p:ph type="body" idx="21"/>
          </p:nvPr>
        </p:nvSpPr>
        <p:spPr>
          <a:xfrm>
            <a:off x="9313796" y="1204852"/>
            <a:ext cx="3108223" cy="625812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3</a:t>
            </a:r>
            <a:endParaRPr dirty="0"/>
          </a:p>
        </p:txBody>
      </p:sp>
      <p:sp>
        <p:nvSpPr>
          <p:cNvPr id="425" name="Pipeline of Don’tG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</a:lvl1pPr>
          </a:lstStyle>
          <a:p>
            <a:r>
              <a:rPr lang="en-US" dirty="0"/>
              <a:t>Method</a:t>
            </a:r>
          </a:p>
        </p:txBody>
      </p:sp>
    </p:spTree>
    <p:extLst>
      <p:ext uri="{BB962C8B-B14F-4D97-AF65-F5344CB8AC3E}">
        <p14:creationId xmlns:p14="http://schemas.microsoft.com/office/powerpoint/2010/main" val="1178996086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655B0FA8-875A-CC5B-8BBF-A519F588E368}"/>
              </a:ext>
            </a:extLst>
          </p:cNvPr>
          <p:cNvSpPr txBox="1">
            <a:spLocks noChangeArrowheads="1"/>
          </p:cNvSpPr>
          <p:nvPr/>
        </p:nvSpPr>
        <p:spPr>
          <a:xfrm>
            <a:off x="446666" y="78613"/>
            <a:ext cx="10515600" cy="482219"/>
          </a:xfrm>
          <a:prstGeom prst="rect">
            <a:avLst/>
          </a:prstGeom>
        </p:spPr>
        <p:txBody>
          <a:bodyPr/>
          <a:lstStyle>
            <a:lvl1pPr algn="l" defTabSz="1218407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A40006"/>
                </a:solidFill>
                <a:latin typeface="+mj-lt"/>
                <a:ea typeface="+mj-ea"/>
                <a:cs typeface="+mj-cs"/>
                <a:sym typeface="Helvetica" panose="020B0604020202020204" pitchFamily="34" charset="0"/>
              </a:defRPr>
            </a:lvl1pPr>
            <a:lvl2pPr algn="l" defTabSz="1218407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A40006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2pPr>
            <a:lvl3pPr algn="l" defTabSz="1218407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A40006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3pPr>
            <a:lvl4pPr algn="l" defTabSz="1218407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A40006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4pPr>
            <a:lvl5pPr algn="l" defTabSz="1218407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A40006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5pPr>
            <a:lvl6pPr marL="228600" algn="l" defTabSz="1218407" rtl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A40006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6pPr>
            <a:lvl7pPr marL="457200" algn="l" defTabSz="1218407" rtl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A40006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7pPr>
            <a:lvl8pPr marL="685800" algn="l" defTabSz="1218407" rtl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A40006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8pPr>
            <a:lvl9pPr marL="914400" algn="l" defTabSz="1218407" rtl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A40006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9pPr>
          </a:lstStyle>
          <a:p>
            <a:pPr eaLnBrk="1" hangingPunct="1"/>
            <a:r>
              <a:rPr lang="en-US" altLang="zh-CN" dirty="0">
                <a:solidFill>
                  <a:schemeClr val="bg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Method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D5A7257-7FFD-6A83-8F99-AC08AE30C7C8}"/>
              </a:ext>
            </a:extLst>
          </p:cNvPr>
          <p:cNvSpPr txBox="1"/>
          <p:nvPr/>
        </p:nvSpPr>
        <p:spPr>
          <a:xfrm>
            <a:off x="969116" y="862179"/>
            <a:ext cx="93379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rgbClr val="000000"/>
                </a:solidFill>
              </a:rPr>
              <a:t>Backend</a:t>
            </a:r>
            <a:r>
              <a:rPr lang="zh-CN" altLang="en-US" b="1" dirty="0">
                <a:solidFill>
                  <a:srgbClr val="000000"/>
                </a:solidFill>
              </a:rPr>
              <a:t>： </a:t>
            </a:r>
            <a:r>
              <a:rPr lang="en-US" altLang="zh-CN" b="1" dirty="0">
                <a:solidFill>
                  <a:srgbClr val="000000"/>
                </a:solidFill>
              </a:rPr>
              <a:t>alignment, prediction, explanation</a:t>
            </a:r>
            <a:endParaRPr lang="zh-CN" altLang="en-US" dirty="0">
              <a:solidFill>
                <a:srgbClr val="000000"/>
              </a:solidFill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1B42E3E0-0EC0-98DE-A711-588B715379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1491" y="1280587"/>
            <a:ext cx="8691823" cy="549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491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655B0FA8-875A-CC5B-8BBF-A519F588E368}"/>
              </a:ext>
            </a:extLst>
          </p:cNvPr>
          <p:cNvSpPr txBox="1">
            <a:spLocks noChangeArrowheads="1"/>
          </p:cNvSpPr>
          <p:nvPr/>
        </p:nvSpPr>
        <p:spPr>
          <a:xfrm>
            <a:off x="446666" y="78613"/>
            <a:ext cx="10515600" cy="482219"/>
          </a:xfrm>
          <a:prstGeom prst="rect">
            <a:avLst/>
          </a:prstGeom>
        </p:spPr>
        <p:txBody>
          <a:bodyPr/>
          <a:lstStyle>
            <a:lvl1pPr algn="l" defTabSz="1218407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A40006"/>
                </a:solidFill>
                <a:latin typeface="+mj-lt"/>
                <a:ea typeface="+mj-ea"/>
                <a:cs typeface="+mj-cs"/>
                <a:sym typeface="Helvetica" panose="020B0604020202020204" pitchFamily="34" charset="0"/>
              </a:defRPr>
            </a:lvl1pPr>
            <a:lvl2pPr algn="l" defTabSz="1218407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A40006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2pPr>
            <a:lvl3pPr algn="l" defTabSz="1218407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A40006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3pPr>
            <a:lvl4pPr algn="l" defTabSz="1218407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A40006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4pPr>
            <a:lvl5pPr algn="l" defTabSz="1218407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A40006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5pPr>
            <a:lvl6pPr marL="228600" algn="l" defTabSz="1218407" rtl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A40006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6pPr>
            <a:lvl7pPr marL="457200" algn="l" defTabSz="1218407" rtl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A40006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7pPr>
            <a:lvl8pPr marL="685800" algn="l" defTabSz="1218407" rtl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A40006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8pPr>
            <a:lvl9pPr marL="914400" algn="l" defTabSz="1218407" rtl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A40006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9pPr>
          </a:lstStyle>
          <a:p>
            <a:pPr eaLnBrk="1" hangingPunct="1"/>
            <a:r>
              <a:rPr lang="en-US" altLang="zh-CN" dirty="0">
                <a:solidFill>
                  <a:schemeClr val="bg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Method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D5A7257-7FFD-6A83-8F99-AC08AE30C7C8}"/>
              </a:ext>
            </a:extLst>
          </p:cNvPr>
          <p:cNvSpPr txBox="1"/>
          <p:nvPr/>
        </p:nvSpPr>
        <p:spPr>
          <a:xfrm>
            <a:off x="954368" y="979968"/>
            <a:ext cx="93379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rgbClr val="000000"/>
                </a:solidFill>
              </a:rPr>
              <a:t>Frontend: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A4FDC92-6DAE-AE43-DDAB-3689291CBEC4}"/>
              </a:ext>
            </a:extLst>
          </p:cNvPr>
          <p:cNvSpPr txBox="1"/>
          <p:nvPr/>
        </p:nvSpPr>
        <p:spPr>
          <a:xfrm>
            <a:off x="1388192" y="2454632"/>
            <a:ext cx="609477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0000"/>
                </a:solidFill>
              </a:rPr>
              <a:t>zoom in: zoom in for more details</a:t>
            </a:r>
          </a:p>
          <a:p>
            <a:endParaRPr lang="en-US" altLang="zh-CN" b="1" dirty="0">
              <a:solidFill>
                <a:srgbClr val="000000"/>
              </a:solidFill>
            </a:endParaRPr>
          </a:p>
          <a:p>
            <a:r>
              <a:rPr lang="en-US" altLang="zh-CN" b="1" dirty="0">
                <a:solidFill>
                  <a:srgbClr val="000000"/>
                </a:solidFill>
              </a:rPr>
              <a:t>hover: hovering for specific area</a:t>
            </a:r>
          </a:p>
          <a:p>
            <a:endParaRPr lang="en-US" altLang="zh-CN" b="1" dirty="0">
              <a:solidFill>
                <a:srgbClr val="000000"/>
              </a:solidFill>
            </a:endParaRPr>
          </a:p>
          <a:p>
            <a:r>
              <a:rPr lang="en-US" altLang="zh-CN" b="1" dirty="0">
                <a:solidFill>
                  <a:srgbClr val="000000"/>
                </a:solidFill>
              </a:rPr>
              <a:t>scroll, </a:t>
            </a:r>
            <a:r>
              <a:rPr lang="en-US" altLang="zh-CN" b="1" dirty="0" err="1">
                <a:solidFill>
                  <a:srgbClr val="000000"/>
                </a:solidFill>
              </a:rPr>
              <a:t>etc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335095A-6FE3-9318-92E8-481F4FD2B95C}"/>
              </a:ext>
            </a:extLst>
          </p:cNvPr>
          <p:cNvSpPr txBox="1"/>
          <p:nvPr/>
        </p:nvSpPr>
        <p:spPr>
          <a:xfrm>
            <a:off x="1388192" y="1555552"/>
            <a:ext cx="60947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</a:rPr>
              <a:t>The heterogeneous data: 2d, 3d, time-series, text, …</a:t>
            </a:r>
            <a:endParaRPr lang="zh-CN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75297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655B0FA8-875A-CC5B-8BBF-A519F588E368}"/>
              </a:ext>
            </a:extLst>
          </p:cNvPr>
          <p:cNvSpPr txBox="1">
            <a:spLocks noChangeArrowheads="1"/>
          </p:cNvSpPr>
          <p:nvPr/>
        </p:nvSpPr>
        <p:spPr>
          <a:xfrm>
            <a:off x="446666" y="78613"/>
            <a:ext cx="10515600" cy="482219"/>
          </a:xfrm>
          <a:prstGeom prst="rect">
            <a:avLst/>
          </a:prstGeom>
        </p:spPr>
        <p:txBody>
          <a:bodyPr/>
          <a:lstStyle>
            <a:lvl1pPr algn="l" defTabSz="1218407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A40006"/>
                </a:solidFill>
                <a:latin typeface="+mj-lt"/>
                <a:ea typeface="+mj-ea"/>
                <a:cs typeface="+mj-cs"/>
                <a:sym typeface="Helvetica" panose="020B0604020202020204" pitchFamily="34" charset="0"/>
              </a:defRPr>
            </a:lvl1pPr>
            <a:lvl2pPr algn="l" defTabSz="1218407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A40006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2pPr>
            <a:lvl3pPr algn="l" defTabSz="1218407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A40006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3pPr>
            <a:lvl4pPr algn="l" defTabSz="1218407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A40006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4pPr>
            <a:lvl5pPr algn="l" defTabSz="1218407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A40006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5pPr>
            <a:lvl6pPr marL="228600" algn="l" defTabSz="1218407" rtl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A40006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6pPr>
            <a:lvl7pPr marL="457200" algn="l" defTabSz="1218407" rtl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A40006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7pPr>
            <a:lvl8pPr marL="685800" algn="l" defTabSz="1218407" rtl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A40006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8pPr>
            <a:lvl9pPr marL="914400" algn="l" defTabSz="1218407" rtl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A40006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9pPr>
          </a:lstStyle>
          <a:p>
            <a:pPr eaLnBrk="1" hangingPunct="1"/>
            <a:r>
              <a:rPr lang="en-US" altLang="zh-CN" dirty="0">
                <a:solidFill>
                  <a:schemeClr val="bg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Evaluation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D5A7257-7FFD-6A83-8F99-AC08AE30C7C8}"/>
              </a:ext>
            </a:extLst>
          </p:cNvPr>
          <p:cNvSpPr txBox="1"/>
          <p:nvPr/>
        </p:nvSpPr>
        <p:spPr>
          <a:xfrm>
            <a:off x="954368" y="979968"/>
            <a:ext cx="93379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rgbClr val="000000"/>
                </a:solidFill>
              </a:rPr>
              <a:t>User study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335095A-6FE3-9318-92E8-481F4FD2B95C}"/>
              </a:ext>
            </a:extLst>
          </p:cNvPr>
          <p:cNvSpPr txBox="1"/>
          <p:nvPr/>
        </p:nvSpPr>
        <p:spPr>
          <a:xfrm>
            <a:off x="1454560" y="2027500"/>
            <a:ext cx="60947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</a:rPr>
              <a:t>Base line: multimodal data, presented without alignment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307DC8F-36C5-D09D-5693-8D5F4A0C0D23}"/>
              </a:ext>
            </a:extLst>
          </p:cNvPr>
          <p:cNvSpPr txBox="1"/>
          <p:nvPr/>
        </p:nvSpPr>
        <p:spPr>
          <a:xfrm>
            <a:off x="1454560" y="2489616"/>
            <a:ext cx="60947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</a:rPr>
              <a:t>Our system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9D05479-2220-D784-EC3C-E343B7E18EC1}"/>
              </a:ext>
            </a:extLst>
          </p:cNvPr>
          <p:cNvSpPr txBox="1"/>
          <p:nvPr/>
        </p:nvSpPr>
        <p:spPr>
          <a:xfrm>
            <a:off x="1454560" y="1468323"/>
            <a:ext cx="60947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0000"/>
                </a:solidFill>
              </a:rPr>
              <a:t>Controlled study:</a:t>
            </a:r>
            <a:endParaRPr lang="zh-CN" altLang="en-US" b="1" dirty="0">
              <a:solidFill>
                <a:srgbClr val="000000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F655365-FDBC-2BE8-7B1A-43C7100C5BE5}"/>
              </a:ext>
            </a:extLst>
          </p:cNvPr>
          <p:cNvSpPr txBox="1"/>
          <p:nvPr/>
        </p:nvSpPr>
        <p:spPr>
          <a:xfrm>
            <a:off x="1454560" y="3165584"/>
            <a:ext cx="60947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0000"/>
                </a:solidFill>
              </a:rPr>
              <a:t>Task</a:t>
            </a:r>
            <a:r>
              <a:rPr lang="en-US" altLang="zh-CN" dirty="0">
                <a:solidFill>
                  <a:srgbClr val="000000"/>
                </a:solidFill>
              </a:rPr>
              <a:t>: Retrospection &amp; Collaborative discussion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A392E9E-1109-360B-7E9E-8757A73F4C76}"/>
              </a:ext>
            </a:extLst>
          </p:cNvPr>
          <p:cNvSpPr txBox="1"/>
          <p:nvPr/>
        </p:nvSpPr>
        <p:spPr>
          <a:xfrm>
            <a:off x="1454559" y="3841552"/>
            <a:ext cx="82498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0000"/>
                </a:solidFill>
              </a:rPr>
              <a:t>Participants</a:t>
            </a:r>
            <a:r>
              <a:rPr lang="en-US" altLang="zh-CN" dirty="0">
                <a:solidFill>
                  <a:srgbClr val="000000"/>
                </a:solidFill>
              </a:rPr>
              <a:t>: medical student, inexperienced doctors, experienced doctors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2D978B0-7794-107C-F82A-A47C4C68B721}"/>
              </a:ext>
            </a:extLst>
          </p:cNvPr>
          <p:cNvSpPr txBox="1"/>
          <p:nvPr/>
        </p:nvSpPr>
        <p:spPr>
          <a:xfrm>
            <a:off x="1454559" y="4600069"/>
            <a:ext cx="824987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0000"/>
                </a:solidFill>
              </a:rPr>
              <a:t>Measurement: </a:t>
            </a:r>
          </a:p>
          <a:p>
            <a:r>
              <a:rPr lang="en-US" altLang="zh-CN" dirty="0">
                <a:solidFill>
                  <a:srgbClr val="000000"/>
                </a:solidFill>
              </a:rPr>
              <a:t>Likert scales </a:t>
            </a:r>
          </a:p>
          <a:p>
            <a:r>
              <a:rPr lang="en-US" altLang="zh-CN" dirty="0">
                <a:solidFill>
                  <a:srgbClr val="000000"/>
                </a:solidFill>
              </a:rPr>
              <a:t>Ratings for case related questions after collaborative discussion</a:t>
            </a:r>
            <a:endParaRPr lang="zh-CN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84616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655B0FA8-875A-CC5B-8BBF-A519F588E368}"/>
              </a:ext>
            </a:extLst>
          </p:cNvPr>
          <p:cNvSpPr txBox="1">
            <a:spLocks noChangeArrowheads="1"/>
          </p:cNvSpPr>
          <p:nvPr/>
        </p:nvSpPr>
        <p:spPr>
          <a:xfrm>
            <a:off x="446666" y="78613"/>
            <a:ext cx="10515600" cy="482219"/>
          </a:xfrm>
          <a:prstGeom prst="rect">
            <a:avLst/>
          </a:prstGeom>
        </p:spPr>
        <p:txBody>
          <a:bodyPr/>
          <a:lstStyle>
            <a:lvl1pPr algn="l" defTabSz="1218407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A40006"/>
                </a:solidFill>
                <a:latin typeface="+mj-lt"/>
                <a:ea typeface="+mj-ea"/>
                <a:cs typeface="+mj-cs"/>
                <a:sym typeface="Helvetica" panose="020B0604020202020204" pitchFamily="34" charset="0"/>
              </a:defRPr>
            </a:lvl1pPr>
            <a:lvl2pPr algn="l" defTabSz="1218407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A40006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2pPr>
            <a:lvl3pPr algn="l" defTabSz="1218407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A40006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3pPr>
            <a:lvl4pPr algn="l" defTabSz="1218407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A40006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4pPr>
            <a:lvl5pPr algn="l" defTabSz="1218407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A40006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5pPr>
            <a:lvl6pPr marL="228600" algn="l" defTabSz="1218407" rtl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A40006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6pPr>
            <a:lvl7pPr marL="457200" algn="l" defTabSz="1218407" rtl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A40006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7pPr>
            <a:lvl8pPr marL="685800" algn="l" defTabSz="1218407" rtl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A40006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8pPr>
            <a:lvl9pPr marL="914400" algn="l" defTabSz="1218407" rtl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A40006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9pPr>
          </a:lstStyle>
          <a:p>
            <a:pPr eaLnBrk="1" hangingPunct="1"/>
            <a:r>
              <a:rPr lang="en-US" altLang="zh-CN" dirty="0">
                <a:solidFill>
                  <a:schemeClr val="bg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Evaluation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D5A7257-7FFD-6A83-8F99-AC08AE30C7C8}"/>
              </a:ext>
            </a:extLst>
          </p:cNvPr>
          <p:cNvSpPr txBox="1"/>
          <p:nvPr/>
        </p:nvSpPr>
        <p:spPr>
          <a:xfrm>
            <a:off x="954368" y="979968"/>
            <a:ext cx="93379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rgbClr val="000000"/>
                </a:solidFill>
              </a:rPr>
              <a:t>Case study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9D05479-2220-D784-EC3C-E343B7E18EC1}"/>
              </a:ext>
            </a:extLst>
          </p:cNvPr>
          <p:cNvSpPr txBox="1"/>
          <p:nvPr/>
        </p:nvSpPr>
        <p:spPr>
          <a:xfrm>
            <a:off x="1506180" y="1891599"/>
            <a:ext cx="60947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</a:rPr>
              <a:t>Case1: Self retrospection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948E7F0-6156-4F59-447D-13283DE73C01}"/>
              </a:ext>
            </a:extLst>
          </p:cNvPr>
          <p:cNvSpPr txBox="1"/>
          <p:nvPr/>
        </p:nvSpPr>
        <p:spPr>
          <a:xfrm>
            <a:off x="1506180" y="2803230"/>
            <a:ext cx="60947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</a:rPr>
              <a:t>Case2: Collaborative discussion</a:t>
            </a:r>
            <a:endParaRPr lang="zh-CN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5053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2"/>
          <p:cNvSpPr txBox="1">
            <a:spLocks noGrp="1"/>
          </p:cNvSpPr>
          <p:nvPr>
            <p:ph type="body" idx="21"/>
          </p:nvPr>
        </p:nvSpPr>
        <p:spPr>
          <a:xfrm>
            <a:off x="9345187" y="1209981"/>
            <a:ext cx="3190297" cy="624786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1</a:t>
            </a:r>
            <a:endParaRPr dirty="0"/>
          </a:p>
        </p:txBody>
      </p:sp>
      <p:sp>
        <p:nvSpPr>
          <p:cNvPr id="414" name="Observational Study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Introduction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title"/>
          </p:nvPr>
        </p:nvSpPr>
        <p:spPr>
          <a:xfrm>
            <a:off x="222504" y="96901"/>
            <a:ext cx="10515600" cy="348107"/>
          </a:xfrm>
        </p:spPr>
        <p:txBody>
          <a:bodyPr/>
          <a:lstStyle/>
          <a:p>
            <a:pPr eaLnBrk="1" hangingPunct="1"/>
            <a:r>
              <a:rPr lang="en-US" altLang="zh-CN" dirty="0">
                <a:solidFill>
                  <a:schemeClr val="bg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Introduction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450E5E3-109A-39E2-B6CA-7DA0EBB3B84A}"/>
              </a:ext>
            </a:extLst>
          </p:cNvPr>
          <p:cNvSpPr txBox="1"/>
          <p:nvPr/>
        </p:nvSpPr>
        <p:spPr>
          <a:xfrm>
            <a:off x="1295400" y="1071165"/>
            <a:ext cx="96011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The complete diagnosis process consists of three stages</a:t>
            </a:r>
            <a:r>
              <a:rPr lang="en-US" altLang="zh-CN" b="1" dirty="0">
                <a:solidFill>
                  <a:srgbClr val="00000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:  </a:t>
            </a:r>
            <a:r>
              <a:rPr lang="en-US" altLang="zh-CN" dirty="0">
                <a:solidFill>
                  <a:srgbClr val="00000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before diagnosis, during diagnosis, and after diagnosis</a:t>
            </a:r>
            <a:endParaRPr lang="zh-CN" altLang="en-US" dirty="0">
              <a:solidFill>
                <a:srgbClr val="000000"/>
              </a:solidFill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AC5B9D4-0B01-DD33-8AE9-F725A48D5D00}"/>
              </a:ext>
            </a:extLst>
          </p:cNvPr>
          <p:cNvSpPr txBox="1"/>
          <p:nvPr/>
        </p:nvSpPr>
        <p:spPr>
          <a:xfrm>
            <a:off x="872837" y="537102"/>
            <a:ext cx="3789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chemeClr val="accent4">
                    <a:lumMod val="50000"/>
                  </a:schemeClr>
                </a:solidFill>
              </a:rPr>
              <a:t>General Background</a:t>
            </a:r>
            <a:endParaRPr lang="zh-CN" altLang="en-US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08912B62-5E78-2DAF-A6E8-296536AFFF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8146" y="1994455"/>
            <a:ext cx="7464315" cy="440090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8A919BB1-B920-96C2-CBDA-8A99180C54AF}"/>
              </a:ext>
            </a:extLst>
          </p:cNvPr>
          <p:cNvSpPr txBox="1"/>
          <p:nvPr/>
        </p:nvSpPr>
        <p:spPr>
          <a:xfrm>
            <a:off x="2031373" y="2018925"/>
            <a:ext cx="20360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before diagnosis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78D59343-423F-4CC4-153B-FC990171A2FB}"/>
              </a:ext>
            </a:extLst>
          </p:cNvPr>
          <p:cNvSpPr txBox="1"/>
          <p:nvPr/>
        </p:nvSpPr>
        <p:spPr>
          <a:xfrm>
            <a:off x="4474463" y="2014005"/>
            <a:ext cx="20116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during diagnosis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514A235-3038-0442-032F-4AA22DABAB6C}"/>
              </a:ext>
            </a:extLst>
          </p:cNvPr>
          <p:cNvSpPr txBox="1"/>
          <p:nvPr/>
        </p:nvSpPr>
        <p:spPr>
          <a:xfrm>
            <a:off x="7078861" y="2018925"/>
            <a:ext cx="18166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after diagnosis</a:t>
            </a:r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C210D0C7-AC46-CBB8-E25F-EFD421B094CB}"/>
              </a:ext>
            </a:extLst>
          </p:cNvPr>
          <p:cNvSpPr txBox="1"/>
          <p:nvPr/>
        </p:nvSpPr>
        <p:spPr>
          <a:xfrm>
            <a:off x="1892670" y="3244334"/>
            <a:ext cx="592849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NimbusSanL-Regu"/>
              </a:rPr>
              <a:t>Chart review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NimbusSanL-Regu"/>
              </a:rPr>
              <a:t>the patient’s electronic health record (EHR)</a:t>
            </a:r>
            <a:r>
              <a:rPr lang="en-US" altLang="zh-CN" dirty="0"/>
              <a:t> 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C831EDE7-7553-EB79-C388-976384F99252}"/>
              </a:ext>
            </a:extLst>
          </p:cNvPr>
          <p:cNvSpPr txBox="1"/>
          <p:nvPr/>
        </p:nvSpPr>
        <p:spPr>
          <a:xfrm>
            <a:off x="1892670" y="3721531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0" i="0" dirty="0">
                <a:solidFill>
                  <a:srgbClr val="000000"/>
                </a:solidFill>
                <a:effectLst/>
                <a:latin typeface="NimbusRomNo9L-Regu"/>
              </a:rPr>
              <a:t>reviewing “previously recorded data to answer clinical queries”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1921202C-4A9C-FC6D-C6B3-80148C863D76}"/>
              </a:ext>
            </a:extLst>
          </p:cNvPr>
          <p:cNvSpPr/>
          <p:nvPr/>
        </p:nvSpPr>
        <p:spPr bwMode="auto">
          <a:xfrm>
            <a:off x="1969008" y="1908048"/>
            <a:ext cx="2098429" cy="619237"/>
          </a:xfrm>
          <a:prstGeom prst="roundRect">
            <a:avLst/>
          </a:prstGeom>
          <a:noFill/>
          <a:ln w="25400" cap="flat" cmpd="sng" algn="ctr">
            <a:solidFill>
              <a:srgbClr val="C0000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50800" tIns="50800" rIns="50800" bIns="50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243681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rgbClr val="5E5E5E"/>
              </a:solidFill>
              <a:effectLst/>
              <a:latin typeface="Helvetica" panose="020B0604020202020204" pitchFamily="34" charset="0"/>
              <a:ea typeface="Helvetica" panose="020B0604020202020204" pitchFamily="34" charset="0"/>
              <a:cs typeface="Helvetica" panose="020B0604020202020204" pitchFamily="34" charset="0"/>
              <a:sym typeface="Helvetica" panose="020B0604020202020204" pitchFamily="34" charset="0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DC442E7E-5D12-4CA2-55BE-34A77370F9AE}"/>
              </a:ext>
            </a:extLst>
          </p:cNvPr>
          <p:cNvSpPr txBox="1"/>
          <p:nvPr/>
        </p:nvSpPr>
        <p:spPr>
          <a:xfrm>
            <a:off x="1295400" y="4885263"/>
            <a:ext cx="817778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0" i="1" dirty="0" err="1">
                <a:solidFill>
                  <a:srgbClr val="000000"/>
                </a:solidFill>
                <a:effectLst/>
                <a:latin typeface="NimbusSanL-ReguItal"/>
              </a:rPr>
              <a:t>ChartWalk</a:t>
            </a:r>
            <a:r>
              <a:rPr lang="en-US" altLang="zh-CN" sz="1400" b="0" i="1" dirty="0">
                <a:solidFill>
                  <a:srgbClr val="000000"/>
                </a:solidFill>
                <a:effectLst/>
                <a:latin typeface="NimbusSanL-Regu"/>
              </a:rPr>
              <a:t>: Navigating large collections of text notes in electronic health records for clinical chart review</a:t>
            </a:r>
            <a:r>
              <a:rPr lang="en-US" altLang="zh-CN" sz="1400" i="1" dirty="0"/>
              <a:t> </a:t>
            </a:r>
            <a:br>
              <a:rPr lang="en-US" altLang="zh-CN" dirty="0"/>
            </a:b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title"/>
          </p:nvPr>
        </p:nvSpPr>
        <p:spPr>
          <a:xfrm>
            <a:off x="222504" y="96901"/>
            <a:ext cx="10515600" cy="348107"/>
          </a:xfrm>
        </p:spPr>
        <p:txBody>
          <a:bodyPr/>
          <a:lstStyle/>
          <a:p>
            <a:pPr eaLnBrk="1" hangingPunct="1"/>
            <a:r>
              <a:rPr lang="en-US" altLang="zh-CN" dirty="0">
                <a:solidFill>
                  <a:schemeClr val="bg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Introduction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450E5E3-109A-39E2-B6CA-7DA0EBB3B84A}"/>
              </a:ext>
            </a:extLst>
          </p:cNvPr>
          <p:cNvSpPr txBox="1"/>
          <p:nvPr/>
        </p:nvSpPr>
        <p:spPr>
          <a:xfrm>
            <a:off x="1295400" y="1071165"/>
            <a:ext cx="96011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The complete diagnosis process consists of three stages</a:t>
            </a:r>
            <a:r>
              <a:rPr lang="en-US" altLang="zh-CN" b="1" dirty="0">
                <a:solidFill>
                  <a:srgbClr val="00000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:  </a:t>
            </a:r>
            <a:r>
              <a:rPr lang="en-US" altLang="zh-CN" dirty="0">
                <a:solidFill>
                  <a:srgbClr val="00000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before diagnosis, during diagnosis, and after diagnosis</a:t>
            </a:r>
            <a:endParaRPr lang="zh-CN" altLang="en-US" dirty="0">
              <a:solidFill>
                <a:srgbClr val="000000"/>
              </a:solidFill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AC5B9D4-0B01-DD33-8AE9-F725A48D5D00}"/>
              </a:ext>
            </a:extLst>
          </p:cNvPr>
          <p:cNvSpPr txBox="1"/>
          <p:nvPr/>
        </p:nvSpPr>
        <p:spPr>
          <a:xfrm>
            <a:off x="872837" y="537102"/>
            <a:ext cx="3789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chemeClr val="accent4">
                    <a:lumMod val="50000"/>
                  </a:schemeClr>
                </a:solidFill>
              </a:rPr>
              <a:t>General Background</a:t>
            </a:r>
            <a:endParaRPr lang="zh-CN" altLang="en-US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08912B62-5E78-2DAF-A6E8-296536AFFF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8146" y="1994455"/>
            <a:ext cx="7464315" cy="440090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8A919BB1-B920-96C2-CBDA-8A99180C54AF}"/>
              </a:ext>
            </a:extLst>
          </p:cNvPr>
          <p:cNvSpPr txBox="1"/>
          <p:nvPr/>
        </p:nvSpPr>
        <p:spPr>
          <a:xfrm>
            <a:off x="2031373" y="2018925"/>
            <a:ext cx="20360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before diagnosis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78D59343-423F-4CC4-153B-FC990171A2FB}"/>
              </a:ext>
            </a:extLst>
          </p:cNvPr>
          <p:cNvSpPr txBox="1"/>
          <p:nvPr/>
        </p:nvSpPr>
        <p:spPr>
          <a:xfrm>
            <a:off x="4474463" y="2014005"/>
            <a:ext cx="20116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during diagnosis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514A235-3038-0442-032F-4AA22DABAB6C}"/>
              </a:ext>
            </a:extLst>
          </p:cNvPr>
          <p:cNvSpPr txBox="1"/>
          <p:nvPr/>
        </p:nvSpPr>
        <p:spPr>
          <a:xfrm>
            <a:off x="7078861" y="2018925"/>
            <a:ext cx="18166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after diagnosis</a:t>
            </a:r>
            <a:endParaRPr lang="zh-CN" altLang="en-US" dirty="0"/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1921202C-4A9C-FC6D-C6B3-80148C863D76}"/>
              </a:ext>
            </a:extLst>
          </p:cNvPr>
          <p:cNvSpPr/>
          <p:nvPr/>
        </p:nvSpPr>
        <p:spPr bwMode="auto">
          <a:xfrm>
            <a:off x="4431088" y="1925278"/>
            <a:ext cx="2098429" cy="619237"/>
          </a:xfrm>
          <a:prstGeom prst="roundRect">
            <a:avLst/>
          </a:prstGeom>
          <a:noFill/>
          <a:ln w="25400" cap="flat" cmpd="sng" algn="ctr">
            <a:solidFill>
              <a:srgbClr val="C0000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50800" tIns="50800" rIns="50800" bIns="50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243681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rgbClr val="5E5E5E"/>
              </a:solidFill>
              <a:effectLst/>
              <a:latin typeface="Helvetica" panose="020B0604020202020204" pitchFamily="34" charset="0"/>
              <a:ea typeface="Helvetica" panose="020B0604020202020204" pitchFamily="34" charset="0"/>
              <a:cs typeface="Helvetica" panose="020B0604020202020204" pitchFamily="34" charset="0"/>
              <a:sym typeface="Helvetica" panose="020B0604020202020204" pitchFamily="34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0E68636-D38D-D31E-C0C5-41F3ADDB599E}"/>
              </a:ext>
            </a:extLst>
          </p:cNvPr>
          <p:cNvSpPr txBox="1"/>
          <p:nvPr/>
        </p:nvSpPr>
        <p:spPr>
          <a:xfrm>
            <a:off x="1748146" y="3059668"/>
            <a:ext cx="60947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Specific ENT Examination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7BAD2775-5F89-64CE-3FE6-833B3CE48980}"/>
              </a:ext>
            </a:extLst>
          </p:cNvPr>
          <p:cNvSpPr txBox="1"/>
          <p:nvPr/>
        </p:nvSpPr>
        <p:spPr>
          <a:xfrm>
            <a:off x="1748146" y="3636839"/>
            <a:ext cx="60947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Imaging Tests: X-rays, CT scans, or MRIs</a:t>
            </a:r>
            <a:endParaRPr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7F276680-2B96-D017-3DCF-0950FAC9AB62}"/>
              </a:ext>
            </a:extLst>
          </p:cNvPr>
          <p:cNvSpPr txBox="1"/>
          <p:nvPr/>
        </p:nvSpPr>
        <p:spPr>
          <a:xfrm>
            <a:off x="1748146" y="4180029"/>
            <a:ext cx="60947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Diagnosis Text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739515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title"/>
          </p:nvPr>
        </p:nvSpPr>
        <p:spPr>
          <a:xfrm>
            <a:off x="222504" y="96901"/>
            <a:ext cx="10515600" cy="348107"/>
          </a:xfrm>
        </p:spPr>
        <p:txBody>
          <a:bodyPr/>
          <a:lstStyle/>
          <a:p>
            <a:pPr eaLnBrk="1" hangingPunct="1"/>
            <a:r>
              <a:rPr lang="en-US" altLang="zh-CN" dirty="0">
                <a:solidFill>
                  <a:schemeClr val="bg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Introduction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450E5E3-109A-39E2-B6CA-7DA0EBB3B84A}"/>
              </a:ext>
            </a:extLst>
          </p:cNvPr>
          <p:cNvSpPr txBox="1"/>
          <p:nvPr/>
        </p:nvSpPr>
        <p:spPr>
          <a:xfrm>
            <a:off x="1295400" y="1071165"/>
            <a:ext cx="96011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The complete diagnosis process consists of three stages</a:t>
            </a:r>
            <a:r>
              <a:rPr lang="en-US" altLang="zh-CN" b="1" dirty="0">
                <a:solidFill>
                  <a:srgbClr val="00000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:  </a:t>
            </a:r>
            <a:r>
              <a:rPr lang="en-US" altLang="zh-CN" dirty="0">
                <a:solidFill>
                  <a:srgbClr val="00000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before diagnosis, during diagnosis, and after diagnosis</a:t>
            </a:r>
            <a:endParaRPr lang="zh-CN" altLang="en-US" dirty="0">
              <a:solidFill>
                <a:srgbClr val="000000"/>
              </a:solidFill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AC5B9D4-0B01-DD33-8AE9-F725A48D5D00}"/>
              </a:ext>
            </a:extLst>
          </p:cNvPr>
          <p:cNvSpPr txBox="1"/>
          <p:nvPr/>
        </p:nvSpPr>
        <p:spPr>
          <a:xfrm>
            <a:off x="872837" y="537102"/>
            <a:ext cx="3789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chemeClr val="accent4">
                    <a:lumMod val="50000"/>
                  </a:schemeClr>
                </a:solidFill>
              </a:rPr>
              <a:t>General Background</a:t>
            </a:r>
            <a:endParaRPr lang="zh-CN" altLang="en-US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08912B62-5E78-2DAF-A6E8-296536AFFF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8146" y="1994455"/>
            <a:ext cx="7464315" cy="440090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8A919BB1-B920-96C2-CBDA-8A99180C54AF}"/>
              </a:ext>
            </a:extLst>
          </p:cNvPr>
          <p:cNvSpPr txBox="1"/>
          <p:nvPr/>
        </p:nvSpPr>
        <p:spPr>
          <a:xfrm>
            <a:off x="2031373" y="2018925"/>
            <a:ext cx="20360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before diagnosis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78D59343-423F-4CC4-153B-FC990171A2FB}"/>
              </a:ext>
            </a:extLst>
          </p:cNvPr>
          <p:cNvSpPr txBox="1"/>
          <p:nvPr/>
        </p:nvSpPr>
        <p:spPr>
          <a:xfrm>
            <a:off x="4474463" y="2014005"/>
            <a:ext cx="20116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during diagnosis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514A235-3038-0442-032F-4AA22DABAB6C}"/>
              </a:ext>
            </a:extLst>
          </p:cNvPr>
          <p:cNvSpPr txBox="1"/>
          <p:nvPr/>
        </p:nvSpPr>
        <p:spPr>
          <a:xfrm>
            <a:off x="7078861" y="2018925"/>
            <a:ext cx="18166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after diagnosis</a:t>
            </a:r>
            <a:endParaRPr lang="zh-CN" altLang="en-US" dirty="0"/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1921202C-4A9C-FC6D-C6B3-80148C863D76}"/>
              </a:ext>
            </a:extLst>
          </p:cNvPr>
          <p:cNvSpPr/>
          <p:nvPr/>
        </p:nvSpPr>
        <p:spPr bwMode="auto">
          <a:xfrm>
            <a:off x="6937950" y="1904881"/>
            <a:ext cx="2098429" cy="619237"/>
          </a:xfrm>
          <a:prstGeom prst="roundRect">
            <a:avLst/>
          </a:prstGeom>
          <a:noFill/>
          <a:ln w="25400" cap="flat" cmpd="sng" algn="ctr">
            <a:solidFill>
              <a:srgbClr val="C0000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50800" tIns="50800" rIns="50800" bIns="50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243681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rgbClr val="5E5E5E"/>
              </a:solidFill>
              <a:effectLst/>
              <a:latin typeface="Helvetica" panose="020B0604020202020204" pitchFamily="34" charset="0"/>
              <a:ea typeface="Helvetica" panose="020B0604020202020204" pitchFamily="34" charset="0"/>
              <a:cs typeface="Helvetica" panose="020B0604020202020204" pitchFamily="34" charset="0"/>
              <a:sym typeface="Helvetica" panose="020B060402020202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98D8CF8-87C7-52A9-D2E8-36EA2E1BD43C}"/>
              </a:ext>
            </a:extLst>
          </p:cNvPr>
          <p:cNvSpPr txBox="1"/>
          <p:nvPr/>
        </p:nvSpPr>
        <p:spPr>
          <a:xfrm>
            <a:off x="1748146" y="3195840"/>
            <a:ext cx="70941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Retrospective case study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Collaborative discussion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ED9DCAD-DD03-F71B-622D-B4BEB5E55FEF}"/>
              </a:ext>
            </a:extLst>
          </p:cNvPr>
          <p:cNvSpPr txBox="1"/>
          <p:nvPr/>
        </p:nvSpPr>
        <p:spPr>
          <a:xfrm>
            <a:off x="1748146" y="4513893"/>
            <a:ext cx="933366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For practical education in the medical domain, inexperienced doctors conduct retrospective analysis and collaborative discussion on diagnosis cases to improve their skills.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86566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583F1690-7F37-3A91-5F40-E3E4105CA538}"/>
              </a:ext>
            </a:extLst>
          </p:cNvPr>
          <p:cNvSpPr txBox="1">
            <a:spLocks noChangeArrowheads="1"/>
          </p:cNvSpPr>
          <p:nvPr/>
        </p:nvSpPr>
        <p:spPr>
          <a:xfrm>
            <a:off x="222504" y="96901"/>
            <a:ext cx="10515600" cy="348107"/>
          </a:xfrm>
          <a:prstGeom prst="rect">
            <a:avLst/>
          </a:prstGeom>
        </p:spPr>
        <p:txBody>
          <a:bodyPr/>
          <a:lstStyle>
            <a:lvl1pPr algn="l" defTabSz="1218407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A40006"/>
                </a:solidFill>
                <a:latin typeface="+mj-lt"/>
                <a:ea typeface="+mj-ea"/>
                <a:cs typeface="+mj-cs"/>
                <a:sym typeface="Helvetica" panose="020B0604020202020204" pitchFamily="34" charset="0"/>
              </a:defRPr>
            </a:lvl1pPr>
            <a:lvl2pPr algn="l" defTabSz="1218407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A40006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2pPr>
            <a:lvl3pPr algn="l" defTabSz="1218407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A40006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3pPr>
            <a:lvl4pPr algn="l" defTabSz="1218407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A40006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4pPr>
            <a:lvl5pPr algn="l" defTabSz="1218407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A40006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5pPr>
            <a:lvl6pPr marL="228600" algn="l" defTabSz="1218407" rtl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A40006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6pPr>
            <a:lvl7pPr marL="457200" algn="l" defTabSz="1218407" rtl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A40006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7pPr>
            <a:lvl8pPr marL="685800" algn="l" defTabSz="1218407" rtl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A40006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8pPr>
            <a:lvl9pPr marL="914400" algn="l" defTabSz="1218407" rtl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A40006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9pPr>
          </a:lstStyle>
          <a:p>
            <a:pPr marL="0" marR="0" lvl="0" indent="0" algn="l" defTabSz="1218407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Helvetica" panose="020B0604020202020204" pitchFamily="34" charset="0"/>
              </a:rPr>
              <a:t>Introduction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  <a:sym typeface="Helvetica" panose="020B0604020202020204" pitchFamily="34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1451141-0C44-189B-CE0D-7A8BD476CE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8431" y="1669990"/>
            <a:ext cx="7464315" cy="44009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760F5261-DC9C-CA20-E164-9CCB2871E977}"/>
              </a:ext>
            </a:extLst>
          </p:cNvPr>
          <p:cNvSpPr txBox="1"/>
          <p:nvPr/>
        </p:nvSpPr>
        <p:spPr>
          <a:xfrm>
            <a:off x="1721658" y="1694460"/>
            <a:ext cx="20360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before diagnosis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1BE7DD4-0B06-C77B-0D19-5E62675BF4DA}"/>
              </a:ext>
            </a:extLst>
          </p:cNvPr>
          <p:cNvSpPr txBox="1"/>
          <p:nvPr/>
        </p:nvSpPr>
        <p:spPr>
          <a:xfrm>
            <a:off x="4164748" y="1689540"/>
            <a:ext cx="20116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during diagnosis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42027F8-896C-79BB-C70B-DCCB41A44366}"/>
              </a:ext>
            </a:extLst>
          </p:cNvPr>
          <p:cNvSpPr txBox="1"/>
          <p:nvPr/>
        </p:nvSpPr>
        <p:spPr>
          <a:xfrm>
            <a:off x="6769146" y="1694460"/>
            <a:ext cx="18166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after diagnosis</a:t>
            </a:r>
            <a:endParaRPr lang="zh-CN" altLang="en-US" dirty="0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96F6CFAE-1ACA-578D-A329-15B45EBAC1D4}"/>
              </a:ext>
            </a:extLst>
          </p:cNvPr>
          <p:cNvSpPr/>
          <p:nvPr/>
        </p:nvSpPr>
        <p:spPr bwMode="auto">
          <a:xfrm>
            <a:off x="6628235" y="1580416"/>
            <a:ext cx="2098429" cy="619237"/>
          </a:xfrm>
          <a:prstGeom prst="roundRect">
            <a:avLst/>
          </a:prstGeom>
          <a:noFill/>
          <a:ln w="25400" cap="flat" cmpd="sng" algn="ctr">
            <a:solidFill>
              <a:srgbClr val="C0000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50800" tIns="50800" rIns="50800" bIns="50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243681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rgbClr val="5E5E5E"/>
              </a:solidFill>
              <a:effectLst/>
              <a:latin typeface="Helvetica" panose="020B0604020202020204" pitchFamily="34" charset="0"/>
              <a:ea typeface="Helvetica" panose="020B0604020202020204" pitchFamily="34" charset="0"/>
              <a:cs typeface="Helvetica" panose="020B0604020202020204" pitchFamily="34" charset="0"/>
              <a:sym typeface="Helvetica" panose="020B0604020202020204" pitchFamily="34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6B893E1-8714-AD5B-259F-1F6E617A5231}"/>
              </a:ext>
            </a:extLst>
          </p:cNvPr>
          <p:cNvSpPr txBox="1"/>
          <p:nvPr/>
        </p:nvSpPr>
        <p:spPr>
          <a:xfrm>
            <a:off x="1305693" y="2442979"/>
            <a:ext cx="8914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Challenges in understanding image data comparing with the text and indicator data.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0068155-C139-31C4-1426-99ECBB4B0E3A}"/>
              </a:ext>
            </a:extLst>
          </p:cNvPr>
          <p:cNvSpPr txBox="1"/>
          <p:nvPr/>
        </p:nvSpPr>
        <p:spPr>
          <a:xfrm>
            <a:off x="1305693" y="3286233"/>
            <a:ext cx="97924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Inexperienced doctors has difficulties conducting comprehensive case study with multimodal data, which may lead to bias and mistakes (information presentation).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CF332DA-3363-56F4-93CB-6A34E38F4335}"/>
              </a:ext>
            </a:extLst>
          </p:cNvPr>
          <p:cNvSpPr txBox="1"/>
          <p:nvPr/>
        </p:nvSpPr>
        <p:spPr>
          <a:xfrm>
            <a:off x="1305693" y="4273265"/>
            <a:ext cx="979246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Existing work modeling data from different modals independently, lack inner connection and alignment. (effective communication)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6C8D8EC-1514-D173-A64E-DEF79EF182DD}"/>
              </a:ext>
            </a:extLst>
          </p:cNvPr>
          <p:cNvSpPr txBox="1"/>
          <p:nvPr/>
        </p:nvSpPr>
        <p:spPr>
          <a:xfrm>
            <a:off x="845081" y="879031"/>
            <a:ext cx="3789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chemeClr val="accent4">
                    <a:lumMod val="50000"/>
                  </a:schemeClr>
                </a:solidFill>
              </a:rPr>
              <a:t>General Motivation</a:t>
            </a:r>
            <a:endParaRPr lang="zh-CN" altLang="en-US" b="1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40928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0056AB53-9329-644F-1564-B0CB4C2B3F00}"/>
              </a:ext>
            </a:extLst>
          </p:cNvPr>
          <p:cNvSpPr txBox="1"/>
          <p:nvPr/>
        </p:nvSpPr>
        <p:spPr>
          <a:xfrm>
            <a:off x="824346" y="122812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/>
              <a:buChar char="•"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4F4F4F">
                    <a:lumMod val="50000"/>
                  </a:srgbClr>
                </a:solidFill>
                <a:effectLst/>
                <a:uLnTx/>
                <a:uFillTx/>
                <a:latin typeface="Helvetica"/>
                <a:cs typeface="Helvetica"/>
              </a:rPr>
              <a:t>  The specific problem you want to address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583F1690-7F37-3A91-5F40-E3E4105CA538}"/>
              </a:ext>
            </a:extLst>
          </p:cNvPr>
          <p:cNvSpPr txBox="1">
            <a:spLocks noChangeArrowheads="1"/>
          </p:cNvSpPr>
          <p:nvPr/>
        </p:nvSpPr>
        <p:spPr>
          <a:xfrm>
            <a:off x="222504" y="96901"/>
            <a:ext cx="10515600" cy="348107"/>
          </a:xfrm>
          <a:prstGeom prst="rect">
            <a:avLst/>
          </a:prstGeom>
        </p:spPr>
        <p:txBody>
          <a:bodyPr/>
          <a:lstStyle>
            <a:lvl1pPr algn="l" defTabSz="1218407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A40006"/>
                </a:solidFill>
                <a:latin typeface="+mj-lt"/>
                <a:ea typeface="+mj-ea"/>
                <a:cs typeface="+mj-cs"/>
                <a:sym typeface="Helvetica" panose="020B0604020202020204" pitchFamily="34" charset="0"/>
              </a:defRPr>
            </a:lvl1pPr>
            <a:lvl2pPr algn="l" defTabSz="1218407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A40006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2pPr>
            <a:lvl3pPr algn="l" defTabSz="1218407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A40006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3pPr>
            <a:lvl4pPr algn="l" defTabSz="1218407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A40006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4pPr>
            <a:lvl5pPr algn="l" defTabSz="1218407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A40006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5pPr>
            <a:lvl6pPr marL="228600" algn="l" defTabSz="1218407" rtl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A40006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6pPr>
            <a:lvl7pPr marL="457200" algn="l" defTabSz="1218407" rtl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A40006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7pPr>
            <a:lvl8pPr marL="685800" algn="l" defTabSz="1218407" rtl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A40006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8pPr>
            <a:lvl9pPr marL="914400" algn="l" defTabSz="1218407" rtl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A40006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9pPr>
          </a:lstStyle>
          <a:p>
            <a:pPr marL="0" marR="0" lvl="0" indent="0" algn="l" defTabSz="1218407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Helvetica" panose="020B0604020202020204" pitchFamily="34" charset="0"/>
              </a:rPr>
              <a:t>Introduction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  <a:sym typeface="Helvetica" panose="020B0604020202020204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A764B77-FD64-4CCB-3AA1-771C288E8F30}"/>
              </a:ext>
            </a:extLst>
          </p:cNvPr>
          <p:cNvSpPr txBox="1"/>
          <p:nvPr/>
        </p:nvSpPr>
        <p:spPr>
          <a:xfrm>
            <a:off x="1348074" y="1764959"/>
            <a:ext cx="939003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rgbClr val="000000"/>
                </a:solidFill>
                <a:latin typeface="Helvetica"/>
                <a:cs typeface="Helvetica"/>
              </a:rPr>
              <a:t>How to facilitate retrospective analysis and collaborative discussion on diagnosis case study for inexperienced doctors.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cs typeface="Helvetica"/>
              </a:rPr>
              <a:t>?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Helvetica"/>
              <a:cs typeface="Helvetica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30B71222-3AC6-93BA-F504-A675FC01A33E}"/>
              </a:ext>
            </a:extLst>
          </p:cNvPr>
          <p:cNvSpPr txBox="1"/>
          <p:nvPr/>
        </p:nvSpPr>
        <p:spPr>
          <a:xfrm>
            <a:off x="1454728" y="3865982"/>
            <a:ext cx="981549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dirty="0">
                <a:solidFill>
                  <a:srgbClr val="000000"/>
                </a:solidFill>
                <a:latin typeface="Helvetica"/>
                <a:cs typeface="Helvetica"/>
              </a:rPr>
              <a:t>Multimodal data visualization has been explored, but not from the alignment perspective.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dirty="0">
                <a:solidFill>
                  <a:srgbClr val="000000"/>
                </a:solidFill>
                <a:latin typeface="Helvetica"/>
                <a:cs typeface="Helvetica"/>
              </a:rPr>
              <a:t>The problem can be mitigated through multimodal alignment method with visual analytic analysis.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Helvetica"/>
              <a:cs typeface="Helvetica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94A598D3-B5D3-D2B4-AA44-6CA5C0245E82}"/>
              </a:ext>
            </a:extLst>
          </p:cNvPr>
          <p:cNvSpPr txBox="1"/>
          <p:nvPr/>
        </p:nvSpPr>
        <p:spPr>
          <a:xfrm>
            <a:off x="824346" y="336190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/>
              <a:buChar char="•"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4F4F4F">
                    <a:lumMod val="50000"/>
                  </a:srgbClr>
                </a:solidFill>
                <a:effectLst/>
                <a:uLnTx/>
                <a:uFillTx/>
                <a:latin typeface="Helvetica"/>
                <a:cs typeface="Helvetica"/>
              </a:rPr>
              <a:t>  </a:t>
            </a:r>
            <a:r>
              <a:rPr lang="en-US" altLang="zh-CN" b="1" dirty="0">
                <a:solidFill>
                  <a:srgbClr val="4F4F4F">
                    <a:lumMod val="50000"/>
                  </a:srgbClr>
                </a:solidFill>
                <a:latin typeface="Helvetica"/>
                <a:cs typeface="Helvetica"/>
              </a:rPr>
              <a:t>New problem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4F4F4F">
                  <a:lumMod val="50000"/>
                </a:srgbClr>
              </a:solidFill>
              <a:effectLst/>
              <a:uLnTx/>
              <a:uFillTx/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158732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583F1690-7F37-3A91-5F40-E3E4105CA538}"/>
              </a:ext>
            </a:extLst>
          </p:cNvPr>
          <p:cNvSpPr txBox="1">
            <a:spLocks noChangeArrowheads="1"/>
          </p:cNvSpPr>
          <p:nvPr/>
        </p:nvSpPr>
        <p:spPr>
          <a:xfrm>
            <a:off x="222504" y="96901"/>
            <a:ext cx="10515600" cy="348107"/>
          </a:xfrm>
          <a:prstGeom prst="rect">
            <a:avLst/>
          </a:prstGeom>
        </p:spPr>
        <p:txBody>
          <a:bodyPr/>
          <a:lstStyle>
            <a:lvl1pPr algn="l" defTabSz="1218407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A40006"/>
                </a:solidFill>
                <a:latin typeface="+mj-lt"/>
                <a:ea typeface="+mj-ea"/>
                <a:cs typeface="+mj-cs"/>
                <a:sym typeface="Helvetica" panose="020B0604020202020204" pitchFamily="34" charset="0"/>
              </a:defRPr>
            </a:lvl1pPr>
            <a:lvl2pPr algn="l" defTabSz="1218407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A40006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2pPr>
            <a:lvl3pPr algn="l" defTabSz="1218407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A40006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3pPr>
            <a:lvl4pPr algn="l" defTabSz="1218407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A40006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4pPr>
            <a:lvl5pPr algn="l" defTabSz="1218407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A40006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5pPr>
            <a:lvl6pPr marL="228600" algn="l" defTabSz="1218407" rtl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A40006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6pPr>
            <a:lvl7pPr marL="457200" algn="l" defTabSz="1218407" rtl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A40006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7pPr>
            <a:lvl8pPr marL="685800" algn="l" defTabSz="1218407" rtl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A40006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8pPr>
            <a:lvl9pPr marL="914400" algn="l" defTabSz="1218407" rtl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A40006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9pPr>
          </a:lstStyle>
          <a:p>
            <a:pPr marL="0" marR="0" lvl="0" indent="0" algn="l" defTabSz="1218407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Helvetica" panose="020B0604020202020204" pitchFamily="34" charset="0"/>
              </a:rPr>
              <a:t>Introduction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  <a:sym typeface="Helvetica" panose="020B0604020202020204" pitchFamily="3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4A624EF-3910-EDFC-6AFF-99446AAEB59E}"/>
              </a:ext>
            </a:extLst>
          </p:cNvPr>
          <p:cNvSpPr txBox="1"/>
          <p:nvPr/>
        </p:nvSpPr>
        <p:spPr>
          <a:xfrm>
            <a:off x="824346" y="1280317"/>
            <a:ext cx="99137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/>
              <a:buChar char="•"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4F4F4F">
                    <a:lumMod val="50000"/>
                  </a:srgbClr>
                </a:solidFill>
                <a:effectLst/>
                <a:uLnTx/>
                <a:uFillTx/>
                <a:latin typeface="Helvetica"/>
                <a:cs typeface="Helvetica"/>
              </a:rPr>
              <a:t>  Challenges</a:t>
            </a:r>
            <a:endParaRPr lang="en-US" altLang="zh-CN" b="1" dirty="0">
              <a:solidFill>
                <a:srgbClr val="4F4F4F">
                  <a:lumMod val="50000"/>
                </a:srgbClr>
              </a:solidFill>
              <a:latin typeface="Helvetica"/>
              <a:cs typeface="Helvetica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7831125-422A-7AAC-19A3-B0720A20DB3D}"/>
              </a:ext>
            </a:extLst>
          </p:cNvPr>
          <p:cNvSpPr txBox="1"/>
          <p:nvPr/>
        </p:nvSpPr>
        <p:spPr>
          <a:xfrm>
            <a:off x="1292328" y="1735500"/>
            <a:ext cx="91309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dirty="0">
                <a:solidFill>
                  <a:srgbClr val="4F4F4F">
                    <a:lumMod val="50000"/>
                  </a:srgbClr>
                </a:solidFill>
                <a:latin typeface="Helvetica"/>
                <a:cs typeface="Helvetica"/>
              </a:rPr>
              <a:t>Backend:</a:t>
            </a:r>
            <a:r>
              <a:rPr lang="zh-CN" altLang="en-US" dirty="0">
                <a:solidFill>
                  <a:srgbClr val="4F4F4F">
                    <a:lumMod val="50000"/>
                  </a:srgbClr>
                </a:solidFill>
                <a:latin typeface="Helvetica"/>
                <a:cs typeface="Helvetica"/>
              </a:rPr>
              <a:t> </a:t>
            </a:r>
            <a:r>
              <a:rPr lang="en-US" altLang="zh-CN" dirty="0">
                <a:solidFill>
                  <a:srgbClr val="4F4F4F">
                    <a:lumMod val="50000"/>
                  </a:srgbClr>
                </a:solidFill>
                <a:latin typeface="Helvetica"/>
                <a:cs typeface="Helvetica"/>
              </a:rPr>
              <a:t>multimodal</a:t>
            </a:r>
            <a:r>
              <a:rPr lang="zh-CN" altLang="en-US" dirty="0">
                <a:solidFill>
                  <a:srgbClr val="4F4F4F">
                    <a:lumMod val="50000"/>
                  </a:srgbClr>
                </a:solidFill>
                <a:latin typeface="Helvetica"/>
                <a:cs typeface="Helvetica"/>
              </a:rPr>
              <a:t> </a:t>
            </a:r>
            <a:r>
              <a:rPr lang="en-US" altLang="zh-CN" dirty="0">
                <a:solidFill>
                  <a:srgbClr val="4F4F4F">
                    <a:lumMod val="50000"/>
                  </a:srgbClr>
                </a:solidFill>
                <a:latin typeface="Helvetica"/>
                <a:cs typeface="Helvetica"/>
              </a:rPr>
              <a:t>alignment,</a:t>
            </a:r>
            <a:r>
              <a:rPr lang="zh-CN" altLang="en-US" dirty="0">
                <a:solidFill>
                  <a:srgbClr val="4F4F4F">
                    <a:lumMod val="50000"/>
                  </a:srgbClr>
                </a:solidFill>
                <a:latin typeface="Helvetica"/>
                <a:cs typeface="Helvetica"/>
              </a:rPr>
              <a:t> </a:t>
            </a:r>
            <a:r>
              <a:rPr lang="en-US" altLang="zh-CN" dirty="0">
                <a:solidFill>
                  <a:srgbClr val="4F4F4F">
                    <a:lumMod val="50000"/>
                  </a:srgbClr>
                </a:solidFill>
                <a:latin typeface="Helvetica"/>
                <a:cs typeface="Helvetica"/>
              </a:rPr>
              <a:t>prediction,</a:t>
            </a:r>
            <a:r>
              <a:rPr lang="zh-CN" altLang="en-US" dirty="0">
                <a:solidFill>
                  <a:srgbClr val="4F4F4F">
                    <a:lumMod val="50000"/>
                  </a:srgbClr>
                </a:solidFill>
                <a:latin typeface="Helvetica"/>
                <a:cs typeface="Helvetica"/>
              </a:rPr>
              <a:t> </a:t>
            </a:r>
            <a:r>
              <a:rPr lang="en-US" altLang="zh-CN" dirty="0">
                <a:solidFill>
                  <a:srgbClr val="4F4F4F">
                    <a:lumMod val="50000"/>
                  </a:srgbClr>
                </a:solidFill>
                <a:latin typeface="Helvetica"/>
                <a:cs typeface="Helvetica"/>
              </a:rPr>
              <a:t>explanation</a:t>
            </a:r>
            <a:endParaRPr lang="zh-CN" altLang="en-US" dirty="0">
              <a:solidFill>
                <a:srgbClr val="4F4F4F">
                  <a:lumMod val="50000"/>
                </a:srgbClr>
              </a:solidFill>
              <a:latin typeface="Helvetica"/>
              <a:cs typeface="Helvetica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CFA3E1B-4897-971B-3389-CCC449BCBBCA}"/>
              </a:ext>
            </a:extLst>
          </p:cNvPr>
          <p:cNvSpPr txBox="1"/>
          <p:nvPr/>
        </p:nvSpPr>
        <p:spPr>
          <a:xfrm>
            <a:off x="1292328" y="2190683"/>
            <a:ext cx="91309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dirty="0">
                <a:solidFill>
                  <a:srgbClr val="4F4F4F">
                    <a:lumMod val="50000"/>
                  </a:srgbClr>
                </a:solidFill>
                <a:latin typeface="Helvetica"/>
                <a:cs typeface="Helvetica"/>
              </a:rPr>
              <a:t>Design of interface: labeling text and indicator data to the images, balance of clarity and cognitive burden</a:t>
            </a:r>
            <a:endParaRPr lang="zh-CN" altLang="en-US" dirty="0">
              <a:solidFill>
                <a:srgbClr val="4F4F4F">
                  <a:lumMod val="50000"/>
                </a:srgbClr>
              </a:solidFill>
              <a:latin typeface="Helvetica"/>
              <a:cs typeface="Helvetica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7612CFC-7809-447D-8D96-E435C5488C79}"/>
              </a:ext>
            </a:extLst>
          </p:cNvPr>
          <p:cNvSpPr txBox="1"/>
          <p:nvPr/>
        </p:nvSpPr>
        <p:spPr>
          <a:xfrm>
            <a:off x="824347" y="3651655"/>
            <a:ext cx="96543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/>
              <a:buChar char="•"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4F4F4F">
                    <a:lumMod val="50000"/>
                  </a:srgbClr>
                </a:solidFill>
                <a:effectLst/>
                <a:uLnTx/>
                <a:uFillTx/>
                <a:latin typeface="Helvetica"/>
                <a:cs typeface="Helvetica"/>
              </a:rPr>
              <a:t>  Key contributions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21D932B-BBED-7AA3-CA27-9EE82F9005C9}"/>
              </a:ext>
            </a:extLst>
          </p:cNvPr>
          <p:cNvSpPr txBox="1"/>
          <p:nvPr/>
        </p:nvSpPr>
        <p:spPr>
          <a:xfrm>
            <a:off x="1292329" y="5033975"/>
            <a:ext cx="60947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4F4F4F">
                    <a:lumMod val="50000"/>
                  </a:srgbClr>
                </a:solidFill>
                <a:latin typeface="Helvetica"/>
                <a:cs typeface="Helvetica"/>
              </a:rPr>
              <a:t>Evaluation, case study and user study</a:t>
            </a:r>
            <a:endParaRPr lang="zh-CN" altLang="en-US" dirty="0">
              <a:solidFill>
                <a:srgbClr val="4F4F4F">
                  <a:lumMod val="50000"/>
                </a:srgbClr>
              </a:solidFill>
              <a:latin typeface="Helvetica"/>
              <a:cs typeface="Helvetica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D776ACF-41F4-615C-5993-36246617A92D}"/>
              </a:ext>
            </a:extLst>
          </p:cNvPr>
          <p:cNvSpPr txBox="1"/>
          <p:nvPr/>
        </p:nvSpPr>
        <p:spPr>
          <a:xfrm>
            <a:off x="824347" y="4607788"/>
            <a:ext cx="94700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dirty="0">
                <a:solidFill>
                  <a:srgbClr val="4F4F4F">
                    <a:lumMod val="50000"/>
                  </a:srgbClr>
                </a:solidFill>
                <a:latin typeface="Helvetica"/>
                <a:cs typeface="Helvetica"/>
              </a:rPr>
              <a:t>Multimodal data alignment, visualization, exploration of heterogeneous data</a:t>
            </a:r>
            <a:endParaRPr lang="zh-CN" altLang="en-US" dirty="0">
              <a:solidFill>
                <a:srgbClr val="4F4F4F">
                  <a:lumMod val="50000"/>
                </a:srgbClr>
              </a:solidFill>
              <a:latin typeface="Helvetica"/>
              <a:cs typeface="Helvetica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B945193-DCB9-4021-D21C-36023C151188}"/>
              </a:ext>
            </a:extLst>
          </p:cNvPr>
          <p:cNvSpPr txBox="1"/>
          <p:nvPr/>
        </p:nvSpPr>
        <p:spPr>
          <a:xfrm>
            <a:off x="824346" y="4188487"/>
            <a:ext cx="101115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dirty="0">
                <a:solidFill>
                  <a:srgbClr val="4F4F4F">
                    <a:lumMod val="50000"/>
                  </a:srgbClr>
                </a:solidFill>
                <a:latin typeface="Helvetica"/>
                <a:cs typeface="Helvetica"/>
              </a:rPr>
              <a:t>Insights for inexperienced doctors during the diagnosis case study (observation study)</a:t>
            </a:r>
          </a:p>
        </p:txBody>
      </p:sp>
    </p:spTree>
    <p:extLst>
      <p:ext uri="{BB962C8B-B14F-4D97-AF65-F5344CB8AC3E}">
        <p14:creationId xmlns:p14="http://schemas.microsoft.com/office/powerpoint/2010/main" val="34234169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3"/>
          <p:cNvSpPr txBox="1">
            <a:spLocks noGrp="1"/>
          </p:cNvSpPr>
          <p:nvPr>
            <p:ph type="body" idx="21"/>
          </p:nvPr>
        </p:nvSpPr>
        <p:spPr>
          <a:xfrm>
            <a:off x="9313796" y="1204852"/>
            <a:ext cx="3108223" cy="625812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2</a:t>
            </a:r>
            <a:endParaRPr dirty="0"/>
          </a:p>
        </p:txBody>
      </p:sp>
      <p:sp>
        <p:nvSpPr>
          <p:cNvPr id="425" name="Pipeline of Don’tG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</a:lvl1pPr>
          </a:lstStyle>
          <a:p>
            <a:r>
              <a:rPr lang="en-US" altLang="zh-CN" dirty="0"/>
              <a:t>Related Work</a:t>
            </a:r>
            <a:endParaRPr lang="en-US" dirty="0"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21_BasicWhite - 节">
  <a:themeElements>
    <a:clrScheme name="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FFFFFF"/>
      </a:accent3>
      <a:accent4>
        <a:srgbClr val="4F4F4F"/>
      </a:accent4>
      <a:accent5>
        <a:srgbClr val="AACEFF"/>
      </a:accent5>
      <a:accent6>
        <a:srgbClr val="13D1BB"/>
      </a:accent6>
      <a:hlink>
        <a:srgbClr val="0000FF"/>
      </a:hlink>
      <a:folHlink>
        <a:srgbClr val="FF00FF"/>
      </a:folHlink>
    </a:clrScheme>
    <a:fontScheme name="21_BasicWhite - 节">
      <a:majorFont>
        <a:latin typeface="Helvetica"/>
        <a:ea typeface="Helvetica"/>
        <a:cs typeface="Helvetica"/>
      </a:majorFont>
      <a:minorFont>
        <a:latin typeface="Helvetica"/>
        <a:ea typeface="Helvetica"/>
        <a:cs typeface="Helvetic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0000"/>
        </a:solidFill>
        <a:ln w="25400" cap="flat" cmpd="sng" algn="ctr">
          <a:solidFill>
            <a:srgbClr val="000000"/>
          </a:solidFill>
          <a:prstDash val="solid"/>
          <a:miter lim="4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50800" tIns="50800" rIns="50800" bIns="50800" numCol="1" anchor="ctr" anchorCtr="0" compatLnSpc="1">
        <a:prstTxWarp prst="textNoShape">
          <a:avLst/>
        </a:prstTxWarp>
        <a:spAutoFit/>
      </a:bodyPr>
      <a:lstStyle>
        <a:defPPr marL="0" marR="0" indent="0" algn="ctr" defTabSz="2436813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zh-CN" sz="2400" b="0" i="0" u="none" strike="noStrike" cap="none" normalizeH="0" baseline="0" smtClean="0">
            <a:ln>
              <a:noFill/>
            </a:ln>
            <a:solidFill>
              <a:srgbClr val="5E5E5E"/>
            </a:solidFill>
            <a:effectLst/>
            <a:latin typeface="Helvetica" panose="020B0604020202020204" pitchFamily="34" charset="0"/>
            <a:ea typeface="Helvetica" panose="020B0604020202020204" pitchFamily="34" charset="0"/>
            <a:cs typeface="Helvetica" panose="020B0604020202020204" pitchFamily="34" charset="0"/>
            <a:sym typeface="Helvetica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0000"/>
        </a:solidFill>
        <a:ln w="25400" cap="flat" cmpd="sng" algn="ctr">
          <a:solidFill>
            <a:srgbClr val="000000"/>
          </a:solidFill>
          <a:prstDash val="solid"/>
          <a:miter lim="4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50800" tIns="50800" rIns="50800" bIns="50800" numCol="1" anchor="ctr" anchorCtr="0" compatLnSpc="1">
        <a:prstTxWarp prst="textNoShape">
          <a:avLst/>
        </a:prstTxWarp>
        <a:spAutoFit/>
      </a:bodyPr>
      <a:lstStyle>
        <a:defPPr marL="0" marR="0" indent="0" algn="ctr" defTabSz="2436813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zh-CN" sz="2400" b="0" i="0" u="none" strike="noStrike" cap="none" normalizeH="0" baseline="0" smtClean="0">
            <a:ln>
              <a:noFill/>
            </a:ln>
            <a:solidFill>
              <a:srgbClr val="5E5E5E"/>
            </a:solidFill>
            <a:effectLst/>
            <a:latin typeface="Helvetica" panose="020B0604020202020204" pitchFamily="34" charset="0"/>
            <a:ea typeface="Helvetica" panose="020B0604020202020204" pitchFamily="34" charset="0"/>
            <a:cs typeface="Helvetica" panose="020B0604020202020204" pitchFamily="34" charset="0"/>
            <a:sym typeface="Helvetica" panose="020B0604020202020204" pitchFamily="34" charset="0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1_BasicWhite - 标题与项目符号">
  <a:themeElements>
    <a:clrScheme name="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FFFFFF"/>
      </a:accent3>
      <a:accent4>
        <a:srgbClr val="4F4F4F"/>
      </a:accent4>
      <a:accent5>
        <a:srgbClr val="AACEFF"/>
      </a:accent5>
      <a:accent6>
        <a:srgbClr val="13D1BB"/>
      </a:accent6>
      <a:hlink>
        <a:srgbClr val="0000FF"/>
      </a:hlink>
      <a:folHlink>
        <a:srgbClr val="FF00FF"/>
      </a:folHlink>
    </a:clrScheme>
    <a:fontScheme name="21_BasicWhite - 标题与项目符号">
      <a:majorFont>
        <a:latin typeface="Helvetica"/>
        <a:ea typeface="Helvetica"/>
        <a:cs typeface="Helvetica"/>
      </a:majorFont>
      <a:minorFont>
        <a:latin typeface="Helvetica"/>
        <a:ea typeface="Helvetica"/>
        <a:cs typeface="Helvetic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0000"/>
        </a:solidFill>
        <a:ln w="25400" cap="flat" cmpd="sng" algn="ctr">
          <a:solidFill>
            <a:srgbClr val="000000"/>
          </a:solidFill>
          <a:prstDash val="solid"/>
          <a:miter lim="4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50800" tIns="50800" rIns="50800" bIns="50800" numCol="1" anchor="ctr" anchorCtr="0" compatLnSpc="1">
        <a:prstTxWarp prst="textNoShape">
          <a:avLst/>
        </a:prstTxWarp>
        <a:spAutoFit/>
      </a:bodyPr>
      <a:lstStyle>
        <a:defPPr marL="0" marR="0" indent="0" algn="ctr" defTabSz="2436813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zh-CN" sz="2400" b="0" i="0" u="none" strike="noStrike" cap="none" normalizeH="0" baseline="0" smtClean="0">
            <a:ln>
              <a:noFill/>
            </a:ln>
            <a:solidFill>
              <a:srgbClr val="5E5E5E"/>
            </a:solidFill>
            <a:effectLst/>
            <a:latin typeface="Helvetica" panose="020B0604020202020204" pitchFamily="34" charset="0"/>
            <a:ea typeface="Helvetica" panose="020B0604020202020204" pitchFamily="34" charset="0"/>
            <a:cs typeface="Helvetica" panose="020B0604020202020204" pitchFamily="34" charset="0"/>
            <a:sym typeface="Helvetica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0000"/>
        </a:solidFill>
        <a:ln w="25400" cap="flat" cmpd="sng" algn="ctr">
          <a:solidFill>
            <a:srgbClr val="000000"/>
          </a:solidFill>
          <a:prstDash val="solid"/>
          <a:miter lim="4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50800" tIns="50800" rIns="50800" bIns="50800" numCol="1" anchor="ctr" anchorCtr="0" compatLnSpc="1">
        <a:prstTxWarp prst="textNoShape">
          <a:avLst/>
        </a:prstTxWarp>
        <a:spAutoFit/>
      </a:bodyPr>
      <a:lstStyle>
        <a:defPPr marL="0" marR="0" indent="0" algn="ctr" defTabSz="2436813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zh-CN" sz="2400" b="0" i="0" u="none" strike="noStrike" cap="none" normalizeH="0" baseline="0" smtClean="0">
            <a:ln>
              <a:noFill/>
            </a:ln>
            <a:solidFill>
              <a:srgbClr val="5E5E5E"/>
            </a:solidFill>
            <a:effectLst/>
            <a:latin typeface="Helvetica" panose="020B0604020202020204" pitchFamily="34" charset="0"/>
            <a:ea typeface="Helvetica" panose="020B0604020202020204" pitchFamily="34" charset="0"/>
            <a:cs typeface="Helvetica" panose="020B0604020202020204" pitchFamily="34" charset="0"/>
            <a:sym typeface="Helvetica" panose="020B0604020202020204" pitchFamily="34" charset="0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548</TotalTime>
  <Words>671</Words>
  <Application>Microsoft Office PowerPoint</Application>
  <PresentationFormat>宽屏</PresentationFormat>
  <Paragraphs>105</Paragraphs>
  <Slides>15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15</vt:i4>
      </vt:variant>
    </vt:vector>
  </HeadingPairs>
  <TitlesOfParts>
    <vt:vector size="26" baseType="lpstr">
      <vt:lpstr>NimbusRomNo9L-Regu</vt:lpstr>
      <vt:lpstr>NimbusSanL-Regu</vt:lpstr>
      <vt:lpstr>NimbusSanL-ReguItal</vt:lpstr>
      <vt:lpstr>等线</vt:lpstr>
      <vt:lpstr>Arial</vt:lpstr>
      <vt:lpstr>Helvetica</vt:lpstr>
      <vt:lpstr>Noto Sans</vt:lpstr>
      <vt:lpstr>Noto Sans Black</vt:lpstr>
      <vt:lpstr>Noto Sans Regular</vt:lpstr>
      <vt:lpstr>21_BasicWhite - 节</vt:lpstr>
      <vt:lpstr>21_BasicWhite - 标题与项目符号</vt:lpstr>
      <vt:lpstr>Idea Evaluation</vt:lpstr>
      <vt:lpstr>Introduction</vt:lpstr>
      <vt:lpstr>Introduction</vt:lpstr>
      <vt:lpstr>Introduction</vt:lpstr>
      <vt:lpstr>Introduction</vt:lpstr>
      <vt:lpstr>PowerPoint 演示文稿</vt:lpstr>
      <vt:lpstr>PowerPoint 演示文稿</vt:lpstr>
      <vt:lpstr>PowerPoint 演示文稿</vt:lpstr>
      <vt:lpstr>Related Work</vt:lpstr>
      <vt:lpstr>PowerPoint 演示文稿</vt:lpstr>
      <vt:lpstr>Method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Idea Evaluation</dc:title>
  <dc:creator>ys xu</dc:creator>
  <cp:lastModifiedBy>ys xu</cp:lastModifiedBy>
  <cp:revision>159</cp:revision>
  <dcterms:created xsi:type="dcterms:W3CDTF">2023-11-14T14:06:38Z</dcterms:created>
  <dcterms:modified xsi:type="dcterms:W3CDTF">2023-11-16T14:03:48Z</dcterms:modified>
</cp:coreProperties>
</file>