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92" r:id="rId6"/>
    <p:sldId id="293" r:id="rId7"/>
    <p:sldId id="289" r:id="rId8"/>
    <p:sldId id="262" r:id="rId9"/>
    <p:sldId id="273" r:id="rId10"/>
    <p:sldId id="271" r:id="rId11"/>
    <p:sldId id="275" r:id="rId12"/>
    <p:sldId id="265" r:id="rId13"/>
    <p:sldId id="276" r:id="rId14"/>
    <p:sldId id="278" r:id="rId15"/>
    <p:sldId id="294" r:id="rId16"/>
    <p:sldId id="279" r:id="rId17"/>
    <p:sldId id="263" r:id="rId18"/>
    <p:sldId id="291" r:id="rId19"/>
    <p:sldId id="280" r:id="rId20"/>
    <p:sldId id="287" r:id="rId21"/>
    <p:sldId id="281" r:id="rId22"/>
    <p:sldId id="283" r:id="rId23"/>
    <p:sldId id="284" r:id="rId24"/>
    <p:sldId id="285" r:id="rId25"/>
    <p:sldId id="286" r:id="rId26"/>
    <p:sldId id="288" r:id="rId27"/>
    <p:sldId id="277"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ra Vukmirovic" initials="PV" lastIdx="12" clrIdx="0">
    <p:extLst>
      <p:ext uri="{19B8F6BF-5375-455C-9EA6-DF929625EA0E}">
        <p15:presenceInfo xmlns:p15="http://schemas.microsoft.com/office/powerpoint/2012/main" userId="S::pvukmirovic@glasswallsolutions.com::a97997c2-a9d5-46ee-9735-021513c209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A4028-90F4-4EEB-8B6C-6FEB688DC152}" v="995" dt="2020-06-05T12:33:25.396"/>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4" autoAdjust="0"/>
    <p:restoredTop sz="75963" autoAdjust="0"/>
  </p:normalViewPr>
  <p:slideViewPr>
    <p:cSldViewPr>
      <p:cViewPr varScale="1">
        <p:scale>
          <a:sx n="87" d="100"/>
          <a:sy n="87" d="100"/>
        </p:scale>
        <p:origin x="1284" y="96"/>
      </p:cViewPr>
      <p:guideLst>
        <p:guide pos="3839"/>
        <p:guide orient="horz" pos="2160"/>
      </p:guideLst>
    </p:cSldViewPr>
  </p:slideViewPr>
  <p:notesTextViewPr>
    <p:cViewPr>
      <p:scale>
        <a:sx n="3" d="2"/>
        <a:sy n="3" d="2"/>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a Vukmirovic" userId="a97997c2-a9d5-46ee-9735-021513c209e0" providerId="ADAL" clId="{2E4A4028-90F4-4EEB-8B6C-6FEB688DC152}"/>
    <pc:docChg chg="undo custSel mod addSld delSld modSld sldOrd">
      <pc:chgData name="Petra Vukmirovic" userId="a97997c2-a9d5-46ee-9735-021513c209e0" providerId="ADAL" clId="{2E4A4028-90F4-4EEB-8B6C-6FEB688DC152}" dt="2020-06-05T12:34:20.444" v="9124" actId="20577"/>
      <pc:docMkLst>
        <pc:docMk/>
      </pc:docMkLst>
      <pc:sldChg chg="addSp delSp modSp mod setBg modNotesTx">
        <pc:chgData name="Petra Vukmirovic" userId="a97997c2-a9d5-46ee-9735-021513c209e0" providerId="ADAL" clId="{2E4A4028-90F4-4EEB-8B6C-6FEB688DC152}" dt="2020-06-05T10:29:27.874" v="9050" actId="20577"/>
        <pc:sldMkLst>
          <pc:docMk/>
          <pc:sldMk cId="4025013544" sldId="256"/>
        </pc:sldMkLst>
        <pc:spChg chg="mod ord">
          <ac:chgData name="Petra Vukmirovic" userId="a97997c2-a9d5-46ee-9735-021513c209e0" providerId="ADAL" clId="{2E4A4028-90F4-4EEB-8B6C-6FEB688DC152}" dt="2020-06-04T09:56:02.902" v="6022" actId="14100"/>
          <ac:spMkLst>
            <pc:docMk/>
            <pc:sldMk cId="4025013544" sldId="256"/>
            <ac:spMk id="2" creationId="{00000000-0000-0000-0000-000000000000}"/>
          </ac:spMkLst>
        </pc:spChg>
        <pc:spChg chg="mod">
          <ac:chgData name="Petra Vukmirovic" userId="a97997c2-a9d5-46ee-9735-021513c209e0" providerId="ADAL" clId="{2E4A4028-90F4-4EEB-8B6C-6FEB688DC152}" dt="2020-06-04T09:56:51.689" v="6029" actId="404"/>
          <ac:spMkLst>
            <pc:docMk/>
            <pc:sldMk cId="4025013544" sldId="256"/>
            <ac:spMk id="3" creationId="{00000000-0000-0000-0000-000000000000}"/>
          </ac:spMkLst>
        </pc:spChg>
        <pc:spChg chg="add del">
          <ac:chgData name="Petra Vukmirovic" userId="a97997c2-a9d5-46ee-9735-021513c209e0" providerId="ADAL" clId="{2E4A4028-90F4-4EEB-8B6C-6FEB688DC152}" dt="2020-06-03T18:08:58.633" v="4280" actId="11529"/>
          <ac:spMkLst>
            <pc:docMk/>
            <pc:sldMk cId="4025013544" sldId="256"/>
            <ac:spMk id="7" creationId="{63535C54-BFED-4459-BB5C-B8916A068902}"/>
          </ac:spMkLst>
        </pc:spChg>
        <pc:picChg chg="add del mod">
          <ac:chgData name="Petra Vukmirovic" userId="a97997c2-a9d5-46ee-9735-021513c209e0" providerId="ADAL" clId="{2E4A4028-90F4-4EEB-8B6C-6FEB688DC152}" dt="2020-06-03T17:57:39.344" v="4033" actId="21"/>
          <ac:picMkLst>
            <pc:docMk/>
            <pc:sldMk cId="4025013544" sldId="256"/>
            <ac:picMk id="4" creationId="{11F55391-5013-418B-A5F5-65B118795F36}"/>
          </ac:picMkLst>
        </pc:picChg>
        <pc:picChg chg="add mod">
          <ac:chgData name="Petra Vukmirovic" userId="a97997c2-a9d5-46ee-9735-021513c209e0" providerId="ADAL" clId="{2E4A4028-90F4-4EEB-8B6C-6FEB688DC152}" dt="2020-06-04T09:54:57.774" v="6014" actId="1076"/>
          <ac:picMkLst>
            <pc:docMk/>
            <pc:sldMk cId="4025013544" sldId="256"/>
            <ac:picMk id="4" creationId="{72289D1E-FEE4-4262-BB90-F9E5D90FDEFC}"/>
          </ac:picMkLst>
        </pc:picChg>
        <pc:picChg chg="add mod">
          <ac:chgData name="Petra Vukmirovic" userId="a97997c2-a9d5-46ee-9735-021513c209e0" providerId="ADAL" clId="{2E4A4028-90F4-4EEB-8B6C-6FEB688DC152}" dt="2020-06-04T09:57:12.518" v="6035" actId="1076"/>
          <ac:picMkLst>
            <pc:docMk/>
            <pc:sldMk cId="4025013544" sldId="256"/>
            <ac:picMk id="5" creationId="{8E122A8A-093E-416D-9506-2B3C5B150D6B}"/>
          </ac:picMkLst>
        </pc:picChg>
        <pc:picChg chg="add del mod">
          <ac:chgData name="Petra Vukmirovic" userId="a97997c2-a9d5-46ee-9735-021513c209e0" providerId="ADAL" clId="{2E4A4028-90F4-4EEB-8B6C-6FEB688DC152}" dt="2020-06-03T18:07:42.167" v="4271" actId="478"/>
          <ac:picMkLst>
            <pc:docMk/>
            <pc:sldMk cId="4025013544" sldId="256"/>
            <ac:picMk id="6" creationId="{5E1A5610-5A60-448B-8E2F-9315D80F5415}"/>
          </ac:picMkLst>
        </pc:picChg>
        <pc:picChg chg="add mod">
          <ac:chgData name="Petra Vukmirovic" userId="a97997c2-a9d5-46ee-9735-021513c209e0" providerId="ADAL" clId="{2E4A4028-90F4-4EEB-8B6C-6FEB688DC152}" dt="2020-06-04T09:57:10.934" v="6034" actId="1076"/>
          <ac:picMkLst>
            <pc:docMk/>
            <pc:sldMk cId="4025013544" sldId="256"/>
            <ac:picMk id="1026" creationId="{1624B728-DE6B-4CA7-B8B9-3BE78DDD8C15}"/>
          </ac:picMkLst>
        </pc:picChg>
      </pc:sldChg>
      <pc:sldChg chg="addSp delSp modSp mod ord modNotesTx">
        <pc:chgData name="Petra Vukmirovic" userId="a97997c2-a9d5-46ee-9735-021513c209e0" providerId="ADAL" clId="{2E4A4028-90F4-4EEB-8B6C-6FEB688DC152}" dt="2020-06-04T18:42:53.950" v="6917" actId="20577"/>
        <pc:sldMkLst>
          <pc:docMk/>
          <pc:sldMk cId="502801143" sldId="262"/>
        </pc:sldMkLst>
        <pc:spChg chg="add del mod">
          <ac:chgData name="Petra Vukmirovic" userId="a97997c2-a9d5-46ee-9735-021513c209e0" providerId="ADAL" clId="{2E4A4028-90F4-4EEB-8B6C-6FEB688DC152}" dt="2020-05-30T07:47:37.162" v="98"/>
          <ac:spMkLst>
            <pc:docMk/>
            <pc:sldMk cId="502801143" sldId="262"/>
            <ac:spMk id="3" creationId="{019E0E05-965C-49EE-88FC-4D130B7B4F8F}"/>
          </ac:spMkLst>
        </pc:spChg>
        <pc:spChg chg="mod">
          <ac:chgData name="Petra Vukmirovic" userId="a97997c2-a9d5-46ee-9735-021513c209e0" providerId="ADAL" clId="{2E4A4028-90F4-4EEB-8B6C-6FEB688DC152}" dt="2020-05-30T07:53:08.557" v="148" actId="20577"/>
          <ac:spMkLst>
            <pc:docMk/>
            <pc:sldMk cId="502801143" sldId="262"/>
            <ac:spMk id="4" creationId="{00000000-0000-0000-0000-000000000000}"/>
          </ac:spMkLst>
        </pc:spChg>
        <pc:spChg chg="del">
          <ac:chgData name="Petra Vukmirovic" userId="a97997c2-a9d5-46ee-9735-021513c209e0" providerId="ADAL" clId="{2E4A4028-90F4-4EEB-8B6C-6FEB688DC152}" dt="2020-05-30T07:56:47.911" v="165" actId="478"/>
          <ac:spMkLst>
            <pc:docMk/>
            <pc:sldMk cId="502801143" sldId="262"/>
            <ac:spMk id="5" creationId="{00000000-0000-0000-0000-000000000000}"/>
          </ac:spMkLst>
        </pc:spChg>
        <pc:spChg chg="add del mod">
          <ac:chgData name="Petra Vukmirovic" userId="a97997c2-a9d5-46ee-9735-021513c209e0" providerId="ADAL" clId="{2E4A4028-90F4-4EEB-8B6C-6FEB688DC152}" dt="2020-05-30T07:53:42.490" v="154" actId="478"/>
          <ac:spMkLst>
            <pc:docMk/>
            <pc:sldMk cId="502801143" sldId="262"/>
            <ac:spMk id="10" creationId="{8A5E062C-13AC-43A2-A095-5211F63BB0D5}"/>
          </ac:spMkLst>
        </pc:spChg>
        <pc:spChg chg="add del mod">
          <ac:chgData name="Petra Vukmirovic" userId="a97997c2-a9d5-46ee-9735-021513c209e0" providerId="ADAL" clId="{2E4A4028-90F4-4EEB-8B6C-6FEB688DC152}" dt="2020-05-30T07:56:54.904" v="166" actId="478"/>
          <ac:spMkLst>
            <pc:docMk/>
            <pc:sldMk cId="502801143" sldId="262"/>
            <ac:spMk id="14" creationId="{5BABC1B0-48A3-4E8A-AA76-6EC6C080A9B8}"/>
          </ac:spMkLst>
        </pc:spChg>
        <pc:graphicFrameChg chg="del">
          <ac:chgData name="Petra Vukmirovic" userId="a97997c2-a9d5-46ee-9735-021513c209e0" providerId="ADAL" clId="{2E4A4028-90F4-4EEB-8B6C-6FEB688DC152}" dt="2020-05-30T07:40:17.453" v="64" actId="478"/>
          <ac:graphicFrameMkLst>
            <pc:docMk/>
            <pc:sldMk cId="502801143" sldId="262"/>
            <ac:graphicFrameMk id="6" creationId="{00000000-0000-0000-0000-000000000000}"/>
          </ac:graphicFrameMkLst>
        </pc:graphicFrameChg>
        <pc:picChg chg="add mod">
          <ac:chgData name="Petra Vukmirovic" userId="a97997c2-a9d5-46ee-9735-021513c209e0" providerId="ADAL" clId="{2E4A4028-90F4-4EEB-8B6C-6FEB688DC152}" dt="2020-06-03T17:58:33.105" v="4039" actId="1076"/>
          <ac:picMkLst>
            <pc:docMk/>
            <pc:sldMk cId="502801143" sldId="262"/>
            <ac:picMk id="6" creationId="{D83F2679-6813-4FEE-845F-0FABA23C3F96}"/>
          </ac:picMkLst>
        </pc:picChg>
        <pc:picChg chg="add del mod">
          <ac:chgData name="Petra Vukmirovic" userId="a97997c2-a9d5-46ee-9735-021513c209e0" providerId="ADAL" clId="{2E4A4028-90F4-4EEB-8B6C-6FEB688DC152}" dt="2020-05-30T07:53:17.706" v="150" actId="21"/>
          <ac:picMkLst>
            <pc:docMk/>
            <pc:sldMk cId="502801143" sldId="262"/>
            <ac:picMk id="7" creationId="{E034670B-77B4-4301-BA8F-8FE6E6CFED73}"/>
          </ac:picMkLst>
        </pc:picChg>
        <pc:picChg chg="add mod">
          <ac:chgData name="Petra Vukmirovic" userId="a97997c2-a9d5-46ee-9735-021513c209e0" providerId="ADAL" clId="{2E4A4028-90F4-4EEB-8B6C-6FEB688DC152}" dt="2020-05-30T08:00:54.813" v="177" actId="1076"/>
          <ac:picMkLst>
            <pc:docMk/>
            <pc:sldMk cId="502801143" sldId="262"/>
            <ac:picMk id="8" creationId="{9A12D363-942F-4133-B522-25F1C3895890}"/>
          </ac:picMkLst>
        </pc:picChg>
        <pc:picChg chg="add del mod">
          <ac:chgData name="Petra Vukmirovic" userId="a97997c2-a9d5-46ee-9735-021513c209e0" providerId="ADAL" clId="{2E4A4028-90F4-4EEB-8B6C-6FEB688DC152}" dt="2020-05-30T07:56:29.998" v="161" actId="21"/>
          <ac:picMkLst>
            <pc:docMk/>
            <pc:sldMk cId="502801143" sldId="262"/>
            <ac:picMk id="11" creationId="{6CDAD6D2-B11A-4149-8620-EF1EA12DA360}"/>
          </ac:picMkLst>
        </pc:picChg>
        <pc:picChg chg="add mod">
          <ac:chgData name="Petra Vukmirovic" userId="a97997c2-a9d5-46ee-9735-021513c209e0" providerId="ADAL" clId="{2E4A4028-90F4-4EEB-8B6C-6FEB688DC152}" dt="2020-05-30T08:00:57.350" v="178" actId="1076"/>
          <ac:picMkLst>
            <pc:docMk/>
            <pc:sldMk cId="502801143" sldId="262"/>
            <ac:picMk id="12" creationId="{296DF4B7-4FE7-468E-9DAA-D015B5205A8A}"/>
          </ac:picMkLst>
        </pc:picChg>
        <pc:picChg chg="add mod">
          <ac:chgData name="Petra Vukmirovic" userId="a97997c2-a9d5-46ee-9735-021513c209e0" providerId="ADAL" clId="{2E4A4028-90F4-4EEB-8B6C-6FEB688DC152}" dt="2020-05-30T08:01:00.269" v="179" actId="1076"/>
          <ac:picMkLst>
            <pc:docMk/>
            <pc:sldMk cId="502801143" sldId="262"/>
            <ac:picMk id="15" creationId="{571740FB-8C0D-4F91-9E6C-172ECB50C426}"/>
          </ac:picMkLst>
        </pc:picChg>
      </pc:sldChg>
      <pc:sldChg chg="addSp delSp modSp mod ord modClrScheme chgLayout">
        <pc:chgData name="Petra Vukmirovic" userId="a97997c2-a9d5-46ee-9735-021513c209e0" providerId="ADAL" clId="{2E4A4028-90F4-4EEB-8B6C-6FEB688DC152}" dt="2020-06-03T17:59:55.449" v="4056" actId="1076"/>
        <pc:sldMkLst>
          <pc:docMk/>
          <pc:sldMk cId="3536972289" sldId="263"/>
        </pc:sldMkLst>
        <pc:spChg chg="add del mod">
          <ac:chgData name="Petra Vukmirovic" userId="a97997c2-a9d5-46ee-9735-021513c209e0" providerId="ADAL" clId="{2E4A4028-90F4-4EEB-8B6C-6FEB688DC152}" dt="2020-05-30T08:32:21.356" v="858" actId="478"/>
          <ac:spMkLst>
            <pc:docMk/>
            <pc:sldMk cId="3536972289" sldId="263"/>
            <ac:spMk id="3" creationId="{2BFEE548-1B7D-4C6D-9972-67730600B7F6}"/>
          </ac:spMkLst>
        </pc:spChg>
        <pc:spChg chg="del">
          <ac:chgData name="Petra Vukmirovic" userId="a97997c2-a9d5-46ee-9735-021513c209e0" providerId="ADAL" clId="{2E4A4028-90F4-4EEB-8B6C-6FEB688DC152}" dt="2020-05-30T08:32:16.994" v="857" actId="478"/>
          <ac:spMkLst>
            <pc:docMk/>
            <pc:sldMk cId="3536972289" sldId="263"/>
            <ac:spMk id="4" creationId="{00000000-0000-0000-0000-000000000000}"/>
          </ac:spMkLst>
        </pc:spChg>
        <pc:spChg chg="del">
          <ac:chgData name="Petra Vukmirovic" userId="a97997c2-a9d5-46ee-9735-021513c209e0" providerId="ADAL" clId="{2E4A4028-90F4-4EEB-8B6C-6FEB688DC152}" dt="2020-05-30T08:32:12.028" v="856" actId="478"/>
          <ac:spMkLst>
            <pc:docMk/>
            <pc:sldMk cId="3536972289" sldId="263"/>
            <ac:spMk id="5" creationId="{00000000-0000-0000-0000-000000000000}"/>
          </ac:spMkLst>
        </pc:spChg>
        <pc:picChg chg="add mod">
          <ac:chgData name="Petra Vukmirovic" userId="a97997c2-a9d5-46ee-9735-021513c209e0" providerId="ADAL" clId="{2E4A4028-90F4-4EEB-8B6C-6FEB688DC152}" dt="2020-06-03T17:59:55.449" v="4056" actId="1076"/>
          <ac:picMkLst>
            <pc:docMk/>
            <pc:sldMk cId="3536972289" sldId="263"/>
            <ac:picMk id="3" creationId="{5B4CAECE-4E8D-4DF7-95B6-9D9738E0102F}"/>
          </ac:picMkLst>
        </pc:picChg>
        <pc:picChg chg="add mod">
          <ac:chgData name="Petra Vukmirovic" userId="a97997c2-a9d5-46ee-9735-021513c209e0" providerId="ADAL" clId="{2E4A4028-90F4-4EEB-8B6C-6FEB688DC152}" dt="2020-05-30T08:32:33.657" v="862" actId="26606"/>
          <ac:picMkLst>
            <pc:docMk/>
            <pc:sldMk cId="3536972289" sldId="263"/>
            <ac:picMk id="6" creationId="{1E967EAB-EC9A-4B76-A59A-49F626D84D28}"/>
          </ac:picMkLst>
        </pc:picChg>
      </pc:sldChg>
      <pc:sldChg chg="addSp modSp mod ord addCm delCm modCm modNotesTx">
        <pc:chgData name="Petra Vukmirovic" userId="a97997c2-a9d5-46ee-9735-021513c209e0" providerId="ADAL" clId="{2E4A4028-90F4-4EEB-8B6C-6FEB688DC152}" dt="2020-06-04T18:55:10.632" v="8408" actId="1592"/>
        <pc:sldMkLst>
          <pc:docMk/>
          <pc:sldMk cId="2514779726" sldId="265"/>
        </pc:sldMkLst>
        <pc:spChg chg="mod">
          <ac:chgData name="Petra Vukmirovic" userId="a97997c2-a9d5-46ee-9735-021513c209e0" providerId="ADAL" clId="{2E4A4028-90F4-4EEB-8B6C-6FEB688DC152}" dt="2020-05-31T11:06:13.817" v="912" actId="20577"/>
          <ac:spMkLst>
            <pc:docMk/>
            <pc:sldMk cId="2514779726" sldId="265"/>
            <ac:spMk id="4" creationId="{00000000-0000-0000-0000-000000000000}"/>
          </ac:spMkLst>
        </pc:spChg>
        <pc:spChg chg="mod">
          <ac:chgData name="Petra Vukmirovic" userId="a97997c2-a9d5-46ee-9735-021513c209e0" providerId="ADAL" clId="{2E4A4028-90F4-4EEB-8B6C-6FEB688DC152}" dt="2020-05-31T11:13:34.275" v="922" actId="20577"/>
          <ac:spMkLst>
            <pc:docMk/>
            <pc:sldMk cId="2514779726" sldId="265"/>
            <ac:spMk id="7" creationId="{00000000-0000-0000-0000-000000000000}"/>
          </ac:spMkLst>
        </pc:spChg>
        <pc:spChg chg="mod">
          <ac:chgData name="Petra Vukmirovic" userId="a97997c2-a9d5-46ee-9735-021513c209e0" providerId="ADAL" clId="{2E4A4028-90F4-4EEB-8B6C-6FEB688DC152}" dt="2020-05-31T11:15:33.333" v="960" actId="20577"/>
          <ac:spMkLst>
            <pc:docMk/>
            <pc:sldMk cId="2514779726" sldId="265"/>
            <ac:spMk id="9" creationId="{00000000-0000-0000-0000-000000000000}"/>
          </ac:spMkLst>
        </pc:spChg>
        <pc:spChg chg="mod">
          <ac:chgData name="Petra Vukmirovic" userId="a97997c2-a9d5-46ee-9735-021513c209e0" providerId="ADAL" clId="{2E4A4028-90F4-4EEB-8B6C-6FEB688DC152}" dt="2020-05-31T11:18:24.427" v="977" actId="20577"/>
          <ac:spMkLst>
            <pc:docMk/>
            <pc:sldMk cId="2514779726" sldId="265"/>
            <ac:spMk id="10" creationId="{00000000-0000-0000-0000-000000000000}"/>
          </ac:spMkLst>
        </pc:spChg>
        <pc:spChg chg="mod">
          <ac:chgData name="Petra Vukmirovic" userId="a97997c2-a9d5-46ee-9735-021513c209e0" providerId="ADAL" clId="{2E4A4028-90F4-4EEB-8B6C-6FEB688DC152}" dt="2020-05-31T11:20:15.020" v="1089" actId="33524"/>
          <ac:spMkLst>
            <pc:docMk/>
            <pc:sldMk cId="2514779726" sldId="265"/>
            <ac:spMk id="11" creationId="{00000000-0000-0000-0000-000000000000}"/>
          </ac:spMkLst>
        </pc:spChg>
        <pc:picChg chg="add mod">
          <ac:chgData name="Petra Vukmirovic" userId="a97997c2-a9d5-46ee-9735-021513c209e0" providerId="ADAL" clId="{2E4A4028-90F4-4EEB-8B6C-6FEB688DC152}" dt="2020-06-03T17:58:49.568" v="4044" actId="1076"/>
          <ac:picMkLst>
            <pc:docMk/>
            <pc:sldMk cId="2514779726" sldId="265"/>
            <ac:picMk id="8" creationId="{60FF81BB-4731-4E5D-8B63-F5C2B0C4D66D}"/>
          </ac:picMkLst>
        </pc:picChg>
      </pc:sldChg>
      <pc:sldChg chg="del">
        <pc:chgData name="Petra Vukmirovic" userId="a97997c2-a9d5-46ee-9735-021513c209e0" providerId="ADAL" clId="{2E4A4028-90F4-4EEB-8B6C-6FEB688DC152}" dt="2020-05-31T11:20:38.553" v="1090" actId="47"/>
        <pc:sldMkLst>
          <pc:docMk/>
          <pc:sldMk cId="411701859" sldId="266"/>
        </pc:sldMkLst>
      </pc:sldChg>
      <pc:sldChg chg="del">
        <pc:chgData name="Petra Vukmirovic" userId="a97997c2-a9d5-46ee-9735-021513c209e0" providerId="ADAL" clId="{2E4A4028-90F4-4EEB-8B6C-6FEB688DC152}" dt="2020-05-31T11:21:30.293" v="1093" actId="47"/>
        <pc:sldMkLst>
          <pc:docMk/>
          <pc:sldMk cId="3691332916" sldId="267"/>
        </pc:sldMkLst>
      </pc:sldChg>
      <pc:sldChg chg="del">
        <pc:chgData name="Petra Vukmirovic" userId="a97997c2-a9d5-46ee-9735-021513c209e0" providerId="ADAL" clId="{2E4A4028-90F4-4EEB-8B6C-6FEB688DC152}" dt="2020-05-31T11:30:09.041" v="1848" actId="47"/>
        <pc:sldMkLst>
          <pc:docMk/>
          <pc:sldMk cId="1870939040" sldId="269"/>
        </pc:sldMkLst>
      </pc:sldChg>
      <pc:sldChg chg="addSp modSp mod modAnim modCm modNotesTx">
        <pc:chgData name="Petra Vukmirovic" userId="a97997c2-a9d5-46ee-9735-021513c209e0" providerId="ADAL" clId="{2E4A4028-90F4-4EEB-8B6C-6FEB688DC152}" dt="2020-06-04T18:44:31.154" v="6955" actId="20577"/>
        <pc:sldMkLst>
          <pc:docMk/>
          <pc:sldMk cId="2936978002" sldId="271"/>
        </pc:sldMkLst>
        <pc:graphicFrameChg chg="mod">
          <ac:chgData name="Petra Vukmirovic" userId="a97997c2-a9d5-46ee-9735-021513c209e0" providerId="ADAL" clId="{2E4A4028-90F4-4EEB-8B6C-6FEB688DC152}" dt="2020-05-31T11:54:35.020" v="2277" actId="20577"/>
          <ac:graphicFrameMkLst>
            <pc:docMk/>
            <pc:sldMk cId="2936978002" sldId="271"/>
            <ac:graphicFrameMk id="5" creationId="{981747D3-B97D-45BE-A386-ECF8BB6F39B8}"/>
          </ac:graphicFrameMkLst>
        </pc:graphicFrameChg>
        <pc:picChg chg="mod">
          <ac:chgData name="Petra Vukmirovic" userId="a97997c2-a9d5-46ee-9735-021513c209e0" providerId="ADAL" clId="{2E4A4028-90F4-4EEB-8B6C-6FEB688DC152}" dt="2020-05-30T08:14:51.485" v="593" actId="1076"/>
          <ac:picMkLst>
            <pc:docMk/>
            <pc:sldMk cId="2936978002" sldId="271"/>
            <ac:picMk id="6" creationId="{18E69948-E77C-4D85-9376-01DE3DC6987E}"/>
          </ac:picMkLst>
        </pc:picChg>
        <pc:picChg chg="add mod">
          <ac:chgData name="Petra Vukmirovic" userId="a97997c2-a9d5-46ee-9735-021513c209e0" providerId="ADAL" clId="{2E4A4028-90F4-4EEB-8B6C-6FEB688DC152}" dt="2020-06-03T17:57:49.029" v="4035" actId="1076"/>
          <ac:picMkLst>
            <pc:docMk/>
            <pc:sldMk cId="2936978002" sldId="271"/>
            <ac:picMk id="7" creationId="{8D3C4CF0-70D6-4922-B54E-8C5D3E6922D3}"/>
          </ac:picMkLst>
        </pc:picChg>
      </pc:sldChg>
      <pc:sldChg chg="addSp delSp modSp mod ord addCm delCm modCm modNotesTx">
        <pc:chgData name="Petra Vukmirovic" userId="a97997c2-a9d5-46ee-9735-021513c209e0" providerId="ADAL" clId="{2E4A4028-90F4-4EEB-8B6C-6FEB688DC152}" dt="2020-06-05T10:44:42.671" v="9061" actId="20577"/>
        <pc:sldMkLst>
          <pc:docMk/>
          <pc:sldMk cId="1417836837" sldId="273"/>
        </pc:sldMkLst>
        <pc:spChg chg="mod">
          <ac:chgData name="Petra Vukmirovic" userId="a97997c2-a9d5-46ee-9735-021513c209e0" providerId="ADAL" clId="{2E4A4028-90F4-4EEB-8B6C-6FEB688DC152}" dt="2020-05-30T08:01:43.840" v="234" actId="20577"/>
          <ac:spMkLst>
            <pc:docMk/>
            <pc:sldMk cId="1417836837" sldId="273"/>
            <ac:spMk id="2" creationId="{00000000-0000-0000-0000-000000000000}"/>
          </ac:spMkLst>
        </pc:spChg>
        <pc:spChg chg="mod">
          <ac:chgData name="Petra Vukmirovic" userId="a97997c2-a9d5-46ee-9735-021513c209e0" providerId="ADAL" clId="{2E4A4028-90F4-4EEB-8B6C-6FEB688DC152}" dt="2020-06-05T10:44:42.671" v="9061" actId="20577"/>
          <ac:spMkLst>
            <pc:docMk/>
            <pc:sldMk cId="1417836837" sldId="273"/>
            <ac:spMk id="3" creationId="{00000000-0000-0000-0000-000000000000}"/>
          </ac:spMkLst>
        </pc:spChg>
        <pc:spChg chg="add del mod">
          <ac:chgData name="Petra Vukmirovic" userId="a97997c2-a9d5-46ee-9735-021513c209e0" providerId="ADAL" clId="{2E4A4028-90F4-4EEB-8B6C-6FEB688DC152}" dt="2020-05-30T08:02:01.271" v="237" actId="478"/>
          <ac:spMkLst>
            <pc:docMk/>
            <pc:sldMk cId="1417836837" sldId="273"/>
            <ac:spMk id="8" creationId="{A2093382-53D2-4BFF-82DF-F579A44D8D56}"/>
          </ac:spMkLst>
        </pc:spChg>
        <pc:graphicFrameChg chg="del">
          <ac:chgData name="Petra Vukmirovic" userId="a97997c2-a9d5-46ee-9735-021513c209e0" providerId="ADAL" clId="{2E4A4028-90F4-4EEB-8B6C-6FEB688DC152}" dt="2020-05-30T08:01:54.769" v="236" actId="478"/>
          <ac:graphicFrameMkLst>
            <pc:docMk/>
            <pc:sldMk cId="1417836837" sldId="273"/>
            <ac:graphicFrameMk id="5" creationId="{00000000-0000-0000-0000-000000000000}"/>
          </ac:graphicFrameMkLst>
        </pc:graphicFrameChg>
        <pc:picChg chg="add mod">
          <ac:chgData name="Petra Vukmirovic" userId="a97997c2-a9d5-46ee-9735-021513c209e0" providerId="ADAL" clId="{2E4A4028-90F4-4EEB-8B6C-6FEB688DC152}" dt="2020-06-03T17:58:39.273" v="4041" actId="1076"/>
          <ac:picMkLst>
            <pc:docMk/>
            <pc:sldMk cId="1417836837" sldId="273"/>
            <ac:picMk id="6" creationId="{BF098564-39B9-4E6F-872E-217ACB0312F9}"/>
          </ac:picMkLst>
        </pc:picChg>
        <pc:picChg chg="add del mod">
          <ac:chgData name="Petra Vukmirovic" userId="a97997c2-a9d5-46ee-9735-021513c209e0" providerId="ADAL" clId="{2E4A4028-90F4-4EEB-8B6C-6FEB688DC152}" dt="2020-05-30T07:55:11.086" v="158" actId="21"/>
          <ac:picMkLst>
            <pc:docMk/>
            <pc:sldMk cId="1417836837" sldId="273"/>
            <ac:picMk id="6" creationId="{CBD553DC-3965-4928-9E6B-8FFCD295C8AE}"/>
          </ac:picMkLst>
        </pc:picChg>
        <pc:picChg chg="add mod">
          <ac:chgData name="Petra Vukmirovic" userId="a97997c2-a9d5-46ee-9735-021513c209e0" providerId="ADAL" clId="{2E4A4028-90F4-4EEB-8B6C-6FEB688DC152}" dt="2020-05-30T08:25:59.592" v="679" actId="1076"/>
          <ac:picMkLst>
            <pc:docMk/>
            <pc:sldMk cId="1417836837" sldId="273"/>
            <ac:picMk id="7" creationId="{D7CF6826-9C9F-4E8E-BD3B-841C0C5382BA}"/>
          </ac:picMkLst>
        </pc:picChg>
        <pc:picChg chg="add mod">
          <ac:chgData name="Petra Vukmirovic" userId="a97997c2-a9d5-46ee-9735-021513c209e0" providerId="ADAL" clId="{2E4A4028-90F4-4EEB-8B6C-6FEB688DC152}" dt="2020-05-30T08:26:06.436" v="680" actId="1076"/>
          <ac:picMkLst>
            <pc:docMk/>
            <pc:sldMk cId="1417836837" sldId="273"/>
            <ac:picMk id="9" creationId="{3EE377A1-4984-4762-A091-20828C448820}"/>
          </ac:picMkLst>
        </pc:picChg>
      </pc:sldChg>
      <pc:sldChg chg="del">
        <pc:chgData name="Petra Vukmirovic" userId="a97997c2-a9d5-46ee-9735-021513c209e0" providerId="ADAL" clId="{2E4A4028-90F4-4EEB-8B6C-6FEB688DC152}" dt="2020-05-31T11:30:08.021" v="1847" actId="47"/>
        <pc:sldMkLst>
          <pc:docMk/>
          <pc:sldMk cId="4105790584" sldId="274"/>
        </pc:sldMkLst>
      </pc:sldChg>
      <pc:sldChg chg="addSp modSp mod modNotesTx">
        <pc:chgData name="Petra Vukmirovic" userId="a97997c2-a9d5-46ee-9735-021513c209e0" providerId="ADAL" clId="{2E4A4028-90F4-4EEB-8B6C-6FEB688DC152}" dt="2020-06-04T18:51:53.108" v="8218" actId="5793"/>
        <pc:sldMkLst>
          <pc:docMk/>
          <pc:sldMk cId="1844193365" sldId="275"/>
        </pc:sldMkLst>
        <pc:picChg chg="mod">
          <ac:chgData name="Petra Vukmirovic" userId="a97997c2-a9d5-46ee-9735-021513c209e0" providerId="ADAL" clId="{2E4A4028-90F4-4EEB-8B6C-6FEB688DC152}" dt="2020-05-30T08:45:36.918" v="866" actId="1076"/>
          <ac:picMkLst>
            <pc:docMk/>
            <pc:sldMk cId="1844193365" sldId="275"/>
            <ac:picMk id="10" creationId="{7DA300DE-D382-4153-A93D-EF4E3FF851D4}"/>
          </ac:picMkLst>
        </pc:picChg>
        <pc:picChg chg="add mod">
          <ac:chgData name="Petra Vukmirovic" userId="a97997c2-a9d5-46ee-9735-021513c209e0" providerId="ADAL" clId="{2E4A4028-90F4-4EEB-8B6C-6FEB688DC152}" dt="2020-06-03T17:58:26.289" v="4037" actId="1076"/>
          <ac:picMkLst>
            <pc:docMk/>
            <pc:sldMk cId="1844193365" sldId="275"/>
            <ac:picMk id="19" creationId="{99518380-7480-4184-A3CC-2353887145AF}"/>
          </ac:picMkLst>
        </pc:picChg>
      </pc:sldChg>
      <pc:sldChg chg="addSp delSp modSp mod ord addCm delCm modCm modNotesTx">
        <pc:chgData name="Petra Vukmirovic" userId="a97997c2-a9d5-46ee-9735-021513c209e0" providerId="ADAL" clId="{2E4A4028-90F4-4EEB-8B6C-6FEB688DC152}" dt="2020-06-05T12:33:30.463" v="9104" actId="20577"/>
        <pc:sldMkLst>
          <pc:docMk/>
          <pc:sldMk cId="251680650" sldId="276"/>
        </pc:sldMkLst>
        <pc:spChg chg="mod">
          <ac:chgData name="Petra Vukmirovic" userId="a97997c2-a9d5-46ee-9735-021513c209e0" providerId="ADAL" clId="{2E4A4028-90F4-4EEB-8B6C-6FEB688DC152}" dt="2020-05-31T11:23:09.956" v="1122" actId="26606"/>
          <ac:spMkLst>
            <pc:docMk/>
            <pc:sldMk cId="251680650" sldId="276"/>
            <ac:spMk id="2" creationId="{6A2C64ED-1D09-48D8-9F3C-9435CC527163}"/>
          </ac:spMkLst>
        </pc:spChg>
        <pc:spChg chg="del mod">
          <ac:chgData name="Petra Vukmirovic" userId="a97997c2-a9d5-46ee-9735-021513c209e0" providerId="ADAL" clId="{2E4A4028-90F4-4EEB-8B6C-6FEB688DC152}" dt="2020-05-31T11:22:02.890" v="1098" actId="478"/>
          <ac:spMkLst>
            <pc:docMk/>
            <pc:sldMk cId="251680650" sldId="276"/>
            <ac:spMk id="5" creationId="{B9B4CA9B-A426-4A83-A900-437534BE10DD}"/>
          </ac:spMkLst>
        </pc:spChg>
        <pc:spChg chg="add mod">
          <ac:chgData name="Petra Vukmirovic" userId="a97997c2-a9d5-46ee-9735-021513c209e0" providerId="ADAL" clId="{2E4A4028-90F4-4EEB-8B6C-6FEB688DC152}" dt="2020-05-31T11:31:58.921" v="1881" actId="20577"/>
          <ac:spMkLst>
            <pc:docMk/>
            <pc:sldMk cId="251680650" sldId="276"/>
            <ac:spMk id="7" creationId="{493DCEED-132A-43F4-A3E7-364E7CA8090C}"/>
          </ac:spMkLst>
        </pc:spChg>
        <pc:spChg chg="add del">
          <ac:chgData name="Petra Vukmirovic" userId="a97997c2-a9d5-46ee-9735-021513c209e0" providerId="ADAL" clId="{2E4A4028-90F4-4EEB-8B6C-6FEB688DC152}" dt="2020-05-31T11:23:12.969" v="1123"/>
          <ac:spMkLst>
            <pc:docMk/>
            <pc:sldMk cId="251680650" sldId="276"/>
            <ac:spMk id="8" creationId="{0246DDD2-0648-4995-B24C-C1EC6DECAE7B}"/>
          </ac:spMkLst>
        </pc:spChg>
        <pc:picChg chg="add mod">
          <ac:chgData name="Petra Vukmirovic" userId="a97997c2-a9d5-46ee-9735-021513c209e0" providerId="ADAL" clId="{2E4A4028-90F4-4EEB-8B6C-6FEB688DC152}" dt="2020-05-31T11:29:29.724" v="1844" actId="14100"/>
          <ac:picMkLst>
            <pc:docMk/>
            <pc:sldMk cId="251680650" sldId="276"/>
            <ac:picMk id="3" creationId="{E1402731-9A39-49A7-9EDB-5CFE4E02C11B}"/>
          </ac:picMkLst>
        </pc:picChg>
        <pc:picChg chg="add del mod">
          <ac:chgData name="Petra Vukmirovic" userId="a97997c2-a9d5-46ee-9735-021513c209e0" providerId="ADAL" clId="{2E4A4028-90F4-4EEB-8B6C-6FEB688DC152}" dt="2020-05-31T11:23:15.788" v="1124" actId="478"/>
          <ac:picMkLst>
            <pc:docMk/>
            <pc:sldMk cId="251680650" sldId="276"/>
            <ac:picMk id="4" creationId="{3C597AAD-A670-4ECF-B6D9-646E9E8CA5FC}"/>
          </ac:picMkLst>
        </pc:picChg>
        <pc:picChg chg="add mod">
          <ac:chgData name="Petra Vukmirovic" userId="a97997c2-a9d5-46ee-9735-021513c209e0" providerId="ADAL" clId="{2E4A4028-90F4-4EEB-8B6C-6FEB688DC152}" dt="2020-06-03T17:59:02.697" v="4046" actId="1076"/>
          <ac:picMkLst>
            <pc:docMk/>
            <pc:sldMk cId="251680650" sldId="276"/>
            <ac:picMk id="5" creationId="{521FD6B1-5423-4946-856D-F1647CFFE254}"/>
          </ac:picMkLst>
        </pc:picChg>
      </pc:sldChg>
      <pc:sldChg chg="addSp modSp new mod">
        <pc:chgData name="Petra Vukmirovic" userId="a97997c2-a9d5-46ee-9735-021513c209e0" providerId="ADAL" clId="{2E4A4028-90F4-4EEB-8B6C-6FEB688DC152}" dt="2020-06-03T19:31:02.761" v="5282" actId="114"/>
        <pc:sldMkLst>
          <pc:docMk/>
          <pc:sldMk cId="1189312079" sldId="277"/>
        </pc:sldMkLst>
        <pc:spChg chg="mod">
          <ac:chgData name="Petra Vukmirovic" userId="a97997c2-a9d5-46ee-9735-021513c209e0" providerId="ADAL" clId="{2E4A4028-90F4-4EEB-8B6C-6FEB688DC152}" dt="2020-05-30T08:22:01.938" v="664" actId="20577"/>
          <ac:spMkLst>
            <pc:docMk/>
            <pc:sldMk cId="1189312079" sldId="277"/>
            <ac:spMk id="2" creationId="{974BD153-5985-4E79-B613-C26CDB0B000A}"/>
          </ac:spMkLst>
        </pc:spChg>
        <pc:spChg chg="mod">
          <ac:chgData name="Petra Vukmirovic" userId="a97997c2-a9d5-46ee-9735-021513c209e0" providerId="ADAL" clId="{2E4A4028-90F4-4EEB-8B6C-6FEB688DC152}" dt="2020-06-03T19:31:02.761" v="5282" actId="114"/>
          <ac:spMkLst>
            <pc:docMk/>
            <pc:sldMk cId="1189312079" sldId="277"/>
            <ac:spMk id="3" creationId="{307B3DFF-8703-4F33-AEEA-1164AC40766E}"/>
          </ac:spMkLst>
        </pc:spChg>
        <pc:spChg chg="mod">
          <ac:chgData name="Petra Vukmirovic" userId="a97997c2-a9d5-46ee-9735-021513c209e0" providerId="ADAL" clId="{2E4A4028-90F4-4EEB-8B6C-6FEB688DC152}" dt="2020-06-03T19:29:57.083" v="5239" actId="27636"/>
          <ac:spMkLst>
            <pc:docMk/>
            <pc:sldMk cId="1189312079" sldId="277"/>
            <ac:spMk id="4" creationId="{0939298D-85CD-465F-ADC7-0A7E3E2C53A2}"/>
          </ac:spMkLst>
        </pc:spChg>
        <pc:picChg chg="add mod">
          <ac:chgData name="Petra Vukmirovic" userId="a97997c2-a9d5-46ee-9735-021513c209e0" providerId="ADAL" clId="{2E4A4028-90F4-4EEB-8B6C-6FEB688DC152}" dt="2020-06-03T18:01:24.329" v="4075" actId="1076"/>
          <ac:picMkLst>
            <pc:docMk/>
            <pc:sldMk cId="1189312079" sldId="277"/>
            <ac:picMk id="5" creationId="{05D20205-1B42-4372-887A-6489F9D6DC7E}"/>
          </ac:picMkLst>
        </pc:picChg>
      </pc:sldChg>
      <pc:sldChg chg="new del">
        <pc:chgData name="Petra Vukmirovic" userId="a97997c2-a9d5-46ee-9735-021513c209e0" providerId="ADAL" clId="{2E4A4028-90F4-4EEB-8B6C-6FEB688DC152}" dt="2020-05-31T11:21:48.331" v="1095" actId="47"/>
        <pc:sldMkLst>
          <pc:docMk/>
          <pc:sldMk cId="1099995957" sldId="278"/>
        </pc:sldMkLst>
      </pc:sldChg>
      <pc:sldChg chg="addSp delSp modSp new mod modClrScheme modAnim addCm delCm modCm chgLayout modNotesTx">
        <pc:chgData name="Petra Vukmirovic" userId="a97997c2-a9d5-46ee-9735-021513c209e0" providerId="ADAL" clId="{2E4A4028-90F4-4EEB-8B6C-6FEB688DC152}" dt="2020-06-04T18:56:55.959" v="8462" actId="1592"/>
        <pc:sldMkLst>
          <pc:docMk/>
          <pc:sldMk cId="3202245208" sldId="278"/>
        </pc:sldMkLst>
        <pc:spChg chg="mod">
          <ac:chgData name="Petra Vukmirovic" userId="a97997c2-a9d5-46ee-9735-021513c209e0" providerId="ADAL" clId="{2E4A4028-90F4-4EEB-8B6C-6FEB688DC152}" dt="2020-05-31T11:55:39.932" v="2290" actId="20577"/>
          <ac:spMkLst>
            <pc:docMk/>
            <pc:sldMk cId="3202245208" sldId="278"/>
            <ac:spMk id="2" creationId="{A22BECC0-BF44-43E0-A4E3-2CAAABCC4F47}"/>
          </ac:spMkLst>
        </pc:spChg>
        <pc:spChg chg="del mod">
          <ac:chgData name="Petra Vukmirovic" userId="a97997c2-a9d5-46ee-9735-021513c209e0" providerId="ADAL" clId="{2E4A4028-90F4-4EEB-8B6C-6FEB688DC152}" dt="2020-05-31T11:46:34.241" v="2232" actId="26606"/>
          <ac:spMkLst>
            <pc:docMk/>
            <pc:sldMk cId="3202245208" sldId="278"/>
            <ac:spMk id="3" creationId="{E25584FD-FAD0-4EFE-AB0E-0D544B73F6DE}"/>
          </ac:spMkLst>
        </pc:spChg>
        <pc:spChg chg="add mod">
          <ac:chgData name="Petra Vukmirovic" userId="a97997c2-a9d5-46ee-9735-021513c209e0" providerId="ADAL" clId="{2E4A4028-90F4-4EEB-8B6C-6FEB688DC152}" dt="2020-05-31T11:56:06.520" v="2325" actId="20577"/>
          <ac:spMkLst>
            <pc:docMk/>
            <pc:sldMk cId="3202245208" sldId="278"/>
            <ac:spMk id="4" creationId="{53EF986C-D3B8-49AF-90CA-48BF74923A92}"/>
          </ac:spMkLst>
        </pc:spChg>
        <pc:spChg chg="add del mod">
          <ac:chgData name="Petra Vukmirovic" userId="a97997c2-a9d5-46ee-9735-021513c209e0" providerId="ADAL" clId="{2E4A4028-90F4-4EEB-8B6C-6FEB688DC152}" dt="2020-05-31T11:52:28.204" v="2244" actId="478"/>
          <ac:spMkLst>
            <pc:docMk/>
            <pc:sldMk cId="3202245208" sldId="278"/>
            <ac:spMk id="9" creationId="{C0604297-ADF4-4E6A-87BA-7B374EFCEEBB}"/>
          </ac:spMkLst>
        </pc:spChg>
        <pc:graphicFrameChg chg="add mod">
          <ac:chgData name="Petra Vukmirovic" userId="a97997c2-a9d5-46ee-9735-021513c209e0" providerId="ADAL" clId="{2E4A4028-90F4-4EEB-8B6C-6FEB688DC152}" dt="2020-05-31T11:52:12.876" v="2243"/>
          <ac:graphicFrameMkLst>
            <pc:docMk/>
            <pc:sldMk cId="3202245208" sldId="278"/>
            <ac:graphicFrameMk id="5" creationId="{60BCDAB3-DB5A-4366-A996-BDED79010449}"/>
          </ac:graphicFrameMkLst>
        </pc:graphicFrameChg>
        <pc:picChg chg="add mod">
          <ac:chgData name="Petra Vukmirovic" userId="a97997c2-a9d5-46ee-9735-021513c209e0" providerId="ADAL" clId="{2E4A4028-90F4-4EEB-8B6C-6FEB688DC152}" dt="2020-06-03T17:59:14.513" v="4049" actId="1076"/>
          <ac:picMkLst>
            <pc:docMk/>
            <pc:sldMk cId="3202245208" sldId="278"/>
            <ac:picMk id="6" creationId="{9B24C6B7-FDA7-459E-AA48-F8CFEA3C7227}"/>
          </ac:picMkLst>
        </pc:picChg>
      </pc:sldChg>
      <pc:sldChg chg="addSp delSp modSp new mod modClrScheme chgLayout modNotesTx">
        <pc:chgData name="Petra Vukmirovic" userId="a97997c2-a9d5-46ee-9735-021513c209e0" providerId="ADAL" clId="{2E4A4028-90F4-4EEB-8B6C-6FEB688DC152}" dt="2020-06-04T19:00:18.960" v="8817" actId="6549"/>
        <pc:sldMkLst>
          <pc:docMk/>
          <pc:sldMk cId="3557891555" sldId="279"/>
        </pc:sldMkLst>
        <pc:spChg chg="mod">
          <ac:chgData name="Petra Vukmirovic" userId="a97997c2-a9d5-46ee-9735-021513c209e0" providerId="ADAL" clId="{2E4A4028-90F4-4EEB-8B6C-6FEB688DC152}" dt="2020-06-01T16:24:05.765" v="2358" actId="1076"/>
          <ac:spMkLst>
            <pc:docMk/>
            <pc:sldMk cId="3557891555" sldId="279"/>
            <ac:spMk id="2" creationId="{3911862B-1D80-4A87-B88F-AFF0E5414A67}"/>
          </ac:spMkLst>
        </pc:spChg>
        <pc:spChg chg="add mod">
          <ac:chgData name="Petra Vukmirovic" userId="a97997c2-a9d5-46ee-9735-021513c209e0" providerId="ADAL" clId="{2E4A4028-90F4-4EEB-8B6C-6FEB688DC152}" dt="2020-06-01T16:27:58.127" v="2366" actId="1582"/>
          <ac:spMkLst>
            <pc:docMk/>
            <pc:sldMk cId="3557891555" sldId="279"/>
            <ac:spMk id="4" creationId="{84F0AE7B-41B5-4750-9CE7-53ED32F3D70E}"/>
          </ac:spMkLst>
        </pc:spChg>
        <pc:spChg chg="add mod">
          <ac:chgData name="Petra Vukmirovic" userId="a97997c2-a9d5-46ee-9735-021513c209e0" providerId="ADAL" clId="{2E4A4028-90F4-4EEB-8B6C-6FEB688DC152}" dt="2020-06-01T16:29:41.228" v="2385" actId="1076"/>
          <ac:spMkLst>
            <pc:docMk/>
            <pc:sldMk cId="3557891555" sldId="279"/>
            <ac:spMk id="5" creationId="{93963E66-DC97-465D-A05C-042F5E427DEC}"/>
          </ac:spMkLst>
        </pc:spChg>
        <pc:spChg chg="add mod">
          <ac:chgData name="Petra Vukmirovic" userId="a97997c2-a9d5-46ee-9735-021513c209e0" providerId="ADAL" clId="{2E4A4028-90F4-4EEB-8B6C-6FEB688DC152}" dt="2020-06-01T16:30:41.989" v="2402" actId="1076"/>
          <ac:spMkLst>
            <pc:docMk/>
            <pc:sldMk cId="3557891555" sldId="279"/>
            <ac:spMk id="7" creationId="{6E9E598E-71E4-421D-9BAC-F3F205D5453F}"/>
          </ac:spMkLst>
        </pc:spChg>
        <pc:spChg chg="add del mod">
          <ac:chgData name="Petra Vukmirovic" userId="a97997c2-a9d5-46ee-9735-021513c209e0" providerId="ADAL" clId="{2E4A4028-90F4-4EEB-8B6C-6FEB688DC152}" dt="2020-06-01T16:23:33.996" v="2350" actId="26606"/>
          <ac:spMkLst>
            <pc:docMk/>
            <pc:sldMk cId="3557891555" sldId="279"/>
            <ac:spMk id="8" creationId="{D59F67E2-D8CF-48BC-BEDC-612AB518CD09}"/>
          </ac:spMkLst>
        </pc:spChg>
        <pc:spChg chg="add mod">
          <ac:chgData name="Petra Vukmirovic" userId="a97997c2-a9d5-46ee-9735-021513c209e0" providerId="ADAL" clId="{2E4A4028-90F4-4EEB-8B6C-6FEB688DC152}" dt="2020-06-01T16:31:02.276" v="2406" actId="1076"/>
          <ac:spMkLst>
            <pc:docMk/>
            <pc:sldMk cId="3557891555" sldId="279"/>
            <ac:spMk id="9" creationId="{AF53B0CE-8C0B-4BB6-B1CD-596E10E1EAE7}"/>
          </ac:spMkLst>
        </pc:spChg>
        <pc:spChg chg="add mod">
          <ac:chgData name="Petra Vukmirovic" userId="a97997c2-a9d5-46ee-9735-021513c209e0" providerId="ADAL" clId="{2E4A4028-90F4-4EEB-8B6C-6FEB688DC152}" dt="2020-06-01T16:33:48.988" v="2518" actId="1076"/>
          <ac:spMkLst>
            <pc:docMk/>
            <pc:sldMk cId="3557891555" sldId="279"/>
            <ac:spMk id="10" creationId="{387DF57B-C040-486E-B0BF-F6899E1D3952}"/>
          </ac:spMkLst>
        </pc:spChg>
        <pc:picChg chg="add mod">
          <ac:chgData name="Petra Vukmirovic" userId="a97997c2-a9d5-46ee-9735-021513c209e0" providerId="ADAL" clId="{2E4A4028-90F4-4EEB-8B6C-6FEB688DC152}" dt="2020-06-01T16:24:59.493" v="2362" actId="1440"/>
          <ac:picMkLst>
            <pc:docMk/>
            <pc:sldMk cId="3557891555" sldId="279"/>
            <ac:picMk id="3" creationId="{154741F5-EDD6-4E72-957E-FDCBA1459C68}"/>
          </ac:picMkLst>
        </pc:picChg>
        <pc:picChg chg="add del mod">
          <ac:chgData name="Petra Vukmirovic" userId="a97997c2-a9d5-46ee-9735-021513c209e0" providerId="ADAL" clId="{2E4A4028-90F4-4EEB-8B6C-6FEB688DC152}" dt="2020-06-01T16:33:50.579" v="2519" actId="478"/>
          <ac:picMkLst>
            <pc:docMk/>
            <pc:sldMk cId="3557891555" sldId="279"/>
            <ac:picMk id="6" creationId="{14BCF1B0-AA7B-4E92-8447-9FF9E5EC38F9}"/>
          </ac:picMkLst>
        </pc:picChg>
        <pc:picChg chg="add mod">
          <ac:chgData name="Petra Vukmirovic" userId="a97997c2-a9d5-46ee-9735-021513c209e0" providerId="ADAL" clId="{2E4A4028-90F4-4EEB-8B6C-6FEB688DC152}" dt="2020-06-03T17:59:46.383" v="4053" actId="1076"/>
          <ac:picMkLst>
            <pc:docMk/>
            <pc:sldMk cId="3557891555" sldId="279"/>
            <ac:picMk id="11" creationId="{5E4366D7-12C9-45FB-8FCC-AB4595893982}"/>
          </ac:picMkLst>
        </pc:picChg>
        <pc:picChg chg="add del mod">
          <ac:chgData name="Petra Vukmirovic" userId="a97997c2-a9d5-46ee-9735-021513c209e0" providerId="ADAL" clId="{2E4A4028-90F4-4EEB-8B6C-6FEB688DC152}" dt="2020-06-03T17:59:48.139" v="4054" actId="478"/>
          <ac:picMkLst>
            <pc:docMk/>
            <pc:sldMk cId="3557891555" sldId="279"/>
            <ac:picMk id="12" creationId="{4D2FBDFB-2F30-49E7-9CF7-71C5EB05AAEF}"/>
          </ac:picMkLst>
        </pc:picChg>
      </pc:sldChg>
      <pc:sldChg chg="new del">
        <pc:chgData name="Petra Vukmirovic" userId="a97997c2-a9d5-46ee-9735-021513c209e0" providerId="ADAL" clId="{2E4A4028-90F4-4EEB-8B6C-6FEB688DC152}" dt="2020-05-31T11:56:31.627" v="2327" actId="47"/>
        <pc:sldMkLst>
          <pc:docMk/>
          <pc:sldMk cId="4265670997" sldId="279"/>
        </pc:sldMkLst>
      </pc:sldChg>
      <pc:sldChg chg="addSp delSp modSp new mod">
        <pc:chgData name="Petra Vukmirovic" userId="a97997c2-a9d5-46ee-9735-021513c209e0" providerId="ADAL" clId="{2E4A4028-90F4-4EEB-8B6C-6FEB688DC152}" dt="2020-06-03T18:00:07.925" v="4059" actId="1076"/>
        <pc:sldMkLst>
          <pc:docMk/>
          <pc:sldMk cId="1939405007" sldId="280"/>
        </pc:sldMkLst>
        <pc:spChg chg="mod">
          <ac:chgData name="Petra Vukmirovic" userId="a97997c2-a9d5-46ee-9735-021513c209e0" providerId="ADAL" clId="{2E4A4028-90F4-4EEB-8B6C-6FEB688DC152}" dt="2020-06-02T18:32:53.866" v="2560" actId="1076"/>
          <ac:spMkLst>
            <pc:docMk/>
            <pc:sldMk cId="1939405007" sldId="280"/>
            <ac:spMk id="2" creationId="{BED9C61D-75D4-4C95-9CDC-4464B5916783}"/>
          </ac:spMkLst>
        </pc:spChg>
        <pc:spChg chg="del">
          <ac:chgData name="Petra Vukmirovic" userId="a97997c2-a9d5-46ee-9735-021513c209e0" providerId="ADAL" clId="{2E4A4028-90F4-4EEB-8B6C-6FEB688DC152}" dt="2020-06-02T18:17:23.041" v="2550" actId="478"/>
          <ac:spMkLst>
            <pc:docMk/>
            <pc:sldMk cId="1939405007" sldId="280"/>
            <ac:spMk id="3" creationId="{D15792E3-B8FC-436D-AEEA-E2947BD1C91C}"/>
          </ac:spMkLst>
        </pc:spChg>
        <pc:picChg chg="add mod ord">
          <ac:chgData name="Petra Vukmirovic" userId="a97997c2-a9d5-46ee-9735-021513c209e0" providerId="ADAL" clId="{2E4A4028-90F4-4EEB-8B6C-6FEB688DC152}" dt="2020-06-02T18:32:46.994" v="2559" actId="1076"/>
          <ac:picMkLst>
            <pc:docMk/>
            <pc:sldMk cId="1939405007" sldId="280"/>
            <ac:picMk id="4" creationId="{D7204C83-7E87-4A5C-8570-893A61FB0811}"/>
          </ac:picMkLst>
        </pc:picChg>
        <pc:picChg chg="add mod">
          <ac:chgData name="Petra Vukmirovic" userId="a97997c2-a9d5-46ee-9735-021513c209e0" providerId="ADAL" clId="{2E4A4028-90F4-4EEB-8B6C-6FEB688DC152}" dt="2020-06-03T18:00:07.925" v="4059" actId="1076"/>
          <ac:picMkLst>
            <pc:docMk/>
            <pc:sldMk cId="1939405007" sldId="280"/>
            <ac:picMk id="5" creationId="{ADEDA583-4DE4-4B9A-9D87-51D604A443E7}"/>
          </ac:picMkLst>
        </pc:picChg>
      </pc:sldChg>
      <pc:sldChg chg="addSp delSp modSp new mod modAnim">
        <pc:chgData name="Petra Vukmirovic" userId="a97997c2-a9d5-46ee-9735-021513c209e0" providerId="ADAL" clId="{2E4A4028-90F4-4EEB-8B6C-6FEB688DC152}" dt="2020-06-03T18:00:29.288" v="4063" actId="1076"/>
        <pc:sldMkLst>
          <pc:docMk/>
          <pc:sldMk cId="3181812945" sldId="281"/>
        </pc:sldMkLst>
        <pc:spChg chg="add mod">
          <ac:chgData name="Petra Vukmirovic" userId="a97997c2-a9d5-46ee-9735-021513c209e0" providerId="ADAL" clId="{2E4A4028-90F4-4EEB-8B6C-6FEB688DC152}" dt="2020-06-02T18:35:37.347" v="2591" actId="1076"/>
          <ac:spMkLst>
            <pc:docMk/>
            <pc:sldMk cId="3181812945" sldId="281"/>
            <ac:spMk id="3" creationId="{3B3BBA5B-DDEA-4634-885A-B079FB370D4B}"/>
          </ac:spMkLst>
        </pc:spChg>
        <pc:spChg chg="add mod">
          <ac:chgData name="Petra Vukmirovic" userId="a97997c2-a9d5-46ee-9735-021513c209e0" providerId="ADAL" clId="{2E4A4028-90F4-4EEB-8B6C-6FEB688DC152}" dt="2020-06-02T18:38:14.923" v="2635" actId="1076"/>
          <ac:spMkLst>
            <pc:docMk/>
            <pc:sldMk cId="3181812945" sldId="281"/>
            <ac:spMk id="21" creationId="{1F7398CA-8E42-411E-8345-2F036733A360}"/>
          </ac:spMkLst>
        </pc:spChg>
        <pc:spChg chg="add mod">
          <ac:chgData name="Petra Vukmirovic" userId="a97997c2-a9d5-46ee-9735-021513c209e0" providerId="ADAL" clId="{2E4A4028-90F4-4EEB-8B6C-6FEB688DC152}" dt="2020-06-02T18:38:17.795" v="2636" actId="1076"/>
          <ac:spMkLst>
            <pc:docMk/>
            <pc:sldMk cId="3181812945" sldId="281"/>
            <ac:spMk id="22" creationId="{372CDD86-1DF9-452F-84DB-4615F1907038}"/>
          </ac:spMkLst>
        </pc:spChg>
        <pc:spChg chg="add mod">
          <ac:chgData name="Petra Vukmirovic" userId="a97997c2-a9d5-46ee-9735-021513c209e0" providerId="ADAL" clId="{2E4A4028-90F4-4EEB-8B6C-6FEB688DC152}" dt="2020-06-02T18:38:20.866" v="2637" actId="1076"/>
          <ac:spMkLst>
            <pc:docMk/>
            <pc:sldMk cId="3181812945" sldId="281"/>
            <ac:spMk id="23" creationId="{D5C394DE-E2DB-4130-92FC-F1AD5ACF5A1C}"/>
          </ac:spMkLst>
        </pc:spChg>
        <pc:spChg chg="add mod">
          <ac:chgData name="Petra Vukmirovic" userId="a97997c2-a9d5-46ee-9735-021513c209e0" providerId="ADAL" clId="{2E4A4028-90F4-4EEB-8B6C-6FEB688DC152}" dt="2020-06-02T18:38:35.547" v="2641" actId="1076"/>
          <ac:spMkLst>
            <pc:docMk/>
            <pc:sldMk cId="3181812945" sldId="281"/>
            <ac:spMk id="24" creationId="{C52B66CC-53E1-475B-A856-205E48F47734}"/>
          </ac:spMkLst>
        </pc:spChg>
        <pc:spChg chg="add mod">
          <ac:chgData name="Petra Vukmirovic" userId="a97997c2-a9d5-46ee-9735-021513c209e0" providerId="ADAL" clId="{2E4A4028-90F4-4EEB-8B6C-6FEB688DC152}" dt="2020-06-02T18:38:46.555" v="2643" actId="1076"/>
          <ac:spMkLst>
            <pc:docMk/>
            <pc:sldMk cId="3181812945" sldId="281"/>
            <ac:spMk id="25" creationId="{CCFB25DF-CF44-4FE4-BCD5-948E34D1202C}"/>
          </ac:spMkLst>
        </pc:spChg>
        <pc:spChg chg="add mod">
          <ac:chgData name="Petra Vukmirovic" userId="a97997c2-a9d5-46ee-9735-021513c209e0" providerId="ADAL" clId="{2E4A4028-90F4-4EEB-8B6C-6FEB688DC152}" dt="2020-06-02T18:38:53.083" v="2645" actId="1076"/>
          <ac:spMkLst>
            <pc:docMk/>
            <pc:sldMk cId="3181812945" sldId="281"/>
            <ac:spMk id="26" creationId="{5905B00A-0DBE-43F1-BD03-60C0DEE6474E}"/>
          </ac:spMkLst>
        </pc:spChg>
        <pc:spChg chg="add mod">
          <ac:chgData name="Petra Vukmirovic" userId="a97997c2-a9d5-46ee-9735-021513c209e0" providerId="ADAL" clId="{2E4A4028-90F4-4EEB-8B6C-6FEB688DC152}" dt="2020-06-02T18:38:59.796" v="2647" actId="1076"/>
          <ac:spMkLst>
            <pc:docMk/>
            <pc:sldMk cId="3181812945" sldId="281"/>
            <ac:spMk id="27" creationId="{E5BC9161-4944-4B96-8BA6-DA8A34F8290A}"/>
          </ac:spMkLst>
        </pc:spChg>
        <pc:spChg chg="add mod">
          <ac:chgData name="Petra Vukmirovic" userId="a97997c2-a9d5-46ee-9735-021513c209e0" providerId="ADAL" clId="{2E4A4028-90F4-4EEB-8B6C-6FEB688DC152}" dt="2020-06-02T18:51:28.170" v="2892" actId="1076"/>
          <ac:spMkLst>
            <pc:docMk/>
            <pc:sldMk cId="3181812945" sldId="281"/>
            <ac:spMk id="28" creationId="{E6C2D7FC-B9D5-44FD-9116-FE3176B6AECB}"/>
          </ac:spMkLst>
        </pc:spChg>
        <pc:spChg chg="add mod">
          <ac:chgData name="Petra Vukmirovic" userId="a97997c2-a9d5-46ee-9735-021513c209e0" providerId="ADAL" clId="{2E4A4028-90F4-4EEB-8B6C-6FEB688DC152}" dt="2020-06-02T18:48:43.795" v="2718" actId="1076"/>
          <ac:spMkLst>
            <pc:docMk/>
            <pc:sldMk cId="3181812945" sldId="281"/>
            <ac:spMk id="29" creationId="{9157CB6A-7773-4B28-BB05-33D1175AD7D9}"/>
          </ac:spMkLst>
        </pc:spChg>
        <pc:spChg chg="add mod">
          <ac:chgData name="Petra Vukmirovic" userId="a97997c2-a9d5-46ee-9735-021513c209e0" providerId="ADAL" clId="{2E4A4028-90F4-4EEB-8B6C-6FEB688DC152}" dt="2020-06-02T18:48:56.922" v="2723" actId="1076"/>
          <ac:spMkLst>
            <pc:docMk/>
            <pc:sldMk cId="3181812945" sldId="281"/>
            <ac:spMk id="30" creationId="{57108F5C-A7BF-4A77-8B29-4C93726AB698}"/>
          </ac:spMkLst>
        </pc:spChg>
        <pc:spChg chg="add mod">
          <ac:chgData name="Petra Vukmirovic" userId="a97997c2-a9d5-46ee-9735-021513c209e0" providerId="ADAL" clId="{2E4A4028-90F4-4EEB-8B6C-6FEB688DC152}" dt="2020-06-02T18:48:54.267" v="2722" actId="1076"/>
          <ac:spMkLst>
            <pc:docMk/>
            <pc:sldMk cId="3181812945" sldId="281"/>
            <ac:spMk id="31" creationId="{8A5BF017-E7E8-4B2E-BAFC-789C7DAF8997}"/>
          </ac:spMkLst>
        </pc:spChg>
        <pc:spChg chg="add mod">
          <ac:chgData name="Petra Vukmirovic" userId="a97997c2-a9d5-46ee-9735-021513c209e0" providerId="ADAL" clId="{2E4A4028-90F4-4EEB-8B6C-6FEB688DC152}" dt="2020-06-02T18:49:03.858" v="2724" actId="1076"/>
          <ac:spMkLst>
            <pc:docMk/>
            <pc:sldMk cId="3181812945" sldId="281"/>
            <ac:spMk id="32" creationId="{E2C97A91-E2BD-4718-944E-0DF5FD1BDB17}"/>
          </ac:spMkLst>
        </pc:spChg>
        <pc:spChg chg="add mod">
          <ac:chgData name="Petra Vukmirovic" userId="a97997c2-a9d5-46ee-9735-021513c209e0" providerId="ADAL" clId="{2E4A4028-90F4-4EEB-8B6C-6FEB688DC152}" dt="2020-06-02T18:49:15.090" v="2727" actId="1076"/>
          <ac:spMkLst>
            <pc:docMk/>
            <pc:sldMk cId="3181812945" sldId="281"/>
            <ac:spMk id="33" creationId="{3AC50F38-EE78-4C2B-8B04-60182C9BE0A1}"/>
          </ac:spMkLst>
        </pc:spChg>
        <pc:spChg chg="add mod">
          <ac:chgData name="Petra Vukmirovic" userId="a97997c2-a9d5-46ee-9735-021513c209e0" providerId="ADAL" clId="{2E4A4028-90F4-4EEB-8B6C-6FEB688DC152}" dt="2020-06-02T18:49:20.555" v="2729" actId="1076"/>
          <ac:spMkLst>
            <pc:docMk/>
            <pc:sldMk cId="3181812945" sldId="281"/>
            <ac:spMk id="34" creationId="{705B6E60-B4E1-40A5-BDE5-F4797249CB0C}"/>
          </ac:spMkLst>
        </pc:spChg>
        <pc:spChg chg="add mod">
          <ac:chgData name="Petra Vukmirovic" userId="a97997c2-a9d5-46ee-9735-021513c209e0" providerId="ADAL" clId="{2E4A4028-90F4-4EEB-8B6C-6FEB688DC152}" dt="2020-06-02T18:49:28.716" v="2733" actId="20577"/>
          <ac:spMkLst>
            <pc:docMk/>
            <pc:sldMk cId="3181812945" sldId="281"/>
            <ac:spMk id="35" creationId="{58689541-BAB1-439C-99D2-FB2F5B24BE47}"/>
          </ac:spMkLst>
        </pc:spChg>
        <pc:spChg chg="add mod">
          <ac:chgData name="Petra Vukmirovic" userId="a97997c2-a9d5-46ee-9735-021513c209e0" providerId="ADAL" clId="{2E4A4028-90F4-4EEB-8B6C-6FEB688DC152}" dt="2020-06-02T18:49:33.938" v="2735" actId="1076"/>
          <ac:spMkLst>
            <pc:docMk/>
            <pc:sldMk cId="3181812945" sldId="281"/>
            <ac:spMk id="36" creationId="{DE506344-C071-446B-93EC-773BB0D396FA}"/>
          </ac:spMkLst>
        </pc:spChg>
        <pc:spChg chg="add mod">
          <ac:chgData name="Petra Vukmirovic" userId="a97997c2-a9d5-46ee-9735-021513c209e0" providerId="ADAL" clId="{2E4A4028-90F4-4EEB-8B6C-6FEB688DC152}" dt="2020-06-02T18:52:40.290" v="2909" actId="1076"/>
          <ac:spMkLst>
            <pc:docMk/>
            <pc:sldMk cId="3181812945" sldId="281"/>
            <ac:spMk id="39" creationId="{740F4604-79D6-4452-8EF4-C9521B3A7A05}"/>
          </ac:spMkLst>
        </pc:spChg>
        <pc:picChg chg="add mod">
          <ac:chgData name="Petra Vukmirovic" userId="a97997c2-a9d5-46ee-9735-021513c209e0" providerId="ADAL" clId="{2E4A4028-90F4-4EEB-8B6C-6FEB688DC152}" dt="2020-06-02T18:33:14.843" v="2562"/>
          <ac:picMkLst>
            <pc:docMk/>
            <pc:sldMk cId="3181812945" sldId="281"/>
            <ac:picMk id="2" creationId="{6DB06260-C1AD-4AD8-B938-5FC283FC566F}"/>
          </ac:picMkLst>
        </pc:picChg>
        <pc:picChg chg="add del mod">
          <ac:chgData name="Petra Vukmirovic" userId="a97997c2-a9d5-46ee-9735-021513c209e0" providerId="ADAL" clId="{2E4A4028-90F4-4EEB-8B6C-6FEB688DC152}" dt="2020-06-02T18:34:55.437" v="2582" actId="478"/>
          <ac:picMkLst>
            <pc:docMk/>
            <pc:sldMk cId="3181812945" sldId="281"/>
            <ac:picMk id="4" creationId="{3CDAAC66-AC4C-4A72-8A55-0662B74E0E73}"/>
          </ac:picMkLst>
        </pc:picChg>
        <pc:picChg chg="add del">
          <ac:chgData name="Petra Vukmirovic" userId="a97997c2-a9d5-46ee-9735-021513c209e0" providerId="ADAL" clId="{2E4A4028-90F4-4EEB-8B6C-6FEB688DC152}" dt="2020-06-02T18:36:11.856" v="2598" actId="478"/>
          <ac:picMkLst>
            <pc:docMk/>
            <pc:sldMk cId="3181812945" sldId="281"/>
            <ac:picMk id="14" creationId="{85325CE0-3FC0-4F94-8D5D-9D0745A635D6}"/>
          </ac:picMkLst>
        </pc:picChg>
        <pc:picChg chg="add mod">
          <ac:chgData name="Petra Vukmirovic" userId="a97997c2-a9d5-46ee-9735-021513c209e0" providerId="ADAL" clId="{2E4A4028-90F4-4EEB-8B6C-6FEB688DC152}" dt="2020-06-03T18:00:29.288" v="4063" actId="1076"/>
          <ac:picMkLst>
            <pc:docMk/>
            <pc:sldMk cId="3181812945" sldId="281"/>
            <ac:picMk id="37" creationId="{BC8DCAEC-139B-4901-AA66-0F6E39F70D2E}"/>
          </ac:picMkLst>
        </pc:picChg>
        <pc:cxnChg chg="add mod">
          <ac:chgData name="Petra Vukmirovic" userId="a97997c2-a9d5-46ee-9735-021513c209e0" providerId="ADAL" clId="{2E4A4028-90F4-4EEB-8B6C-6FEB688DC152}" dt="2020-06-02T18:36:27.235" v="2605" actId="14100"/>
          <ac:cxnSpMkLst>
            <pc:docMk/>
            <pc:sldMk cId="3181812945" sldId="281"/>
            <ac:cxnSpMk id="6" creationId="{35A190D7-A681-4BC4-A496-C280EA5240B6}"/>
          </ac:cxnSpMkLst>
        </pc:cxnChg>
        <pc:cxnChg chg="add del mod">
          <ac:chgData name="Petra Vukmirovic" userId="a97997c2-a9d5-46ee-9735-021513c209e0" providerId="ADAL" clId="{2E4A4028-90F4-4EEB-8B6C-6FEB688DC152}" dt="2020-06-02T18:36:00.064" v="2596" actId="478"/>
          <ac:cxnSpMkLst>
            <pc:docMk/>
            <pc:sldMk cId="3181812945" sldId="281"/>
            <ac:cxnSpMk id="10" creationId="{7054CEA9-9268-4119-9E30-673D62B1F96E}"/>
          </ac:cxnSpMkLst>
        </pc:cxnChg>
        <pc:cxnChg chg="add mod">
          <ac:chgData name="Petra Vukmirovic" userId="a97997c2-a9d5-46ee-9735-021513c209e0" providerId="ADAL" clId="{2E4A4028-90F4-4EEB-8B6C-6FEB688DC152}" dt="2020-06-02T18:36:30.122" v="2606" actId="14100"/>
          <ac:cxnSpMkLst>
            <pc:docMk/>
            <pc:sldMk cId="3181812945" sldId="281"/>
            <ac:cxnSpMk id="13" creationId="{19256BB9-18F8-43FF-A6C7-FD5911796943}"/>
          </ac:cxnSpMkLst>
        </pc:cxnChg>
        <pc:cxnChg chg="add mod">
          <ac:chgData name="Petra Vukmirovic" userId="a97997c2-a9d5-46ee-9735-021513c209e0" providerId="ADAL" clId="{2E4A4028-90F4-4EEB-8B6C-6FEB688DC152}" dt="2020-06-02T18:36:25.019" v="2604" actId="14100"/>
          <ac:cxnSpMkLst>
            <pc:docMk/>
            <pc:sldMk cId="3181812945" sldId="281"/>
            <ac:cxnSpMk id="15" creationId="{58B2F0CC-36F2-4FE8-9170-10F88A50B9F2}"/>
          </ac:cxnSpMkLst>
        </pc:cxnChg>
        <pc:cxnChg chg="add">
          <ac:chgData name="Petra Vukmirovic" userId="a97997c2-a9d5-46ee-9735-021513c209e0" providerId="ADAL" clId="{2E4A4028-90F4-4EEB-8B6C-6FEB688DC152}" dt="2020-06-02T18:51:40.324" v="2893" actId="11529"/>
          <ac:cxnSpMkLst>
            <pc:docMk/>
            <pc:sldMk cId="3181812945" sldId="281"/>
            <ac:cxnSpMk id="38" creationId="{A656C461-981B-466E-87D6-B50B14F817A8}"/>
          </ac:cxnSpMkLst>
        </pc:cxnChg>
      </pc:sldChg>
      <pc:sldChg chg="addSp modSp new del">
        <pc:chgData name="Petra Vukmirovic" userId="a97997c2-a9d5-46ee-9735-021513c209e0" providerId="ADAL" clId="{2E4A4028-90F4-4EEB-8B6C-6FEB688DC152}" dt="2020-06-02T18:53:30.753" v="2913" actId="47"/>
        <pc:sldMkLst>
          <pc:docMk/>
          <pc:sldMk cId="865093366" sldId="282"/>
        </pc:sldMkLst>
        <pc:picChg chg="add mod">
          <ac:chgData name="Petra Vukmirovic" userId="a97997c2-a9d5-46ee-9735-021513c209e0" providerId="ADAL" clId="{2E4A4028-90F4-4EEB-8B6C-6FEB688DC152}" dt="2020-06-02T18:53:04.480" v="2911"/>
          <ac:picMkLst>
            <pc:docMk/>
            <pc:sldMk cId="865093366" sldId="282"/>
            <ac:picMk id="2" creationId="{DF7F0C47-97D6-4FB6-BD38-C317F96E9B32}"/>
          </ac:picMkLst>
        </pc:picChg>
      </pc:sldChg>
      <pc:sldChg chg="addSp modSp add mod">
        <pc:chgData name="Petra Vukmirovic" userId="a97997c2-a9d5-46ee-9735-021513c209e0" providerId="ADAL" clId="{2E4A4028-90F4-4EEB-8B6C-6FEB688DC152}" dt="2020-06-03T18:00:37.313" v="4065" actId="1076"/>
        <pc:sldMkLst>
          <pc:docMk/>
          <pc:sldMk cId="3347055701" sldId="283"/>
        </pc:sldMkLst>
        <pc:spChg chg="mod">
          <ac:chgData name="Petra Vukmirovic" userId="a97997c2-a9d5-46ee-9735-021513c209e0" providerId="ADAL" clId="{2E4A4028-90F4-4EEB-8B6C-6FEB688DC152}" dt="2020-06-02T18:59:24.277" v="3082" actId="313"/>
          <ac:spMkLst>
            <pc:docMk/>
            <pc:sldMk cId="3347055701" sldId="283"/>
            <ac:spMk id="28" creationId="{E6C2D7FC-B9D5-44FD-9116-FE3176B6AECB}"/>
          </ac:spMkLst>
        </pc:spChg>
        <pc:spChg chg="mod">
          <ac:chgData name="Petra Vukmirovic" userId="a97997c2-a9d5-46ee-9735-021513c209e0" providerId="ADAL" clId="{2E4A4028-90F4-4EEB-8B6C-6FEB688DC152}" dt="2020-06-02T18:58:13.100" v="3056" actId="20577"/>
          <ac:spMkLst>
            <pc:docMk/>
            <pc:sldMk cId="3347055701" sldId="283"/>
            <ac:spMk id="30" creationId="{57108F5C-A7BF-4A77-8B29-4C93726AB698}"/>
          </ac:spMkLst>
        </pc:spChg>
        <pc:spChg chg="mod">
          <ac:chgData name="Petra Vukmirovic" userId="a97997c2-a9d5-46ee-9735-021513c209e0" providerId="ADAL" clId="{2E4A4028-90F4-4EEB-8B6C-6FEB688DC152}" dt="2020-06-02T18:59:07.354" v="3079" actId="1076"/>
          <ac:spMkLst>
            <pc:docMk/>
            <pc:sldMk cId="3347055701" sldId="283"/>
            <ac:spMk id="31" creationId="{8A5BF017-E7E8-4B2E-BAFC-789C7DAF8997}"/>
          </ac:spMkLst>
        </pc:spChg>
        <pc:spChg chg="mod">
          <ac:chgData name="Petra Vukmirovic" userId="a97997c2-a9d5-46ee-9735-021513c209e0" providerId="ADAL" clId="{2E4A4028-90F4-4EEB-8B6C-6FEB688DC152}" dt="2020-06-02T18:58:56.898" v="3075" actId="1076"/>
          <ac:spMkLst>
            <pc:docMk/>
            <pc:sldMk cId="3347055701" sldId="283"/>
            <ac:spMk id="32" creationId="{E2C97A91-E2BD-4718-944E-0DF5FD1BDB17}"/>
          </ac:spMkLst>
        </pc:spChg>
        <pc:spChg chg="mod">
          <ac:chgData name="Petra Vukmirovic" userId="a97997c2-a9d5-46ee-9735-021513c209e0" providerId="ADAL" clId="{2E4A4028-90F4-4EEB-8B6C-6FEB688DC152}" dt="2020-06-02T18:59:14.441" v="3081" actId="1076"/>
          <ac:spMkLst>
            <pc:docMk/>
            <pc:sldMk cId="3347055701" sldId="283"/>
            <ac:spMk id="34" creationId="{705B6E60-B4E1-40A5-BDE5-F4797249CB0C}"/>
          </ac:spMkLst>
        </pc:spChg>
        <pc:spChg chg="mod">
          <ac:chgData name="Petra Vukmirovic" userId="a97997c2-a9d5-46ee-9735-021513c209e0" providerId="ADAL" clId="{2E4A4028-90F4-4EEB-8B6C-6FEB688DC152}" dt="2020-06-02T18:58:59.778" v="3076" actId="1076"/>
          <ac:spMkLst>
            <pc:docMk/>
            <pc:sldMk cId="3347055701" sldId="283"/>
            <ac:spMk id="36" creationId="{DE506344-C071-446B-93EC-773BB0D396FA}"/>
          </ac:spMkLst>
        </pc:spChg>
        <pc:picChg chg="mod">
          <ac:chgData name="Petra Vukmirovic" userId="a97997c2-a9d5-46ee-9735-021513c209e0" providerId="ADAL" clId="{2E4A4028-90F4-4EEB-8B6C-6FEB688DC152}" dt="2020-06-02T18:57:19.745" v="3015" actId="1076"/>
          <ac:picMkLst>
            <pc:docMk/>
            <pc:sldMk cId="3347055701" sldId="283"/>
            <ac:picMk id="2" creationId="{6DB06260-C1AD-4AD8-B938-5FC283FC566F}"/>
          </ac:picMkLst>
        </pc:picChg>
        <pc:picChg chg="add mod">
          <ac:chgData name="Petra Vukmirovic" userId="a97997c2-a9d5-46ee-9735-021513c209e0" providerId="ADAL" clId="{2E4A4028-90F4-4EEB-8B6C-6FEB688DC152}" dt="2020-06-03T18:00:37.313" v="4065" actId="1076"/>
          <ac:picMkLst>
            <pc:docMk/>
            <pc:sldMk cId="3347055701" sldId="283"/>
            <ac:picMk id="37" creationId="{077AF5CE-1520-451B-B74B-F457986AC8A1}"/>
          </ac:picMkLst>
        </pc:picChg>
      </pc:sldChg>
      <pc:sldChg chg="addSp delSp modSp add mod">
        <pc:chgData name="Petra Vukmirovic" userId="a97997c2-a9d5-46ee-9735-021513c209e0" providerId="ADAL" clId="{2E4A4028-90F4-4EEB-8B6C-6FEB688DC152}" dt="2020-06-03T18:00:45.617" v="4067" actId="1076"/>
        <pc:sldMkLst>
          <pc:docMk/>
          <pc:sldMk cId="2284748993" sldId="284"/>
        </pc:sldMkLst>
        <pc:spChg chg="mod">
          <ac:chgData name="Petra Vukmirovic" userId="a97997c2-a9d5-46ee-9735-021513c209e0" providerId="ADAL" clId="{2E4A4028-90F4-4EEB-8B6C-6FEB688DC152}" dt="2020-06-02T19:00:10.276" v="3100" actId="20577"/>
          <ac:spMkLst>
            <pc:docMk/>
            <pc:sldMk cId="2284748993" sldId="284"/>
            <ac:spMk id="28" creationId="{E6C2D7FC-B9D5-44FD-9116-FE3176B6AECB}"/>
          </ac:spMkLst>
        </pc:spChg>
        <pc:spChg chg="mod">
          <ac:chgData name="Petra Vukmirovic" userId="a97997c2-a9d5-46ee-9735-021513c209e0" providerId="ADAL" clId="{2E4A4028-90F4-4EEB-8B6C-6FEB688DC152}" dt="2020-06-02T19:02:45.673" v="3119" actId="1076"/>
          <ac:spMkLst>
            <pc:docMk/>
            <pc:sldMk cId="2284748993" sldId="284"/>
            <ac:spMk id="29" creationId="{9157CB6A-7773-4B28-BB05-33D1175AD7D9}"/>
          </ac:spMkLst>
        </pc:spChg>
        <pc:spChg chg="mod">
          <ac:chgData name="Petra Vukmirovic" userId="a97997c2-a9d5-46ee-9735-021513c209e0" providerId="ADAL" clId="{2E4A4028-90F4-4EEB-8B6C-6FEB688DC152}" dt="2020-06-02T19:03:18.994" v="3128" actId="1076"/>
          <ac:spMkLst>
            <pc:docMk/>
            <pc:sldMk cId="2284748993" sldId="284"/>
            <ac:spMk id="30" creationId="{57108F5C-A7BF-4A77-8B29-4C93726AB698}"/>
          </ac:spMkLst>
        </pc:spChg>
        <pc:spChg chg="mod">
          <ac:chgData name="Petra Vukmirovic" userId="a97997c2-a9d5-46ee-9735-021513c209e0" providerId="ADAL" clId="{2E4A4028-90F4-4EEB-8B6C-6FEB688DC152}" dt="2020-06-02T19:03:22.473" v="3129" actId="1076"/>
          <ac:spMkLst>
            <pc:docMk/>
            <pc:sldMk cId="2284748993" sldId="284"/>
            <ac:spMk id="31" creationId="{8A5BF017-E7E8-4B2E-BAFC-789C7DAF8997}"/>
          </ac:spMkLst>
        </pc:spChg>
        <pc:spChg chg="mod">
          <ac:chgData name="Petra Vukmirovic" userId="a97997c2-a9d5-46ee-9735-021513c209e0" providerId="ADAL" clId="{2E4A4028-90F4-4EEB-8B6C-6FEB688DC152}" dt="2020-06-02T19:02:54.618" v="3122" actId="1076"/>
          <ac:spMkLst>
            <pc:docMk/>
            <pc:sldMk cId="2284748993" sldId="284"/>
            <ac:spMk id="32" creationId="{E2C97A91-E2BD-4718-944E-0DF5FD1BDB17}"/>
          </ac:spMkLst>
        </pc:spChg>
        <pc:spChg chg="mod">
          <ac:chgData name="Petra Vukmirovic" userId="a97997c2-a9d5-46ee-9735-021513c209e0" providerId="ADAL" clId="{2E4A4028-90F4-4EEB-8B6C-6FEB688DC152}" dt="2020-06-02T19:02:42.113" v="3118" actId="1076"/>
          <ac:spMkLst>
            <pc:docMk/>
            <pc:sldMk cId="2284748993" sldId="284"/>
            <ac:spMk id="33" creationId="{3AC50F38-EE78-4C2B-8B04-60182C9BE0A1}"/>
          </ac:spMkLst>
        </pc:spChg>
        <pc:spChg chg="mod">
          <ac:chgData name="Petra Vukmirovic" userId="a97997c2-a9d5-46ee-9735-021513c209e0" providerId="ADAL" clId="{2E4A4028-90F4-4EEB-8B6C-6FEB688DC152}" dt="2020-06-02T19:03:12.897" v="3126" actId="1076"/>
          <ac:spMkLst>
            <pc:docMk/>
            <pc:sldMk cId="2284748993" sldId="284"/>
            <ac:spMk id="34" creationId="{705B6E60-B4E1-40A5-BDE5-F4797249CB0C}"/>
          </ac:spMkLst>
        </pc:spChg>
        <pc:spChg chg="mod">
          <ac:chgData name="Petra Vukmirovic" userId="a97997c2-a9d5-46ee-9735-021513c209e0" providerId="ADAL" clId="{2E4A4028-90F4-4EEB-8B6C-6FEB688DC152}" dt="2020-06-02T19:03:06.082" v="3124" actId="1076"/>
          <ac:spMkLst>
            <pc:docMk/>
            <pc:sldMk cId="2284748993" sldId="284"/>
            <ac:spMk id="35" creationId="{58689541-BAB1-439C-99D2-FB2F5B24BE47}"/>
          </ac:spMkLst>
        </pc:spChg>
        <pc:spChg chg="mod">
          <ac:chgData name="Petra Vukmirovic" userId="a97997c2-a9d5-46ee-9735-021513c209e0" providerId="ADAL" clId="{2E4A4028-90F4-4EEB-8B6C-6FEB688DC152}" dt="2020-06-02T19:02:57.081" v="3123" actId="1076"/>
          <ac:spMkLst>
            <pc:docMk/>
            <pc:sldMk cId="2284748993" sldId="284"/>
            <ac:spMk id="36" creationId="{DE506344-C071-446B-93EC-773BB0D396FA}"/>
          </ac:spMkLst>
        </pc:spChg>
        <pc:spChg chg="del mod">
          <ac:chgData name="Petra Vukmirovic" userId="a97997c2-a9d5-46ee-9735-021513c209e0" providerId="ADAL" clId="{2E4A4028-90F4-4EEB-8B6C-6FEB688DC152}" dt="2020-06-02T19:00:23.322" v="3103" actId="478"/>
          <ac:spMkLst>
            <pc:docMk/>
            <pc:sldMk cId="2284748993" sldId="284"/>
            <ac:spMk id="39" creationId="{740F4604-79D6-4452-8EF4-C9521B3A7A05}"/>
          </ac:spMkLst>
        </pc:spChg>
        <pc:picChg chg="add mod">
          <ac:chgData name="Petra Vukmirovic" userId="a97997c2-a9d5-46ee-9735-021513c209e0" providerId="ADAL" clId="{2E4A4028-90F4-4EEB-8B6C-6FEB688DC152}" dt="2020-06-03T18:00:45.617" v="4067" actId="1076"/>
          <ac:picMkLst>
            <pc:docMk/>
            <pc:sldMk cId="2284748993" sldId="284"/>
            <ac:picMk id="39" creationId="{15BF762B-00B1-4CCD-A689-59695855D71E}"/>
          </ac:picMkLst>
        </pc:picChg>
        <pc:cxnChg chg="add mod">
          <ac:chgData name="Petra Vukmirovic" userId="a97997c2-a9d5-46ee-9735-021513c209e0" providerId="ADAL" clId="{2E4A4028-90F4-4EEB-8B6C-6FEB688DC152}" dt="2020-06-02T19:02:42.113" v="3118" actId="1076"/>
          <ac:cxnSpMkLst>
            <pc:docMk/>
            <pc:sldMk cId="2284748993" sldId="284"/>
            <ac:cxnSpMk id="8" creationId="{DDA23BE8-7814-4B0F-96AA-EF3C1E0EC519}"/>
          </ac:cxnSpMkLst>
        </pc:cxnChg>
        <pc:cxnChg chg="add mod">
          <ac:chgData name="Petra Vukmirovic" userId="a97997c2-a9d5-46ee-9735-021513c209e0" providerId="ADAL" clId="{2E4A4028-90F4-4EEB-8B6C-6FEB688DC152}" dt="2020-06-02T19:01:47.386" v="3110" actId="14100"/>
          <ac:cxnSpMkLst>
            <pc:docMk/>
            <pc:sldMk cId="2284748993" sldId="284"/>
            <ac:cxnSpMk id="37" creationId="{252AE1D9-BF37-46AB-B4DB-32315E16C0EA}"/>
          </ac:cxnSpMkLst>
        </pc:cxnChg>
        <pc:cxnChg chg="mod">
          <ac:chgData name="Petra Vukmirovic" userId="a97997c2-a9d5-46ee-9735-021513c209e0" providerId="ADAL" clId="{2E4A4028-90F4-4EEB-8B6C-6FEB688DC152}" dt="2020-06-02T19:03:25.946" v="3130" actId="14100"/>
          <ac:cxnSpMkLst>
            <pc:docMk/>
            <pc:sldMk cId="2284748993" sldId="284"/>
            <ac:cxnSpMk id="38" creationId="{A656C461-981B-466E-87D6-B50B14F817A8}"/>
          </ac:cxnSpMkLst>
        </pc:cxnChg>
        <pc:cxnChg chg="add mod">
          <ac:chgData name="Petra Vukmirovic" userId="a97997c2-a9d5-46ee-9735-021513c209e0" providerId="ADAL" clId="{2E4A4028-90F4-4EEB-8B6C-6FEB688DC152}" dt="2020-06-02T19:01:54.377" v="3113" actId="14100"/>
          <ac:cxnSpMkLst>
            <pc:docMk/>
            <pc:sldMk cId="2284748993" sldId="284"/>
            <ac:cxnSpMk id="40" creationId="{111B5900-D22B-43BB-8A5E-BEF1DA2ED4B4}"/>
          </ac:cxnSpMkLst>
        </pc:cxnChg>
        <pc:cxnChg chg="add mod">
          <ac:chgData name="Petra Vukmirovic" userId="a97997c2-a9d5-46ee-9735-021513c209e0" providerId="ADAL" clId="{2E4A4028-90F4-4EEB-8B6C-6FEB688DC152}" dt="2020-06-02T19:03:15.706" v="3127" actId="14100"/>
          <ac:cxnSpMkLst>
            <pc:docMk/>
            <pc:sldMk cId="2284748993" sldId="284"/>
            <ac:cxnSpMk id="41" creationId="{167415FF-C408-46D3-9A1A-C4E61848A75B}"/>
          </ac:cxnSpMkLst>
        </pc:cxnChg>
        <pc:cxnChg chg="add mod">
          <ac:chgData name="Petra Vukmirovic" userId="a97997c2-a9d5-46ee-9735-021513c209e0" providerId="ADAL" clId="{2E4A4028-90F4-4EEB-8B6C-6FEB688DC152}" dt="2020-06-02T19:04:08.842" v="3134" actId="14100"/>
          <ac:cxnSpMkLst>
            <pc:docMk/>
            <pc:sldMk cId="2284748993" sldId="284"/>
            <ac:cxnSpMk id="46" creationId="{A9EABA58-90D0-49FC-8D55-12C18E626830}"/>
          </ac:cxnSpMkLst>
        </pc:cxnChg>
      </pc:sldChg>
      <pc:sldChg chg="addSp modSp new mod">
        <pc:chgData name="Petra Vukmirovic" userId="a97997c2-a9d5-46ee-9735-021513c209e0" providerId="ADAL" clId="{2E4A4028-90F4-4EEB-8B6C-6FEB688DC152}" dt="2020-06-03T18:21:27.056" v="4665"/>
        <pc:sldMkLst>
          <pc:docMk/>
          <pc:sldMk cId="480628941" sldId="285"/>
        </pc:sldMkLst>
        <pc:spChg chg="mod">
          <ac:chgData name="Petra Vukmirovic" userId="a97997c2-a9d5-46ee-9735-021513c209e0" providerId="ADAL" clId="{2E4A4028-90F4-4EEB-8B6C-6FEB688DC152}" dt="2020-06-02T19:07:31.053" v="3148" actId="20577"/>
          <ac:spMkLst>
            <pc:docMk/>
            <pc:sldMk cId="480628941" sldId="285"/>
            <ac:spMk id="2" creationId="{B6780979-D28E-4638-AB00-0DAA8C4FB9B0}"/>
          </ac:spMkLst>
        </pc:spChg>
        <pc:spChg chg="mod">
          <ac:chgData name="Petra Vukmirovic" userId="a97997c2-a9d5-46ee-9735-021513c209e0" providerId="ADAL" clId="{2E4A4028-90F4-4EEB-8B6C-6FEB688DC152}" dt="2020-06-03T18:21:27.056" v="4665"/>
          <ac:spMkLst>
            <pc:docMk/>
            <pc:sldMk cId="480628941" sldId="285"/>
            <ac:spMk id="3" creationId="{BDD6D8EB-0788-4A4D-BEF2-BFAD8F66E202}"/>
          </ac:spMkLst>
        </pc:spChg>
        <pc:picChg chg="add mod">
          <ac:chgData name="Petra Vukmirovic" userId="a97997c2-a9d5-46ee-9735-021513c209e0" providerId="ADAL" clId="{2E4A4028-90F4-4EEB-8B6C-6FEB688DC152}" dt="2020-06-03T18:00:53.401" v="4069" actId="1076"/>
          <ac:picMkLst>
            <pc:docMk/>
            <pc:sldMk cId="480628941" sldId="285"/>
            <ac:picMk id="4" creationId="{40CD5676-C3D3-40C5-88A7-EA2586A80BAE}"/>
          </ac:picMkLst>
        </pc:picChg>
      </pc:sldChg>
      <pc:sldChg chg="addSp modSp new mod">
        <pc:chgData name="Petra Vukmirovic" userId="a97997c2-a9d5-46ee-9735-021513c209e0" providerId="ADAL" clId="{2E4A4028-90F4-4EEB-8B6C-6FEB688DC152}" dt="2020-06-03T18:01:04.763" v="4071" actId="1076"/>
        <pc:sldMkLst>
          <pc:docMk/>
          <pc:sldMk cId="77509703" sldId="286"/>
        </pc:sldMkLst>
        <pc:spChg chg="mod">
          <ac:chgData name="Petra Vukmirovic" userId="a97997c2-a9d5-46ee-9735-021513c209e0" providerId="ADAL" clId="{2E4A4028-90F4-4EEB-8B6C-6FEB688DC152}" dt="2020-06-02T19:28:12.060" v="3439" actId="20577"/>
          <ac:spMkLst>
            <pc:docMk/>
            <pc:sldMk cId="77509703" sldId="286"/>
            <ac:spMk id="2" creationId="{F82BAAF2-C020-4DC6-82C1-A6E7F890F24D}"/>
          </ac:spMkLst>
        </pc:spChg>
        <pc:spChg chg="mod">
          <ac:chgData name="Petra Vukmirovic" userId="a97997c2-a9d5-46ee-9735-021513c209e0" providerId="ADAL" clId="{2E4A4028-90F4-4EEB-8B6C-6FEB688DC152}" dt="2020-06-02T19:44:46.054" v="3982" actId="20577"/>
          <ac:spMkLst>
            <pc:docMk/>
            <pc:sldMk cId="77509703" sldId="286"/>
            <ac:spMk id="3" creationId="{73C613BE-C301-4118-9EE0-63FBF01711A6}"/>
          </ac:spMkLst>
        </pc:spChg>
        <pc:picChg chg="add mod">
          <ac:chgData name="Petra Vukmirovic" userId="a97997c2-a9d5-46ee-9735-021513c209e0" providerId="ADAL" clId="{2E4A4028-90F4-4EEB-8B6C-6FEB688DC152}" dt="2020-06-03T18:01:04.763" v="4071" actId="1076"/>
          <ac:picMkLst>
            <pc:docMk/>
            <pc:sldMk cId="77509703" sldId="286"/>
            <ac:picMk id="4" creationId="{C632D2EC-7D72-4EE0-9C5A-A5B03832F0D0}"/>
          </ac:picMkLst>
        </pc:picChg>
      </pc:sldChg>
      <pc:sldChg chg="new del">
        <pc:chgData name="Petra Vukmirovic" userId="a97997c2-a9d5-46ee-9735-021513c209e0" providerId="ADAL" clId="{2E4A4028-90F4-4EEB-8B6C-6FEB688DC152}" dt="2020-06-02T19:28:03.404" v="3433" actId="47"/>
        <pc:sldMkLst>
          <pc:docMk/>
          <pc:sldMk cId="1781673019" sldId="286"/>
        </pc:sldMkLst>
      </pc:sldChg>
      <pc:sldChg chg="addSp delSp modSp new mod modClrScheme modAnim chgLayout">
        <pc:chgData name="Petra Vukmirovic" userId="a97997c2-a9d5-46ee-9735-021513c209e0" providerId="ADAL" clId="{2E4A4028-90F4-4EEB-8B6C-6FEB688DC152}" dt="2020-06-03T18:00:17.890" v="4061" actId="1076"/>
        <pc:sldMkLst>
          <pc:docMk/>
          <pc:sldMk cId="1229312675" sldId="287"/>
        </pc:sldMkLst>
        <pc:spChg chg="mod">
          <ac:chgData name="Petra Vukmirovic" userId="a97997c2-a9d5-46ee-9735-021513c209e0" providerId="ADAL" clId="{2E4A4028-90F4-4EEB-8B6C-6FEB688DC152}" dt="2020-06-02T19:35:55.699" v="3869" actId="26606"/>
          <ac:spMkLst>
            <pc:docMk/>
            <pc:sldMk cId="1229312675" sldId="287"/>
            <ac:spMk id="2" creationId="{11529E63-B4C9-410C-87E1-8A7E79972B34}"/>
          </ac:spMkLst>
        </pc:spChg>
        <pc:spChg chg="del mod">
          <ac:chgData name="Petra Vukmirovic" userId="a97997c2-a9d5-46ee-9735-021513c209e0" providerId="ADAL" clId="{2E4A4028-90F4-4EEB-8B6C-6FEB688DC152}" dt="2020-06-02T19:35:55.699" v="3869" actId="26606"/>
          <ac:spMkLst>
            <pc:docMk/>
            <pc:sldMk cId="1229312675" sldId="287"/>
            <ac:spMk id="3" creationId="{6AD1E3CE-8E53-49F4-BD85-3F3988ED259B}"/>
          </ac:spMkLst>
        </pc:spChg>
        <pc:spChg chg="add del mod">
          <ac:chgData name="Petra Vukmirovic" userId="a97997c2-a9d5-46ee-9735-021513c209e0" providerId="ADAL" clId="{2E4A4028-90F4-4EEB-8B6C-6FEB688DC152}" dt="2020-06-02T19:36:25.359" v="3872" actId="478"/>
          <ac:spMkLst>
            <pc:docMk/>
            <pc:sldMk cId="1229312675" sldId="287"/>
            <ac:spMk id="6" creationId="{4AA54EE4-CDA5-4F6F-BB14-E8FEA4DF9906}"/>
          </ac:spMkLst>
        </pc:spChg>
        <pc:graphicFrameChg chg="add mod">
          <ac:chgData name="Petra Vukmirovic" userId="a97997c2-a9d5-46ee-9735-021513c209e0" providerId="ADAL" clId="{2E4A4028-90F4-4EEB-8B6C-6FEB688DC152}" dt="2020-06-02T19:36:36.145" v="3881" actId="20577"/>
          <ac:graphicFrameMkLst>
            <pc:docMk/>
            <pc:sldMk cId="1229312675" sldId="287"/>
            <ac:graphicFrameMk id="8" creationId="{DF3C8620-E49B-4816-BD9C-E4DE6567FC19}"/>
          </ac:graphicFrameMkLst>
        </pc:graphicFrameChg>
        <pc:picChg chg="add mod">
          <ac:chgData name="Petra Vukmirovic" userId="a97997c2-a9d5-46ee-9735-021513c209e0" providerId="ADAL" clId="{2E4A4028-90F4-4EEB-8B6C-6FEB688DC152}" dt="2020-06-03T18:00:17.890" v="4061" actId="1076"/>
          <ac:picMkLst>
            <pc:docMk/>
            <pc:sldMk cId="1229312675" sldId="287"/>
            <ac:picMk id="4" creationId="{9AF78F86-D766-40EE-BBF6-21B12661408E}"/>
          </ac:picMkLst>
        </pc:picChg>
        <pc:picChg chg="add del mod">
          <ac:chgData name="Petra Vukmirovic" userId="a97997c2-a9d5-46ee-9735-021513c209e0" providerId="ADAL" clId="{2E4A4028-90F4-4EEB-8B6C-6FEB688DC152}" dt="2020-06-02T19:35:42.020" v="3868" actId="21"/>
          <ac:picMkLst>
            <pc:docMk/>
            <pc:sldMk cId="1229312675" sldId="287"/>
            <ac:picMk id="5" creationId="{14A3037C-CB4A-498B-A0B6-7DAEDF92A17D}"/>
          </ac:picMkLst>
        </pc:picChg>
        <pc:picChg chg="add del mod">
          <ac:chgData name="Petra Vukmirovic" userId="a97997c2-a9d5-46ee-9735-021513c209e0" providerId="ADAL" clId="{2E4A4028-90F4-4EEB-8B6C-6FEB688DC152}" dt="2020-06-02T19:35:42.020" v="3868" actId="21"/>
          <ac:picMkLst>
            <pc:docMk/>
            <pc:sldMk cId="1229312675" sldId="287"/>
            <ac:picMk id="7" creationId="{63E7DF0F-78A5-4583-A224-857BAD3D0DFF}"/>
          </ac:picMkLst>
        </pc:picChg>
        <pc:picChg chg="add del mod">
          <ac:chgData name="Petra Vukmirovic" userId="a97997c2-a9d5-46ee-9735-021513c209e0" providerId="ADAL" clId="{2E4A4028-90F4-4EEB-8B6C-6FEB688DC152}" dt="2020-06-02T19:35:42.020" v="3868" actId="21"/>
          <ac:picMkLst>
            <pc:docMk/>
            <pc:sldMk cId="1229312675" sldId="287"/>
            <ac:picMk id="9" creationId="{21721208-C7EA-42FF-9C73-6EECF271D40A}"/>
          </ac:picMkLst>
        </pc:picChg>
      </pc:sldChg>
      <pc:sldChg chg="addSp modSp new mod">
        <pc:chgData name="Petra Vukmirovic" userId="a97997c2-a9d5-46ee-9735-021513c209e0" providerId="ADAL" clId="{2E4A4028-90F4-4EEB-8B6C-6FEB688DC152}" dt="2020-06-03T18:01:11.513" v="4073" actId="1076"/>
        <pc:sldMkLst>
          <pc:docMk/>
          <pc:sldMk cId="1463029727" sldId="288"/>
        </pc:sldMkLst>
        <pc:spChg chg="mod">
          <ac:chgData name="Petra Vukmirovic" userId="a97997c2-a9d5-46ee-9735-021513c209e0" providerId="ADAL" clId="{2E4A4028-90F4-4EEB-8B6C-6FEB688DC152}" dt="2020-06-02T19:45:12.096" v="3988" actId="27636"/>
          <ac:spMkLst>
            <pc:docMk/>
            <pc:sldMk cId="1463029727" sldId="288"/>
            <ac:spMk id="2" creationId="{2EC3BEA0-BFC1-4C95-BC84-5AC678F0439D}"/>
          </ac:spMkLst>
        </pc:spChg>
        <pc:spChg chg="mod">
          <ac:chgData name="Petra Vukmirovic" userId="a97997c2-a9d5-46ee-9735-021513c209e0" providerId="ADAL" clId="{2E4A4028-90F4-4EEB-8B6C-6FEB688DC152}" dt="2020-06-02T19:45:30.417" v="4030" actId="20577"/>
          <ac:spMkLst>
            <pc:docMk/>
            <pc:sldMk cId="1463029727" sldId="288"/>
            <ac:spMk id="3" creationId="{0D3E55F0-5685-43DD-B49E-38CC4744ACDE}"/>
          </ac:spMkLst>
        </pc:spChg>
        <pc:picChg chg="add mod">
          <ac:chgData name="Petra Vukmirovic" userId="a97997c2-a9d5-46ee-9735-021513c209e0" providerId="ADAL" clId="{2E4A4028-90F4-4EEB-8B6C-6FEB688DC152}" dt="2020-06-03T18:01:11.513" v="4073" actId="1076"/>
          <ac:picMkLst>
            <pc:docMk/>
            <pc:sldMk cId="1463029727" sldId="288"/>
            <ac:picMk id="4" creationId="{E9BEE69F-8F26-4F3C-A0DD-B27E071F5AD0}"/>
          </ac:picMkLst>
        </pc:picChg>
      </pc:sldChg>
      <pc:sldChg chg="new del">
        <pc:chgData name="Petra Vukmirovic" userId="a97997c2-a9d5-46ee-9735-021513c209e0" providerId="ADAL" clId="{2E4A4028-90F4-4EEB-8B6C-6FEB688DC152}" dt="2020-06-03T19:00:17.252" v="4667" actId="47"/>
        <pc:sldMkLst>
          <pc:docMk/>
          <pc:sldMk cId="2589964772" sldId="289"/>
        </pc:sldMkLst>
      </pc:sldChg>
      <pc:sldChg chg="addSp modSp new mod ord modNotesTx">
        <pc:chgData name="Petra Vukmirovic" userId="a97997c2-a9d5-46ee-9735-021513c209e0" providerId="ADAL" clId="{2E4A4028-90F4-4EEB-8B6C-6FEB688DC152}" dt="2020-06-04T18:41:23.172" v="6657" actId="20577"/>
        <pc:sldMkLst>
          <pc:docMk/>
          <pc:sldMk cId="3394191679" sldId="289"/>
        </pc:sldMkLst>
        <pc:spChg chg="mod">
          <ac:chgData name="Petra Vukmirovic" userId="a97997c2-a9d5-46ee-9735-021513c209e0" providerId="ADAL" clId="{2E4A4028-90F4-4EEB-8B6C-6FEB688DC152}" dt="2020-06-03T19:00:39.828" v="4723" actId="20577"/>
          <ac:spMkLst>
            <pc:docMk/>
            <pc:sldMk cId="3394191679" sldId="289"/>
            <ac:spMk id="2" creationId="{D1A25390-925C-4FF5-974C-142696255054}"/>
          </ac:spMkLst>
        </pc:spChg>
        <pc:spChg chg="mod">
          <ac:chgData name="Petra Vukmirovic" userId="a97997c2-a9d5-46ee-9735-021513c209e0" providerId="ADAL" clId="{2E4A4028-90F4-4EEB-8B6C-6FEB688DC152}" dt="2020-06-04T18:36:44.316" v="6208" actId="20577"/>
          <ac:spMkLst>
            <pc:docMk/>
            <pc:sldMk cId="3394191679" sldId="289"/>
            <ac:spMk id="3" creationId="{4E94D3D3-9C83-4E81-A982-E29CB295EFF8}"/>
          </ac:spMkLst>
        </pc:spChg>
        <pc:picChg chg="add mod">
          <ac:chgData name="Petra Vukmirovic" userId="a97997c2-a9d5-46ee-9735-021513c209e0" providerId="ADAL" clId="{2E4A4028-90F4-4EEB-8B6C-6FEB688DC152}" dt="2020-06-03T19:02:02.018" v="4764"/>
          <ac:picMkLst>
            <pc:docMk/>
            <pc:sldMk cId="3394191679" sldId="289"/>
            <ac:picMk id="4" creationId="{497CA275-1C4B-4369-AE17-2186E3F34E2F}"/>
          </ac:picMkLst>
        </pc:picChg>
      </pc:sldChg>
      <pc:sldChg chg="modSp new del mod">
        <pc:chgData name="Petra Vukmirovic" userId="a97997c2-a9d5-46ee-9735-021513c209e0" providerId="ADAL" clId="{2E4A4028-90F4-4EEB-8B6C-6FEB688DC152}" dt="2020-06-03T19:08:41.461" v="4930" actId="47"/>
        <pc:sldMkLst>
          <pc:docMk/>
          <pc:sldMk cId="2466038757" sldId="290"/>
        </pc:sldMkLst>
        <pc:spChg chg="mod">
          <ac:chgData name="Petra Vukmirovic" userId="a97997c2-a9d5-46ee-9735-021513c209e0" providerId="ADAL" clId="{2E4A4028-90F4-4EEB-8B6C-6FEB688DC152}" dt="2020-06-03T19:08:32.348" v="4926" actId="21"/>
          <ac:spMkLst>
            <pc:docMk/>
            <pc:sldMk cId="2466038757" sldId="290"/>
            <ac:spMk id="2" creationId="{CF9EA57C-8235-4F93-AF5E-2ED64AED6B5B}"/>
          </ac:spMkLst>
        </pc:spChg>
      </pc:sldChg>
      <pc:sldChg chg="addSp delSp modSp new mod modClrScheme modAnim chgLayout">
        <pc:chgData name="Petra Vukmirovic" userId="a97997c2-a9d5-46ee-9735-021513c209e0" providerId="ADAL" clId="{2E4A4028-90F4-4EEB-8B6C-6FEB688DC152}" dt="2020-06-03T19:20:35.561" v="5036" actId="208"/>
        <pc:sldMkLst>
          <pc:docMk/>
          <pc:sldMk cId="4294269085" sldId="291"/>
        </pc:sldMkLst>
        <pc:spChg chg="mod">
          <ac:chgData name="Petra Vukmirovic" userId="a97997c2-a9d5-46ee-9735-021513c209e0" providerId="ADAL" clId="{2E4A4028-90F4-4EEB-8B6C-6FEB688DC152}" dt="2020-06-03T19:12:16.231" v="4968" actId="26606"/>
          <ac:spMkLst>
            <pc:docMk/>
            <pc:sldMk cId="4294269085" sldId="291"/>
            <ac:spMk id="2" creationId="{8870E00E-5B6D-4859-AD87-0886B02DB188}"/>
          </ac:spMkLst>
        </pc:spChg>
        <pc:spChg chg="add del mod">
          <ac:chgData name="Petra Vukmirovic" userId="a97997c2-a9d5-46ee-9735-021513c209e0" providerId="ADAL" clId="{2E4A4028-90F4-4EEB-8B6C-6FEB688DC152}" dt="2020-06-03T19:12:16.231" v="4968" actId="26606"/>
          <ac:spMkLst>
            <pc:docMk/>
            <pc:sldMk cId="4294269085" sldId="291"/>
            <ac:spMk id="3" creationId="{7E7AE30A-3B37-4F4B-9B66-ADE70C6B1CD0}"/>
          </ac:spMkLst>
        </pc:spChg>
        <pc:spChg chg="add del mod">
          <ac:chgData name="Petra Vukmirovic" userId="a97997c2-a9d5-46ee-9735-021513c209e0" providerId="ADAL" clId="{2E4A4028-90F4-4EEB-8B6C-6FEB688DC152}" dt="2020-06-03T19:12:16.184" v="4967" actId="26606"/>
          <ac:spMkLst>
            <pc:docMk/>
            <pc:sldMk cId="4294269085" sldId="291"/>
            <ac:spMk id="8" creationId="{4559A4C6-1BF0-4453-B5EA-94522D335EA4}"/>
          </ac:spMkLst>
        </pc:spChg>
        <pc:spChg chg="add del mod">
          <ac:chgData name="Petra Vukmirovic" userId="a97997c2-a9d5-46ee-9735-021513c209e0" providerId="ADAL" clId="{2E4A4028-90F4-4EEB-8B6C-6FEB688DC152}" dt="2020-06-03T19:11:46.696" v="4964" actId="26606"/>
          <ac:spMkLst>
            <pc:docMk/>
            <pc:sldMk cId="4294269085" sldId="291"/>
            <ac:spMk id="9" creationId="{AAE6B618-8170-4FA7-AC0A-74E3F64BDCA1}"/>
          </ac:spMkLst>
        </pc:spChg>
        <pc:spChg chg="add del">
          <ac:chgData name="Petra Vukmirovic" userId="a97997c2-a9d5-46ee-9735-021513c209e0" providerId="ADAL" clId="{2E4A4028-90F4-4EEB-8B6C-6FEB688DC152}" dt="2020-06-03T19:10:28.703" v="4950" actId="26606"/>
          <ac:spMkLst>
            <pc:docMk/>
            <pc:sldMk cId="4294269085" sldId="291"/>
            <ac:spMk id="10" creationId="{EA404E25-36D3-4397-8DA9-00F38F806064}"/>
          </ac:spMkLst>
        </pc:spChg>
        <pc:spChg chg="add del">
          <ac:chgData name="Petra Vukmirovic" userId="a97997c2-a9d5-46ee-9735-021513c209e0" providerId="ADAL" clId="{2E4A4028-90F4-4EEB-8B6C-6FEB688DC152}" dt="2020-06-03T19:11:17.663" v="4958" actId="26606"/>
          <ac:spMkLst>
            <pc:docMk/>
            <pc:sldMk cId="4294269085" sldId="291"/>
            <ac:spMk id="11" creationId="{D7FA52E4-6F9A-489F-97C2-B64D9BED6785}"/>
          </ac:spMkLst>
        </pc:spChg>
        <pc:spChg chg="add del">
          <ac:chgData name="Petra Vukmirovic" userId="a97997c2-a9d5-46ee-9735-021513c209e0" providerId="ADAL" clId="{2E4A4028-90F4-4EEB-8B6C-6FEB688DC152}" dt="2020-06-03T19:11:36.367" v="4961" actId="26606"/>
          <ac:spMkLst>
            <pc:docMk/>
            <pc:sldMk cId="4294269085" sldId="291"/>
            <ac:spMk id="14" creationId="{6FAEF080-7330-41BF-A012-88CABEC1294C}"/>
          </ac:spMkLst>
        </pc:spChg>
        <pc:spChg chg="add del mod">
          <ac:chgData name="Petra Vukmirovic" userId="a97997c2-a9d5-46ee-9735-021513c209e0" providerId="ADAL" clId="{2E4A4028-90F4-4EEB-8B6C-6FEB688DC152}" dt="2020-06-03T19:16:40.707" v="4996" actId="478"/>
          <ac:spMkLst>
            <pc:docMk/>
            <pc:sldMk cId="4294269085" sldId="291"/>
            <ac:spMk id="15" creationId="{8484F2BE-E172-4117-8B10-BA20216536F3}"/>
          </ac:spMkLst>
        </pc:spChg>
        <pc:spChg chg="add del">
          <ac:chgData name="Petra Vukmirovic" userId="a97997c2-a9d5-46ee-9735-021513c209e0" providerId="ADAL" clId="{2E4A4028-90F4-4EEB-8B6C-6FEB688DC152}" dt="2020-06-03T19:11:46.047" v="4963" actId="26606"/>
          <ac:spMkLst>
            <pc:docMk/>
            <pc:sldMk cId="4294269085" sldId="291"/>
            <ac:spMk id="16" creationId="{093A1907-CD05-425B-8D94-2A81067590D0}"/>
          </ac:spMkLst>
        </pc:spChg>
        <pc:graphicFrameChg chg="add del mod modGraphic">
          <ac:chgData name="Petra Vukmirovic" userId="a97997c2-a9d5-46ee-9735-021513c209e0" providerId="ADAL" clId="{2E4A4028-90F4-4EEB-8B6C-6FEB688DC152}" dt="2020-06-03T19:11:46.696" v="4964" actId="26606"/>
          <ac:graphicFrameMkLst>
            <pc:docMk/>
            <pc:sldMk cId="4294269085" sldId="291"/>
            <ac:graphicFrameMk id="5" creationId="{C9FDF0AD-6010-4B3D-B561-9F40CA84683C}"/>
          </ac:graphicFrameMkLst>
        </pc:graphicFrameChg>
        <pc:graphicFrameChg chg="add del mod">
          <ac:chgData name="Petra Vukmirovic" userId="a97997c2-a9d5-46ee-9735-021513c209e0" providerId="ADAL" clId="{2E4A4028-90F4-4EEB-8B6C-6FEB688DC152}" dt="2020-06-03T19:11:17.663" v="4958" actId="26606"/>
          <ac:graphicFrameMkLst>
            <pc:docMk/>
            <pc:sldMk cId="4294269085" sldId="291"/>
            <ac:graphicFrameMk id="7" creationId="{9B7F0A03-B5E8-47CD-8D9A-85B61DE994E3}"/>
          </ac:graphicFrameMkLst>
        </pc:graphicFrameChg>
        <pc:graphicFrameChg chg="add del mod">
          <ac:chgData name="Petra Vukmirovic" userId="a97997c2-a9d5-46ee-9735-021513c209e0" providerId="ADAL" clId="{2E4A4028-90F4-4EEB-8B6C-6FEB688DC152}" dt="2020-06-03T19:12:16.184" v="4967" actId="26606"/>
          <ac:graphicFrameMkLst>
            <pc:docMk/>
            <pc:sldMk cId="4294269085" sldId="291"/>
            <ac:graphicFrameMk id="12" creationId="{7080DD76-7920-468C-B224-DBA9B9DEFEF2}"/>
          </ac:graphicFrameMkLst>
        </pc:graphicFrameChg>
        <pc:graphicFrameChg chg="add mod">
          <ac:chgData name="Petra Vukmirovic" userId="a97997c2-a9d5-46ee-9735-021513c209e0" providerId="ADAL" clId="{2E4A4028-90F4-4EEB-8B6C-6FEB688DC152}" dt="2020-06-03T19:20:35.561" v="5036" actId="208"/>
          <ac:graphicFrameMkLst>
            <pc:docMk/>
            <pc:sldMk cId="4294269085" sldId="291"/>
            <ac:graphicFrameMk id="17" creationId="{7A944BE0-DD4C-4515-8D43-519EF83F6196}"/>
          </ac:graphicFrameMkLst>
        </pc:graphicFrameChg>
        <pc:picChg chg="add del mod">
          <ac:chgData name="Petra Vukmirovic" userId="a97997c2-a9d5-46ee-9735-021513c209e0" providerId="ADAL" clId="{2E4A4028-90F4-4EEB-8B6C-6FEB688DC152}" dt="2020-06-03T19:11:15.212" v="4957" actId="931"/>
          <ac:picMkLst>
            <pc:docMk/>
            <pc:sldMk cId="4294269085" sldId="291"/>
            <ac:picMk id="6" creationId="{B1E9340F-82DD-443F-8123-A1AB432B3F10}"/>
          </ac:picMkLst>
        </pc:picChg>
        <pc:picChg chg="add mod">
          <ac:chgData name="Petra Vukmirovic" userId="a97997c2-a9d5-46ee-9735-021513c209e0" providerId="ADAL" clId="{2E4A4028-90F4-4EEB-8B6C-6FEB688DC152}" dt="2020-06-03T19:17:28.341" v="4999" actId="1076"/>
          <ac:picMkLst>
            <pc:docMk/>
            <pc:sldMk cId="4294269085" sldId="291"/>
            <ac:picMk id="18" creationId="{FB37ABEE-D42A-49E4-BE5F-F136B4D349BA}"/>
          </ac:picMkLst>
        </pc:picChg>
      </pc:sldChg>
      <pc:sldChg chg="addSp delSp modSp new mod modNotesTx">
        <pc:chgData name="Petra Vukmirovic" userId="a97997c2-a9d5-46ee-9735-021513c209e0" providerId="ADAL" clId="{2E4A4028-90F4-4EEB-8B6C-6FEB688DC152}" dt="2020-06-04T18:40:33.087" v="6513" actId="20577"/>
        <pc:sldMkLst>
          <pc:docMk/>
          <pc:sldMk cId="1269921199" sldId="292"/>
        </pc:sldMkLst>
        <pc:spChg chg="mod">
          <ac:chgData name="Petra Vukmirovic" userId="a97997c2-a9d5-46ee-9735-021513c209e0" providerId="ADAL" clId="{2E4A4028-90F4-4EEB-8B6C-6FEB688DC152}" dt="2020-06-03T19:52:52.078" v="5362" actId="20577"/>
          <ac:spMkLst>
            <pc:docMk/>
            <pc:sldMk cId="1269921199" sldId="292"/>
            <ac:spMk id="2" creationId="{E0B06A95-8F32-49A1-A1A8-89D5CFC0C49B}"/>
          </ac:spMkLst>
        </pc:spChg>
        <pc:spChg chg="mod">
          <ac:chgData name="Petra Vukmirovic" userId="a97997c2-a9d5-46ee-9735-021513c209e0" providerId="ADAL" clId="{2E4A4028-90F4-4EEB-8B6C-6FEB688DC152}" dt="2020-06-04T08:03:27.224" v="5707" actId="5793"/>
          <ac:spMkLst>
            <pc:docMk/>
            <pc:sldMk cId="1269921199" sldId="292"/>
            <ac:spMk id="3" creationId="{136D6ADC-D577-4500-8827-ED8E37EBB8A2}"/>
          </ac:spMkLst>
        </pc:spChg>
        <pc:spChg chg="del">
          <ac:chgData name="Petra Vukmirovic" userId="a97997c2-a9d5-46ee-9735-021513c209e0" providerId="ADAL" clId="{2E4A4028-90F4-4EEB-8B6C-6FEB688DC152}" dt="2020-06-03T19:49:23.612" v="5352"/>
          <ac:spMkLst>
            <pc:docMk/>
            <pc:sldMk cId="1269921199" sldId="292"/>
            <ac:spMk id="4" creationId="{53FF84D6-02E7-48B5-B0B9-1D0A1A6A9015}"/>
          </ac:spMkLst>
        </pc:spChg>
        <pc:spChg chg="add mod">
          <ac:chgData name="Petra Vukmirovic" userId="a97997c2-a9d5-46ee-9735-021513c209e0" providerId="ADAL" clId="{2E4A4028-90F4-4EEB-8B6C-6FEB688DC152}" dt="2020-06-04T08:03:49.118" v="5718" actId="5793"/>
          <ac:spMkLst>
            <pc:docMk/>
            <pc:sldMk cId="1269921199" sldId="292"/>
            <ac:spMk id="7" creationId="{C9300123-D167-4CB6-9F97-6846564C13A3}"/>
          </ac:spMkLst>
        </pc:spChg>
        <pc:spChg chg="add del mod">
          <ac:chgData name="Petra Vukmirovic" userId="a97997c2-a9d5-46ee-9735-021513c209e0" providerId="ADAL" clId="{2E4A4028-90F4-4EEB-8B6C-6FEB688DC152}" dt="2020-06-03T19:58:56.193" v="5506" actId="478"/>
          <ac:spMkLst>
            <pc:docMk/>
            <pc:sldMk cId="1269921199" sldId="292"/>
            <ac:spMk id="9" creationId="{466A5C96-4E52-4BB0-8A4B-8B679F84282E}"/>
          </ac:spMkLst>
        </pc:spChg>
        <pc:picChg chg="add mod">
          <ac:chgData name="Petra Vukmirovic" userId="a97997c2-a9d5-46ee-9735-021513c209e0" providerId="ADAL" clId="{2E4A4028-90F4-4EEB-8B6C-6FEB688DC152}" dt="2020-06-03T19:55:13.595" v="5470" actId="1076"/>
          <ac:picMkLst>
            <pc:docMk/>
            <pc:sldMk cId="1269921199" sldId="292"/>
            <ac:picMk id="5" creationId="{DC6EE3B5-483B-49C6-B553-1709A6217BC6}"/>
          </ac:picMkLst>
        </pc:picChg>
        <pc:picChg chg="add mod">
          <ac:chgData name="Petra Vukmirovic" userId="a97997c2-a9d5-46ee-9735-021513c209e0" providerId="ADAL" clId="{2E4A4028-90F4-4EEB-8B6C-6FEB688DC152}" dt="2020-06-03T19:55:15.619" v="5471" actId="1076"/>
          <ac:picMkLst>
            <pc:docMk/>
            <pc:sldMk cId="1269921199" sldId="292"/>
            <ac:picMk id="6" creationId="{CD60E4D5-BDBB-449F-A415-FB3545B3E249}"/>
          </ac:picMkLst>
        </pc:picChg>
        <pc:picChg chg="add del mod">
          <ac:chgData name="Petra Vukmirovic" userId="a97997c2-a9d5-46ee-9735-021513c209e0" providerId="ADAL" clId="{2E4A4028-90F4-4EEB-8B6C-6FEB688DC152}" dt="2020-06-03T19:58:00.394" v="5500" actId="478"/>
          <ac:picMkLst>
            <pc:docMk/>
            <pc:sldMk cId="1269921199" sldId="292"/>
            <ac:picMk id="8" creationId="{EDB3D35B-49BD-41E2-AB73-35A4E00F99AC}"/>
          </ac:picMkLst>
        </pc:picChg>
        <pc:picChg chg="add mod">
          <ac:chgData name="Petra Vukmirovic" userId="a97997c2-a9d5-46ee-9735-021513c209e0" providerId="ADAL" clId="{2E4A4028-90F4-4EEB-8B6C-6FEB688DC152}" dt="2020-06-04T08:05:23.484" v="5737" actId="1076"/>
          <ac:picMkLst>
            <pc:docMk/>
            <pc:sldMk cId="1269921199" sldId="292"/>
            <ac:picMk id="10" creationId="{AAB9DF8D-F245-44E3-BB9B-B5F65F6C730B}"/>
          </ac:picMkLst>
        </pc:picChg>
      </pc:sldChg>
      <pc:sldChg chg="modSp new del">
        <pc:chgData name="Petra Vukmirovic" userId="a97997c2-a9d5-46ee-9735-021513c209e0" providerId="ADAL" clId="{2E4A4028-90F4-4EEB-8B6C-6FEB688DC152}" dt="2020-06-03T19:31:26.068" v="5283" actId="47"/>
        <pc:sldMkLst>
          <pc:docMk/>
          <pc:sldMk cId="1965013451" sldId="292"/>
        </pc:sldMkLst>
        <pc:spChg chg="mod">
          <ac:chgData name="Petra Vukmirovic" userId="a97997c2-a9d5-46ee-9735-021513c209e0" providerId="ADAL" clId="{2E4A4028-90F4-4EEB-8B6C-6FEB688DC152}" dt="2020-06-03T19:09:52.401" v="4946"/>
          <ac:spMkLst>
            <pc:docMk/>
            <pc:sldMk cId="1965013451" sldId="292"/>
            <ac:spMk id="3" creationId="{18BAFB59-57E1-4CB6-B28C-9C9B9E09AAD8}"/>
          </ac:spMkLst>
        </pc:spChg>
      </pc:sldChg>
      <pc:sldChg chg="addSp delSp modSp new mod modClrScheme chgLayout modNotesTx">
        <pc:chgData name="Petra Vukmirovic" userId="a97997c2-a9d5-46ee-9735-021513c209e0" providerId="ADAL" clId="{2E4A4028-90F4-4EEB-8B6C-6FEB688DC152}" dt="2020-06-04T18:40:56.630" v="6578" actId="20577"/>
        <pc:sldMkLst>
          <pc:docMk/>
          <pc:sldMk cId="1450182812" sldId="293"/>
        </pc:sldMkLst>
        <pc:spChg chg="mod ord">
          <ac:chgData name="Petra Vukmirovic" userId="a97997c2-a9d5-46ee-9735-021513c209e0" providerId="ADAL" clId="{2E4A4028-90F4-4EEB-8B6C-6FEB688DC152}" dt="2020-06-04T08:12:06.790" v="5769" actId="700"/>
          <ac:spMkLst>
            <pc:docMk/>
            <pc:sldMk cId="1450182812" sldId="293"/>
            <ac:spMk id="2" creationId="{579EE7C5-D111-4D8A-8014-EAE078698DED}"/>
          </ac:spMkLst>
        </pc:spChg>
        <pc:spChg chg="mod ord">
          <ac:chgData name="Petra Vukmirovic" userId="a97997c2-a9d5-46ee-9735-021513c209e0" providerId="ADAL" clId="{2E4A4028-90F4-4EEB-8B6C-6FEB688DC152}" dt="2020-06-04T09:59:59.799" v="6164" actId="20577"/>
          <ac:spMkLst>
            <pc:docMk/>
            <pc:sldMk cId="1450182812" sldId="293"/>
            <ac:spMk id="3" creationId="{410CB93C-C11A-4462-9689-542515529B29}"/>
          </ac:spMkLst>
        </pc:spChg>
        <pc:spChg chg="add del mod">
          <ac:chgData name="Petra Vukmirovic" userId="a97997c2-a9d5-46ee-9735-021513c209e0" providerId="ADAL" clId="{2E4A4028-90F4-4EEB-8B6C-6FEB688DC152}" dt="2020-06-04T08:10:23.595" v="5757" actId="21"/>
          <ac:spMkLst>
            <pc:docMk/>
            <pc:sldMk cId="1450182812" sldId="293"/>
            <ac:spMk id="8" creationId="{5EB352BB-7875-444C-9F03-E7AA0125A585}"/>
          </ac:spMkLst>
        </pc:spChg>
        <pc:spChg chg="add del mod">
          <ac:chgData name="Petra Vukmirovic" userId="a97997c2-a9d5-46ee-9735-021513c209e0" providerId="ADAL" clId="{2E4A4028-90F4-4EEB-8B6C-6FEB688DC152}" dt="2020-06-04T08:10:31.652" v="5759" actId="478"/>
          <ac:spMkLst>
            <pc:docMk/>
            <pc:sldMk cId="1450182812" sldId="293"/>
            <ac:spMk id="9" creationId="{144BB46E-6F04-41D6-9B42-4240D0F45B8B}"/>
          </ac:spMkLst>
        </pc:spChg>
        <pc:spChg chg="add del mod ord">
          <ac:chgData name="Petra Vukmirovic" userId="a97997c2-a9d5-46ee-9735-021513c209e0" providerId="ADAL" clId="{2E4A4028-90F4-4EEB-8B6C-6FEB688DC152}" dt="2020-06-04T08:12:23.665" v="5777" actId="478"/>
          <ac:spMkLst>
            <pc:docMk/>
            <pc:sldMk cId="1450182812" sldId="293"/>
            <ac:spMk id="11" creationId="{EC53DA8E-B874-4ACC-AD89-9A29429B93D2}"/>
          </ac:spMkLst>
        </pc:spChg>
        <pc:picChg chg="add del mod">
          <ac:chgData name="Petra Vukmirovic" userId="a97997c2-a9d5-46ee-9735-021513c209e0" providerId="ADAL" clId="{2E4A4028-90F4-4EEB-8B6C-6FEB688DC152}" dt="2020-06-03T20:00:23.444" v="5611" actId="21"/>
          <ac:picMkLst>
            <pc:docMk/>
            <pc:sldMk cId="1450182812" sldId="293"/>
            <ac:picMk id="4" creationId="{7A45EBA8-B907-4B10-A392-DF97DFB7E904}"/>
          </ac:picMkLst>
        </pc:picChg>
        <pc:picChg chg="add del mod">
          <ac:chgData name="Petra Vukmirovic" userId="a97997c2-a9d5-46ee-9735-021513c209e0" providerId="ADAL" clId="{2E4A4028-90F4-4EEB-8B6C-6FEB688DC152}" dt="2020-06-04T08:11:51.224" v="5768" actId="21"/>
          <ac:picMkLst>
            <pc:docMk/>
            <pc:sldMk cId="1450182812" sldId="293"/>
            <ac:picMk id="5" creationId="{5743BF9F-0E35-48F4-BB57-85AA2F9E2BDE}"/>
          </ac:picMkLst>
        </pc:picChg>
        <pc:picChg chg="add mod">
          <ac:chgData name="Petra Vukmirovic" userId="a97997c2-a9d5-46ee-9735-021513c209e0" providerId="ADAL" clId="{2E4A4028-90F4-4EEB-8B6C-6FEB688DC152}" dt="2020-06-04T08:05:15.789" v="5735" actId="1076"/>
          <ac:picMkLst>
            <pc:docMk/>
            <pc:sldMk cId="1450182812" sldId="293"/>
            <ac:picMk id="6" creationId="{0ACE484B-B866-47FD-A622-9449C72FF7F0}"/>
          </ac:picMkLst>
        </pc:picChg>
        <pc:picChg chg="add del mod">
          <ac:chgData name="Petra Vukmirovic" userId="a97997c2-a9d5-46ee-9735-021513c209e0" providerId="ADAL" clId="{2E4A4028-90F4-4EEB-8B6C-6FEB688DC152}" dt="2020-06-04T08:08:11.272" v="5753" actId="478"/>
          <ac:picMkLst>
            <pc:docMk/>
            <pc:sldMk cId="1450182812" sldId="293"/>
            <ac:picMk id="7" creationId="{3A7A06F7-F981-4707-857F-4274443B4AD1}"/>
          </ac:picMkLst>
        </pc:picChg>
        <pc:picChg chg="add del mod">
          <ac:chgData name="Petra Vukmirovic" userId="a97997c2-a9d5-46ee-9735-021513c209e0" providerId="ADAL" clId="{2E4A4028-90F4-4EEB-8B6C-6FEB688DC152}" dt="2020-06-04T08:11:51.224" v="5768" actId="21"/>
          <ac:picMkLst>
            <pc:docMk/>
            <pc:sldMk cId="1450182812" sldId="293"/>
            <ac:picMk id="10" creationId="{B485E00F-CC5C-41BD-B6FB-E0CD8E502D2B}"/>
          </ac:picMkLst>
        </pc:picChg>
        <pc:picChg chg="add mod">
          <ac:chgData name="Petra Vukmirovic" userId="a97997c2-a9d5-46ee-9735-021513c209e0" providerId="ADAL" clId="{2E4A4028-90F4-4EEB-8B6C-6FEB688DC152}" dt="2020-06-04T08:12:32.627" v="5782" actId="1076"/>
          <ac:picMkLst>
            <pc:docMk/>
            <pc:sldMk cId="1450182812" sldId="293"/>
            <ac:picMk id="12" creationId="{EDFD58C8-3CDE-43A2-8C41-F4CE03763670}"/>
          </ac:picMkLst>
        </pc:picChg>
        <pc:picChg chg="add mod">
          <ac:chgData name="Petra Vukmirovic" userId="a97997c2-a9d5-46ee-9735-021513c209e0" providerId="ADAL" clId="{2E4A4028-90F4-4EEB-8B6C-6FEB688DC152}" dt="2020-06-04T08:12:30.996" v="5781" actId="1076"/>
          <ac:picMkLst>
            <pc:docMk/>
            <pc:sldMk cId="1450182812" sldId="293"/>
            <ac:picMk id="13" creationId="{1CA31EE6-C269-44A3-93A2-6EA25B1D03E8}"/>
          </ac:picMkLst>
        </pc:picChg>
      </pc:sldChg>
      <pc:sldChg chg="addSp delSp modSp new mod ord modClrScheme chgLayout modNotesTx">
        <pc:chgData name="Petra Vukmirovic" userId="a97997c2-a9d5-46ee-9735-021513c209e0" providerId="ADAL" clId="{2E4A4028-90F4-4EEB-8B6C-6FEB688DC152}" dt="2020-06-05T12:34:20.444" v="9124" actId="20577"/>
        <pc:sldMkLst>
          <pc:docMk/>
          <pc:sldMk cId="3211386123" sldId="294"/>
        </pc:sldMkLst>
        <pc:spChg chg="del">
          <ac:chgData name="Petra Vukmirovic" userId="a97997c2-a9d5-46ee-9735-021513c209e0" providerId="ADAL" clId="{2E4A4028-90F4-4EEB-8B6C-6FEB688DC152}" dt="2020-06-04T08:22:26.299" v="5794" actId="700"/>
          <ac:spMkLst>
            <pc:docMk/>
            <pc:sldMk cId="3211386123" sldId="294"/>
            <ac:spMk id="2" creationId="{88B4FE11-4BE3-4C14-9EEC-F04B231F5D36}"/>
          </ac:spMkLst>
        </pc:spChg>
        <pc:spChg chg="del">
          <ac:chgData name="Petra Vukmirovic" userId="a97997c2-a9d5-46ee-9735-021513c209e0" providerId="ADAL" clId="{2E4A4028-90F4-4EEB-8B6C-6FEB688DC152}" dt="2020-06-04T08:22:26.299" v="5794" actId="700"/>
          <ac:spMkLst>
            <pc:docMk/>
            <pc:sldMk cId="3211386123" sldId="294"/>
            <ac:spMk id="3" creationId="{09C510B3-36C8-4F5F-81B4-B186A21503F9}"/>
          </ac:spMkLst>
        </pc:spChg>
        <pc:spChg chg="del">
          <ac:chgData name="Petra Vukmirovic" userId="a97997c2-a9d5-46ee-9735-021513c209e0" providerId="ADAL" clId="{2E4A4028-90F4-4EEB-8B6C-6FEB688DC152}" dt="2020-06-04T08:22:26.299" v="5794" actId="700"/>
          <ac:spMkLst>
            <pc:docMk/>
            <pc:sldMk cId="3211386123" sldId="294"/>
            <ac:spMk id="4" creationId="{26E0DFCD-20FA-46E2-91A2-1309C8684845}"/>
          </ac:spMkLst>
        </pc:spChg>
        <pc:spChg chg="del">
          <ac:chgData name="Petra Vukmirovic" userId="a97997c2-a9d5-46ee-9735-021513c209e0" providerId="ADAL" clId="{2E4A4028-90F4-4EEB-8B6C-6FEB688DC152}" dt="2020-06-04T08:22:26.299" v="5794" actId="700"/>
          <ac:spMkLst>
            <pc:docMk/>
            <pc:sldMk cId="3211386123" sldId="294"/>
            <ac:spMk id="5" creationId="{5AE270F7-900B-4F61-82F7-63747EF32266}"/>
          </ac:spMkLst>
        </pc:spChg>
        <pc:spChg chg="del">
          <ac:chgData name="Petra Vukmirovic" userId="a97997c2-a9d5-46ee-9735-021513c209e0" providerId="ADAL" clId="{2E4A4028-90F4-4EEB-8B6C-6FEB688DC152}" dt="2020-06-04T08:22:26.299" v="5794" actId="700"/>
          <ac:spMkLst>
            <pc:docMk/>
            <pc:sldMk cId="3211386123" sldId="294"/>
            <ac:spMk id="6" creationId="{1C7B81C4-23AC-4125-B77C-D7B527B9C919}"/>
          </ac:spMkLst>
        </pc:spChg>
        <pc:graphicFrameChg chg="add mod modGraphic">
          <ac:chgData name="Petra Vukmirovic" userId="a97997c2-a9d5-46ee-9735-021513c209e0" providerId="ADAL" clId="{2E4A4028-90F4-4EEB-8B6C-6FEB688DC152}" dt="2020-06-04T09:54:18.910" v="6011" actId="1076"/>
          <ac:graphicFrameMkLst>
            <pc:docMk/>
            <pc:sldMk cId="3211386123" sldId="294"/>
            <ac:graphicFrameMk id="2" creationId="{CF321EE3-B975-40EC-ABD1-D209E2904167}"/>
          </ac:graphicFrameMkLst>
        </pc:graphicFrameChg>
        <pc:picChg chg="add mod">
          <ac:chgData name="Petra Vukmirovic" userId="a97997c2-a9d5-46ee-9735-021513c209e0" providerId="ADAL" clId="{2E4A4028-90F4-4EEB-8B6C-6FEB688DC152}" dt="2020-06-04T09:54:10.231" v="6009" actId="1076"/>
          <ac:picMkLst>
            <pc:docMk/>
            <pc:sldMk cId="3211386123" sldId="294"/>
            <ac:picMk id="4" creationId="{1A439924-707A-447F-8A93-DF78945CDA8A}"/>
          </ac:picMkLst>
        </pc:picChg>
        <pc:picChg chg="add del mod">
          <ac:chgData name="Petra Vukmirovic" userId="a97997c2-a9d5-46ee-9735-021513c209e0" providerId="ADAL" clId="{2E4A4028-90F4-4EEB-8B6C-6FEB688DC152}" dt="2020-06-04T09:51:19.238" v="5990" actId="478"/>
          <ac:picMkLst>
            <pc:docMk/>
            <pc:sldMk cId="3211386123" sldId="294"/>
            <ac:picMk id="7" creationId="{9BC696F3-6FD8-42E0-BB38-7112A51B0E5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29T16:17:14.018" idx="1">
    <p:pos x="4239" y="1174"/>
    <p:text/>
    <p:extLst>
      <p:ext uri="{C676402C-5697-4E1C-873F-D02D1690AC5C}">
        <p15:threadingInfo xmlns:p15="http://schemas.microsoft.com/office/powerpoint/2012/main" timeZoneBias="-60"/>
      </p:ext>
    </p:extLst>
  </p:cm>
  <p:cm authorId="1" dt="2020-05-29T16:21:28.218" idx="2">
    <p:pos x="2538" y="1956"/>
    <p:text/>
    <p:extLst>
      <p:ext uri="{C676402C-5697-4E1C-873F-D02D1690AC5C}">
        <p15:threadingInfo xmlns:p15="http://schemas.microsoft.com/office/powerpoint/2012/main" timeZoneBias="-6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linnovations.cikeys.com/uncategorized/making-vibrant-videos/" TargetMode="External"/><Relationship Id="rId1" Type="http://schemas.openxmlformats.org/officeDocument/2006/relationships/image" Target="../media/image16.jp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hyperlink" Target="https://pixabay.com/en/compass-east-north-south-west-152121/"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ata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linnovations.cikeys.com/uncategorized/making-vibrant-videos/" TargetMode="External"/><Relationship Id="rId1" Type="http://schemas.openxmlformats.org/officeDocument/2006/relationships/image" Target="../media/image16.jp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hyperlink" Target="https://pixabay.com/en/compass-east-north-south-west-152121/"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7554F-DD56-4686-9894-153042452C1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E1EF34-E5D3-4EE0-A115-F5D4260312B2}">
      <dgm:prSet/>
      <dgm:spPr/>
      <dgm:t>
        <a:bodyPr/>
        <a:lstStyle/>
        <a:p>
          <a:pPr>
            <a:lnSpc>
              <a:spcPct val="100000"/>
            </a:lnSpc>
          </a:pPr>
          <a:r>
            <a:rPr lang="en-US" dirty="0"/>
            <a:t>The key word is awareness</a:t>
          </a:r>
        </a:p>
      </dgm:t>
    </dgm:pt>
    <dgm:pt modelId="{193977B1-6B80-4B82-88B0-9503B42655DB}" type="parTrans" cxnId="{DA35063C-3ED3-4585-9B0F-967169A2ECA3}">
      <dgm:prSet/>
      <dgm:spPr/>
      <dgm:t>
        <a:bodyPr/>
        <a:lstStyle/>
        <a:p>
          <a:endParaRPr lang="en-US"/>
        </a:p>
      </dgm:t>
    </dgm:pt>
    <dgm:pt modelId="{5EA13511-2F21-4E90-AB12-9D9C10558595}" type="sibTrans" cxnId="{DA35063C-3ED3-4585-9B0F-967169A2ECA3}">
      <dgm:prSet/>
      <dgm:spPr/>
      <dgm:t>
        <a:bodyPr/>
        <a:lstStyle/>
        <a:p>
          <a:endParaRPr lang="en-US"/>
        </a:p>
      </dgm:t>
    </dgm:pt>
    <dgm:pt modelId="{8DFAA61F-6DB6-4D1E-866F-D1CDBC524706}">
      <dgm:prSet/>
      <dgm:spPr/>
      <dgm:t>
        <a:bodyPr/>
        <a:lstStyle/>
        <a:p>
          <a:pPr>
            <a:lnSpc>
              <a:spcPct val="100000"/>
            </a:lnSpc>
          </a:pPr>
          <a:r>
            <a:rPr lang="en-US" dirty="0"/>
            <a:t>Awareness of what? </a:t>
          </a:r>
        </a:p>
      </dgm:t>
    </dgm:pt>
    <dgm:pt modelId="{D92CACD6-F738-4833-B7BA-CA8C3BFFCE6D}" type="parTrans" cxnId="{0503C1D4-AD1E-4D07-B9BF-DDDFB57A5255}">
      <dgm:prSet/>
      <dgm:spPr/>
      <dgm:t>
        <a:bodyPr/>
        <a:lstStyle/>
        <a:p>
          <a:endParaRPr lang="en-US"/>
        </a:p>
      </dgm:t>
    </dgm:pt>
    <dgm:pt modelId="{7D9E9917-34FB-436B-9830-F5A313BCB4D2}" type="sibTrans" cxnId="{0503C1D4-AD1E-4D07-B9BF-DDDFB57A5255}">
      <dgm:prSet/>
      <dgm:spPr/>
      <dgm:t>
        <a:bodyPr/>
        <a:lstStyle/>
        <a:p>
          <a:endParaRPr lang="en-US"/>
        </a:p>
      </dgm:t>
    </dgm:pt>
    <dgm:pt modelId="{3F81AB4D-BD21-407D-9DA0-70778D43D287}">
      <dgm:prSet custT="1"/>
      <dgm:spPr/>
      <dgm:t>
        <a:bodyPr/>
        <a:lstStyle/>
        <a:p>
          <a:pPr>
            <a:lnSpc>
              <a:spcPct val="100000"/>
            </a:lnSpc>
          </a:pPr>
          <a:r>
            <a:rPr lang="en-US" sz="1400" dirty="0"/>
            <a:t>Your destination</a:t>
          </a:r>
        </a:p>
      </dgm:t>
    </dgm:pt>
    <dgm:pt modelId="{359AF9AC-3601-4E7E-9788-B1B05177DD8A}" type="parTrans" cxnId="{5DE11032-6AA6-4D85-84DD-B782B9FB6C61}">
      <dgm:prSet/>
      <dgm:spPr/>
      <dgm:t>
        <a:bodyPr/>
        <a:lstStyle/>
        <a:p>
          <a:endParaRPr lang="en-US"/>
        </a:p>
      </dgm:t>
    </dgm:pt>
    <dgm:pt modelId="{CE841189-1534-4D36-AF53-3E7718938C8D}" type="sibTrans" cxnId="{5DE11032-6AA6-4D85-84DD-B782B9FB6C61}">
      <dgm:prSet/>
      <dgm:spPr/>
      <dgm:t>
        <a:bodyPr/>
        <a:lstStyle/>
        <a:p>
          <a:endParaRPr lang="en-US"/>
        </a:p>
      </dgm:t>
    </dgm:pt>
    <dgm:pt modelId="{05558FFE-51F2-4252-8A63-F655CB33788B}">
      <dgm:prSet custT="1"/>
      <dgm:spPr/>
      <dgm:t>
        <a:bodyPr/>
        <a:lstStyle/>
        <a:p>
          <a:pPr>
            <a:lnSpc>
              <a:spcPct val="100000"/>
            </a:lnSpc>
          </a:pPr>
          <a:r>
            <a:rPr lang="en-US" sz="1400" dirty="0"/>
            <a:t>The topography</a:t>
          </a:r>
        </a:p>
      </dgm:t>
    </dgm:pt>
    <dgm:pt modelId="{501F46F7-F96E-4F19-A878-2198F6DE2E87}" type="parTrans" cxnId="{BB19BFE2-E0E5-4186-B6B1-218C72CF22D5}">
      <dgm:prSet/>
      <dgm:spPr/>
      <dgm:t>
        <a:bodyPr/>
        <a:lstStyle/>
        <a:p>
          <a:endParaRPr lang="en-US"/>
        </a:p>
      </dgm:t>
    </dgm:pt>
    <dgm:pt modelId="{F8FE512F-2BA5-4E42-93CF-81B65427E4CB}" type="sibTrans" cxnId="{BB19BFE2-E0E5-4186-B6B1-218C72CF22D5}">
      <dgm:prSet/>
      <dgm:spPr/>
      <dgm:t>
        <a:bodyPr/>
        <a:lstStyle/>
        <a:p>
          <a:endParaRPr lang="en-US"/>
        </a:p>
      </dgm:t>
    </dgm:pt>
    <dgm:pt modelId="{A2C666AE-B54C-4483-B11B-93774F758C09}">
      <dgm:prSet custT="1"/>
      <dgm:spPr/>
      <dgm:t>
        <a:bodyPr/>
        <a:lstStyle/>
        <a:p>
          <a:pPr>
            <a:lnSpc>
              <a:spcPct val="100000"/>
            </a:lnSpc>
          </a:pPr>
          <a:r>
            <a:rPr lang="en-US" sz="1400" dirty="0"/>
            <a:t>Your path/route</a:t>
          </a:r>
        </a:p>
        <a:p>
          <a:pPr>
            <a:lnSpc>
              <a:spcPct val="100000"/>
            </a:lnSpc>
          </a:pPr>
          <a:r>
            <a:rPr lang="en-US" sz="1400" dirty="0"/>
            <a:t>Situational Awareness!</a:t>
          </a:r>
        </a:p>
      </dgm:t>
    </dgm:pt>
    <dgm:pt modelId="{444D6E9A-1208-4B1B-8989-233EC2D25BA9}" type="parTrans" cxnId="{DBD8BCA3-29E3-4D9D-9803-E8011B8B4B78}">
      <dgm:prSet/>
      <dgm:spPr/>
      <dgm:t>
        <a:bodyPr/>
        <a:lstStyle/>
        <a:p>
          <a:endParaRPr lang="en-US"/>
        </a:p>
      </dgm:t>
    </dgm:pt>
    <dgm:pt modelId="{C156428E-6153-4928-86A1-03B63223CD02}" type="sibTrans" cxnId="{DBD8BCA3-29E3-4D9D-9803-E8011B8B4B78}">
      <dgm:prSet/>
      <dgm:spPr/>
      <dgm:t>
        <a:bodyPr/>
        <a:lstStyle/>
        <a:p>
          <a:endParaRPr lang="en-US"/>
        </a:p>
      </dgm:t>
    </dgm:pt>
    <dgm:pt modelId="{F240F172-15B8-43A2-975A-3A2A910FA14C}">
      <dgm:prSet/>
      <dgm:spPr/>
      <dgm:t>
        <a:bodyPr/>
        <a:lstStyle/>
        <a:p>
          <a:pPr>
            <a:lnSpc>
              <a:spcPct val="100000"/>
            </a:lnSpc>
          </a:pPr>
          <a:r>
            <a:rPr lang="en-US" dirty="0"/>
            <a:t>Why a map not a graph? </a:t>
          </a:r>
        </a:p>
      </dgm:t>
    </dgm:pt>
    <dgm:pt modelId="{BE171863-FA3C-4B47-9040-A3239FF8EB20}" type="parTrans" cxnId="{A2384FCE-CB68-49C4-90B8-5C41E3057A31}">
      <dgm:prSet/>
      <dgm:spPr/>
      <dgm:t>
        <a:bodyPr/>
        <a:lstStyle/>
        <a:p>
          <a:endParaRPr lang="en-US"/>
        </a:p>
      </dgm:t>
    </dgm:pt>
    <dgm:pt modelId="{03EC130A-907B-4009-A58D-6F0F13B43B37}" type="sibTrans" cxnId="{A2384FCE-CB68-49C4-90B8-5C41E3057A31}">
      <dgm:prSet/>
      <dgm:spPr/>
      <dgm:t>
        <a:bodyPr/>
        <a:lstStyle/>
        <a:p>
          <a:endParaRPr lang="en-US"/>
        </a:p>
      </dgm:t>
    </dgm:pt>
    <dgm:pt modelId="{38ACFC4A-609E-4039-9FD8-D7F609D80B79}">
      <dgm:prSet custT="1"/>
      <dgm:spPr/>
      <dgm:t>
        <a:bodyPr/>
        <a:lstStyle/>
        <a:p>
          <a:pPr>
            <a:lnSpc>
              <a:spcPct val="100000"/>
            </a:lnSpc>
          </a:pPr>
          <a:r>
            <a:rPr lang="en-US" sz="1400" dirty="0"/>
            <a:t>To avoid getting lost and going down circular paths knowing your landscape matters!</a:t>
          </a:r>
        </a:p>
      </dgm:t>
    </dgm:pt>
    <dgm:pt modelId="{3AC79D63-C4D1-4A41-A09A-9228E6A24ACB}" type="parTrans" cxnId="{3FE4F8D8-45B1-4714-8819-8C0B952AEDB2}">
      <dgm:prSet/>
      <dgm:spPr/>
      <dgm:t>
        <a:bodyPr/>
        <a:lstStyle/>
        <a:p>
          <a:endParaRPr lang="en-US"/>
        </a:p>
      </dgm:t>
    </dgm:pt>
    <dgm:pt modelId="{F824B30A-8AC1-446E-9947-39DD497FB399}" type="sibTrans" cxnId="{3FE4F8D8-45B1-4714-8819-8C0B952AEDB2}">
      <dgm:prSet/>
      <dgm:spPr/>
      <dgm:t>
        <a:bodyPr/>
        <a:lstStyle/>
        <a:p>
          <a:endParaRPr lang="en-US"/>
        </a:p>
      </dgm:t>
    </dgm:pt>
    <dgm:pt modelId="{6DB0FEE6-B102-4D8F-B495-6C74BFC9E17C}" type="pres">
      <dgm:prSet presAssocID="{49B7554F-DD56-4686-9894-153042452C16}" presName="root" presStyleCnt="0">
        <dgm:presLayoutVars>
          <dgm:dir/>
          <dgm:resizeHandles val="exact"/>
        </dgm:presLayoutVars>
      </dgm:prSet>
      <dgm:spPr/>
    </dgm:pt>
    <dgm:pt modelId="{0EF256A2-DE0D-4FD7-B73F-EDB14C44A6F3}" type="pres">
      <dgm:prSet presAssocID="{38E1EF34-E5D3-4EE0-A115-F5D4260312B2}" presName="compNode" presStyleCnt="0"/>
      <dgm:spPr/>
    </dgm:pt>
    <dgm:pt modelId="{2D3DB047-17BD-465B-A1EF-E915A9D32470}" type="pres">
      <dgm:prSet presAssocID="{38E1EF34-E5D3-4EE0-A115-F5D4260312B2}" presName="bgRect" presStyleLbl="bgShp" presStyleIdx="0" presStyleCnt="3"/>
      <dgm:spPr/>
    </dgm:pt>
    <dgm:pt modelId="{24967614-D965-49CA-9591-A51FD00ECC56}" type="pres">
      <dgm:prSet presAssocID="{38E1EF34-E5D3-4EE0-A115-F5D4260312B2}" presName="iconRect" presStyleLbl="node1" presStyleIdx="0" presStyleCnt="3"/>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10000" r="-10000"/>
          </a:stretch>
        </a:blipFill>
        <a:ln>
          <a:noFill/>
        </a:ln>
      </dgm:spPr>
    </dgm:pt>
    <dgm:pt modelId="{0D4F2B89-B923-49AC-9D6E-C0779A86043D}" type="pres">
      <dgm:prSet presAssocID="{38E1EF34-E5D3-4EE0-A115-F5D4260312B2}" presName="spaceRect" presStyleCnt="0"/>
      <dgm:spPr/>
    </dgm:pt>
    <dgm:pt modelId="{B8536DFC-CA16-41AE-9E01-0628CD7573CB}" type="pres">
      <dgm:prSet presAssocID="{38E1EF34-E5D3-4EE0-A115-F5D4260312B2}" presName="parTx" presStyleLbl="revTx" presStyleIdx="0" presStyleCnt="5">
        <dgm:presLayoutVars>
          <dgm:chMax val="0"/>
          <dgm:chPref val="0"/>
        </dgm:presLayoutVars>
      </dgm:prSet>
      <dgm:spPr/>
    </dgm:pt>
    <dgm:pt modelId="{4CD20C5A-089B-401F-8AD4-76132AA0DB50}" type="pres">
      <dgm:prSet presAssocID="{5EA13511-2F21-4E90-AB12-9D9C10558595}" presName="sibTrans" presStyleCnt="0"/>
      <dgm:spPr/>
    </dgm:pt>
    <dgm:pt modelId="{19EB13FE-D394-4F31-A165-96BCAF83747A}" type="pres">
      <dgm:prSet presAssocID="{8DFAA61F-6DB6-4D1E-866F-D1CDBC524706}" presName="compNode" presStyleCnt="0"/>
      <dgm:spPr/>
    </dgm:pt>
    <dgm:pt modelId="{340A4DA8-0AF7-4FCB-8FA4-A7CEE92400A3}" type="pres">
      <dgm:prSet presAssocID="{8DFAA61F-6DB6-4D1E-866F-D1CDBC524706}" presName="bgRect" presStyleLbl="bgShp" presStyleIdx="1" presStyleCnt="3"/>
      <dgm:spPr/>
    </dgm:pt>
    <dgm:pt modelId="{158D167B-6D73-446D-A6CE-1FC5D9B9BBD6}" type="pres">
      <dgm:prSet presAssocID="{8DFAA61F-6DB6-4D1E-866F-D1CDBC52470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a:noFill/>
        </a:ln>
      </dgm:spPr>
    </dgm:pt>
    <dgm:pt modelId="{9DDA0881-F81F-4858-8604-579A2BE14FAD}" type="pres">
      <dgm:prSet presAssocID="{8DFAA61F-6DB6-4D1E-866F-D1CDBC524706}" presName="spaceRect" presStyleCnt="0"/>
      <dgm:spPr/>
    </dgm:pt>
    <dgm:pt modelId="{14260312-89CD-4D77-98FF-2D2C0C2ED1BC}" type="pres">
      <dgm:prSet presAssocID="{8DFAA61F-6DB6-4D1E-866F-D1CDBC524706}" presName="parTx" presStyleLbl="revTx" presStyleIdx="1" presStyleCnt="5" custScaleX="80709" custLinFactNeighborX="-23691" custLinFactNeighborY="-2296">
        <dgm:presLayoutVars>
          <dgm:chMax val="0"/>
          <dgm:chPref val="0"/>
        </dgm:presLayoutVars>
      </dgm:prSet>
      <dgm:spPr/>
    </dgm:pt>
    <dgm:pt modelId="{01457441-D1FB-47B3-8912-D9FF291C0DA5}" type="pres">
      <dgm:prSet presAssocID="{8DFAA61F-6DB6-4D1E-866F-D1CDBC524706}" presName="desTx" presStyleLbl="revTx" presStyleIdx="2" presStyleCnt="5" custScaleX="116992">
        <dgm:presLayoutVars/>
      </dgm:prSet>
      <dgm:spPr/>
    </dgm:pt>
    <dgm:pt modelId="{57A8C662-9FD3-4DFB-A099-42F21B9190AD}" type="pres">
      <dgm:prSet presAssocID="{7D9E9917-34FB-436B-9830-F5A313BCB4D2}" presName="sibTrans" presStyleCnt="0"/>
      <dgm:spPr/>
    </dgm:pt>
    <dgm:pt modelId="{1F34D646-C7ED-4EF1-B552-23FBF1A5BDA0}" type="pres">
      <dgm:prSet presAssocID="{F240F172-15B8-43A2-975A-3A2A910FA14C}" presName="compNode" presStyleCnt="0"/>
      <dgm:spPr/>
    </dgm:pt>
    <dgm:pt modelId="{07F4B92C-E897-4F7F-B563-5322F79E7A48}" type="pres">
      <dgm:prSet presAssocID="{F240F172-15B8-43A2-975A-3A2A910FA14C}" presName="bgRect" presStyleLbl="bgShp" presStyleIdx="2" presStyleCnt="3"/>
      <dgm:spPr/>
    </dgm:pt>
    <dgm:pt modelId="{DC7696A1-7D76-41A2-A914-7A4E6E7EE53E}" type="pres">
      <dgm:prSet presAssocID="{F240F172-15B8-43A2-975A-3A2A910FA1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p with pin"/>
        </a:ext>
      </dgm:extLst>
    </dgm:pt>
    <dgm:pt modelId="{91224E55-8BFC-40C1-B9ED-E05C38758465}" type="pres">
      <dgm:prSet presAssocID="{F240F172-15B8-43A2-975A-3A2A910FA14C}" presName="spaceRect" presStyleCnt="0"/>
      <dgm:spPr/>
    </dgm:pt>
    <dgm:pt modelId="{1D355145-8914-4958-8499-F83F534FB9C8}" type="pres">
      <dgm:prSet presAssocID="{F240F172-15B8-43A2-975A-3A2A910FA14C}" presName="parTx" presStyleLbl="revTx" presStyleIdx="3" presStyleCnt="5" custScaleX="90176" custLinFactNeighborX="-21364" custLinFactNeighborY="2193">
        <dgm:presLayoutVars>
          <dgm:chMax val="0"/>
          <dgm:chPref val="0"/>
        </dgm:presLayoutVars>
      </dgm:prSet>
      <dgm:spPr/>
    </dgm:pt>
    <dgm:pt modelId="{FB181A61-A05D-4BF0-98A8-1D0684767717}" type="pres">
      <dgm:prSet presAssocID="{F240F172-15B8-43A2-975A-3A2A910FA14C}" presName="desTx" presStyleLbl="revTx" presStyleIdx="4" presStyleCnt="5" custScaleX="106377" custScaleY="106949">
        <dgm:presLayoutVars/>
      </dgm:prSet>
      <dgm:spPr/>
    </dgm:pt>
  </dgm:ptLst>
  <dgm:cxnLst>
    <dgm:cxn modelId="{B8760311-B190-4FE7-AAB2-D96E9104DEC9}" type="presOf" srcId="{A2C666AE-B54C-4483-B11B-93774F758C09}" destId="{01457441-D1FB-47B3-8912-D9FF291C0DA5}" srcOrd="0" destOrd="2" presId="urn:microsoft.com/office/officeart/2018/2/layout/IconVerticalSolidList"/>
    <dgm:cxn modelId="{8FD52F17-4449-4CB4-A737-415BA2620D29}" type="presOf" srcId="{05558FFE-51F2-4252-8A63-F655CB33788B}" destId="{01457441-D1FB-47B3-8912-D9FF291C0DA5}" srcOrd="0" destOrd="1" presId="urn:microsoft.com/office/officeart/2018/2/layout/IconVerticalSolidList"/>
    <dgm:cxn modelId="{9E8C8D1B-339A-4733-BBDC-2A36C105034A}" type="presOf" srcId="{38ACFC4A-609E-4039-9FD8-D7F609D80B79}" destId="{FB181A61-A05D-4BF0-98A8-1D0684767717}" srcOrd="0" destOrd="0" presId="urn:microsoft.com/office/officeart/2018/2/layout/IconVerticalSolidList"/>
    <dgm:cxn modelId="{5DE11032-6AA6-4D85-84DD-B782B9FB6C61}" srcId="{8DFAA61F-6DB6-4D1E-866F-D1CDBC524706}" destId="{3F81AB4D-BD21-407D-9DA0-70778D43D287}" srcOrd="0" destOrd="0" parTransId="{359AF9AC-3601-4E7E-9788-B1B05177DD8A}" sibTransId="{CE841189-1534-4D36-AF53-3E7718938C8D}"/>
    <dgm:cxn modelId="{DA35063C-3ED3-4585-9B0F-967169A2ECA3}" srcId="{49B7554F-DD56-4686-9894-153042452C16}" destId="{38E1EF34-E5D3-4EE0-A115-F5D4260312B2}" srcOrd="0" destOrd="0" parTransId="{193977B1-6B80-4B82-88B0-9503B42655DB}" sibTransId="{5EA13511-2F21-4E90-AB12-9D9C10558595}"/>
    <dgm:cxn modelId="{10501348-ABD0-413B-A6F8-05C7F6902674}" type="presOf" srcId="{49B7554F-DD56-4686-9894-153042452C16}" destId="{6DB0FEE6-B102-4D8F-B495-6C74BFC9E17C}" srcOrd="0" destOrd="0" presId="urn:microsoft.com/office/officeart/2018/2/layout/IconVerticalSolidList"/>
    <dgm:cxn modelId="{E40FF14A-BD2D-4B0D-9167-E60752DFAE2B}" type="presOf" srcId="{3F81AB4D-BD21-407D-9DA0-70778D43D287}" destId="{01457441-D1FB-47B3-8912-D9FF291C0DA5}" srcOrd="0" destOrd="0" presId="urn:microsoft.com/office/officeart/2018/2/layout/IconVerticalSolidList"/>
    <dgm:cxn modelId="{A0203F6F-BEA5-4ADD-8E23-893BE432870F}" type="presOf" srcId="{38E1EF34-E5D3-4EE0-A115-F5D4260312B2}" destId="{B8536DFC-CA16-41AE-9E01-0628CD7573CB}" srcOrd="0" destOrd="0" presId="urn:microsoft.com/office/officeart/2018/2/layout/IconVerticalSolidList"/>
    <dgm:cxn modelId="{DBD8BCA3-29E3-4D9D-9803-E8011B8B4B78}" srcId="{8DFAA61F-6DB6-4D1E-866F-D1CDBC524706}" destId="{A2C666AE-B54C-4483-B11B-93774F758C09}" srcOrd="2" destOrd="0" parTransId="{444D6E9A-1208-4B1B-8989-233EC2D25BA9}" sibTransId="{C156428E-6153-4928-86A1-03B63223CD02}"/>
    <dgm:cxn modelId="{A2384FCE-CB68-49C4-90B8-5C41E3057A31}" srcId="{49B7554F-DD56-4686-9894-153042452C16}" destId="{F240F172-15B8-43A2-975A-3A2A910FA14C}" srcOrd="2" destOrd="0" parTransId="{BE171863-FA3C-4B47-9040-A3239FF8EB20}" sibTransId="{03EC130A-907B-4009-A58D-6F0F13B43B37}"/>
    <dgm:cxn modelId="{0503C1D4-AD1E-4D07-B9BF-DDDFB57A5255}" srcId="{49B7554F-DD56-4686-9894-153042452C16}" destId="{8DFAA61F-6DB6-4D1E-866F-D1CDBC524706}" srcOrd="1" destOrd="0" parTransId="{D92CACD6-F738-4833-B7BA-CA8C3BFFCE6D}" sibTransId="{7D9E9917-34FB-436B-9830-F5A313BCB4D2}"/>
    <dgm:cxn modelId="{3FE4F8D8-45B1-4714-8819-8C0B952AEDB2}" srcId="{F240F172-15B8-43A2-975A-3A2A910FA14C}" destId="{38ACFC4A-609E-4039-9FD8-D7F609D80B79}" srcOrd="0" destOrd="0" parTransId="{3AC79D63-C4D1-4A41-A09A-9228E6A24ACB}" sibTransId="{F824B30A-8AC1-446E-9947-39DD497FB399}"/>
    <dgm:cxn modelId="{BB19BFE2-E0E5-4186-B6B1-218C72CF22D5}" srcId="{8DFAA61F-6DB6-4D1E-866F-D1CDBC524706}" destId="{05558FFE-51F2-4252-8A63-F655CB33788B}" srcOrd="1" destOrd="0" parTransId="{501F46F7-F96E-4F19-A878-2198F6DE2E87}" sibTransId="{F8FE512F-2BA5-4E42-93CF-81B65427E4CB}"/>
    <dgm:cxn modelId="{90672EF9-44D3-4E7C-B41F-6CC32D9728B2}" type="presOf" srcId="{F240F172-15B8-43A2-975A-3A2A910FA14C}" destId="{1D355145-8914-4958-8499-F83F534FB9C8}" srcOrd="0" destOrd="0" presId="urn:microsoft.com/office/officeart/2018/2/layout/IconVerticalSolidList"/>
    <dgm:cxn modelId="{DE237AFB-5D99-4E4F-BA2C-037F7ADFA323}" type="presOf" srcId="{8DFAA61F-6DB6-4D1E-866F-D1CDBC524706}" destId="{14260312-89CD-4D77-98FF-2D2C0C2ED1BC}" srcOrd="0" destOrd="0" presId="urn:microsoft.com/office/officeart/2018/2/layout/IconVerticalSolidList"/>
    <dgm:cxn modelId="{76531960-654E-447C-814D-25716CB234D4}" type="presParOf" srcId="{6DB0FEE6-B102-4D8F-B495-6C74BFC9E17C}" destId="{0EF256A2-DE0D-4FD7-B73F-EDB14C44A6F3}" srcOrd="0" destOrd="0" presId="urn:microsoft.com/office/officeart/2018/2/layout/IconVerticalSolidList"/>
    <dgm:cxn modelId="{B33CB7F0-3C6E-45B5-BAAA-A28466512AC5}" type="presParOf" srcId="{0EF256A2-DE0D-4FD7-B73F-EDB14C44A6F3}" destId="{2D3DB047-17BD-465B-A1EF-E915A9D32470}" srcOrd="0" destOrd="0" presId="urn:microsoft.com/office/officeart/2018/2/layout/IconVerticalSolidList"/>
    <dgm:cxn modelId="{D6CFFAC0-7E18-4C3A-A467-FB1339C5E52C}" type="presParOf" srcId="{0EF256A2-DE0D-4FD7-B73F-EDB14C44A6F3}" destId="{24967614-D965-49CA-9591-A51FD00ECC56}" srcOrd="1" destOrd="0" presId="urn:microsoft.com/office/officeart/2018/2/layout/IconVerticalSolidList"/>
    <dgm:cxn modelId="{C1CF6A90-A584-4936-88FE-DA7B24720818}" type="presParOf" srcId="{0EF256A2-DE0D-4FD7-B73F-EDB14C44A6F3}" destId="{0D4F2B89-B923-49AC-9D6E-C0779A86043D}" srcOrd="2" destOrd="0" presId="urn:microsoft.com/office/officeart/2018/2/layout/IconVerticalSolidList"/>
    <dgm:cxn modelId="{4BED083F-204B-4F71-80B4-E17D78FD3384}" type="presParOf" srcId="{0EF256A2-DE0D-4FD7-B73F-EDB14C44A6F3}" destId="{B8536DFC-CA16-41AE-9E01-0628CD7573CB}" srcOrd="3" destOrd="0" presId="urn:microsoft.com/office/officeart/2018/2/layout/IconVerticalSolidList"/>
    <dgm:cxn modelId="{6D5DF85A-14DC-4286-8392-709A00F91D5D}" type="presParOf" srcId="{6DB0FEE6-B102-4D8F-B495-6C74BFC9E17C}" destId="{4CD20C5A-089B-401F-8AD4-76132AA0DB50}" srcOrd="1" destOrd="0" presId="urn:microsoft.com/office/officeart/2018/2/layout/IconVerticalSolidList"/>
    <dgm:cxn modelId="{0361C4F4-3DD2-4FB9-8BAD-84C3336DDD16}" type="presParOf" srcId="{6DB0FEE6-B102-4D8F-B495-6C74BFC9E17C}" destId="{19EB13FE-D394-4F31-A165-96BCAF83747A}" srcOrd="2" destOrd="0" presId="urn:microsoft.com/office/officeart/2018/2/layout/IconVerticalSolidList"/>
    <dgm:cxn modelId="{68A869D0-CE33-4A58-9227-B7F168EAC5F1}" type="presParOf" srcId="{19EB13FE-D394-4F31-A165-96BCAF83747A}" destId="{340A4DA8-0AF7-4FCB-8FA4-A7CEE92400A3}" srcOrd="0" destOrd="0" presId="urn:microsoft.com/office/officeart/2018/2/layout/IconVerticalSolidList"/>
    <dgm:cxn modelId="{34F19CAC-F094-4C5F-889B-7720283E3BB5}" type="presParOf" srcId="{19EB13FE-D394-4F31-A165-96BCAF83747A}" destId="{158D167B-6D73-446D-A6CE-1FC5D9B9BBD6}" srcOrd="1" destOrd="0" presId="urn:microsoft.com/office/officeart/2018/2/layout/IconVerticalSolidList"/>
    <dgm:cxn modelId="{A311861D-B568-4D3B-AF1A-77172EB452A2}" type="presParOf" srcId="{19EB13FE-D394-4F31-A165-96BCAF83747A}" destId="{9DDA0881-F81F-4858-8604-579A2BE14FAD}" srcOrd="2" destOrd="0" presId="urn:microsoft.com/office/officeart/2018/2/layout/IconVerticalSolidList"/>
    <dgm:cxn modelId="{2229B22C-7DAC-4380-B007-7CE24B8CC8CE}" type="presParOf" srcId="{19EB13FE-D394-4F31-A165-96BCAF83747A}" destId="{14260312-89CD-4D77-98FF-2D2C0C2ED1BC}" srcOrd="3" destOrd="0" presId="urn:microsoft.com/office/officeart/2018/2/layout/IconVerticalSolidList"/>
    <dgm:cxn modelId="{A2A79952-948B-4EF4-A808-8132720D8ECB}" type="presParOf" srcId="{19EB13FE-D394-4F31-A165-96BCAF83747A}" destId="{01457441-D1FB-47B3-8912-D9FF291C0DA5}" srcOrd="4" destOrd="0" presId="urn:microsoft.com/office/officeart/2018/2/layout/IconVerticalSolidList"/>
    <dgm:cxn modelId="{51932871-3B4D-467B-BEBC-62FFE77E3997}" type="presParOf" srcId="{6DB0FEE6-B102-4D8F-B495-6C74BFC9E17C}" destId="{57A8C662-9FD3-4DFB-A099-42F21B9190AD}" srcOrd="3" destOrd="0" presId="urn:microsoft.com/office/officeart/2018/2/layout/IconVerticalSolidList"/>
    <dgm:cxn modelId="{47952DC5-CDBA-457F-887B-213C1A8924FF}" type="presParOf" srcId="{6DB0FEE6-B102-4D8F-B495-6C74BFC9E17C}" destId="{1F34D646-C7ED-4EF1-B552-23FBF1A5BDA0}" srcOrd="4" destOrd="0" presId="urn:microsoft.com/office/officeart/2018/2/layout/IconVerticalSolidList"/>
    <dgm:cxn modelId="{D7DACC08-5633-41E7-88F1-D4C2D5B62097}" type="presParOf" srcId="{1F34D646-C7ED-4EF1-B552-23FBF1A5BDA0}" destId="{07F4B92C-E897-4F7F-B563-5322F79E7A48}" srcOrd="0" destOrd="0" presId="urn:microsoft.com/office/officeart/2018/2/layout/IconVerticalSolidList"/>
    <dgm:cxn modelId="{0F2FB2B4-9707-4FCD-8811-436939F0E98D}" type="presParOf" srcId="{1F34D646-C7ED-4EF1-B552-23FBF1A5BDA0}" destId="{DC7696A1-7D76-41A2-A914-7A4E6E7EE53E}" srcOrd="1" destOrd="0" presId="urn:microsoft.com/office/officeart/2018/2/layout/IconVerticalSolidList"/>
    <dgm:cxn modelId="{B030A5CF-0CEE-47F0-ACF1-F027A4F3CCBD}" type="presParOf" srcId="{1F34D646-C7ED-4EF1-B552-23FBF1A5BDA0}" destId="{91224E55-8BFC-40C1-B9ED-E05C38758465}" srcOrd="2" destOrd="0" presId="urn:microsoft.com/office/officeart/2018/2/layout/IconVerticalSolidList"/>
    <dgm:cxn modelId="{AB3B39BF-440E-4D45-8217-F3D2F4FBB9D4}" type="presParOf" srcId="{1F34D646-C7ED-4EF1-B552-23FBF1A5BDA0}" destId="{1D355145-8914-4958-8499-F83F534FB9C8}" srcOrd="3" destOrd="0" presId="urn:microsoft.com/office/officeart/2018/2/layout/IconVerticalSolidList"/>
    <dgm:cxn modelId="{5FFE5E5E-A739-4585-8590-5C54A3C5333A}" type="presParOf" srcId="{1F34D646-C7ED-4EF1-B552-23FBF1A5BDA0}" destId="{FB181A61-A05D-4BF0-98A8-1D068476771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36FEA-A51D-4B80-A3F4-DC13C158B8B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FE427CB-407B-4227-94D1-0D28174448EE}">
      <dgm:prSet/>
      <dgm:spPr/>
      <dgm:t>
        <a:bodyPr/>
        <a:lstStyle/>
        <a:p>
          <a:r>
            <a:rPr lang="en-GB" b="1"/>
            <a:t>Genesis: </a:t>
          </a:r>
          <a:r>
            <a:rPr lang="en-GB"/>
            <a:t>the new and rare</a:t>
          </a:r>
          <a:endParaRPr lang="en-US"/>
        </a:p>
      </dgm:t>
    </dgm:pt>
    <dgm:pt modelId="{4E4D431F-E20D-4A2B-B39C-0E659D9EC2BC}" type="parTrans" cxnId="{75DD564E-698D-43AC-8A50-BE23EE3E22F9}">
      <dgm:prSet/>
      <dgm:spPr/>
      <dgm:t>
        <a:bodyPr/>
        <a:lstStyle/>
        <a:p>
          <a:endParaRPr lang="en-US"/>
        </a:p>
      </dgm:t>
    </dgm:pt>
    <dgm:pt modelId="{0B6AD9D2-73FF-4C14-924E-BAF2F988A5CA}" type="sibTrans" cxnId="{75DD564E-698D-43AC-8A50-BE23EE3E22F9}">
      <dgm:prSet/>
      <dgm:spPr/>
      <dgm:t>
        <a:bodyPr/>
        <a:lstStyle/>
        <a:p>
          <a:endParaRPr lang="en-US"/>
        </a:p>
      </dgm:t>
    </dgm:pt>
    <dgm:pt modelId="{B32A1114-EF08-457B-8CCF-D11F28B57B2D}">
      <dgm:prSet/>
      <dgm:spPr/>
      <dgm:t>
        <a:bodyPr/>
        <a:lstStyle/>
        <a:p>
          <a:r>
            <a:rPr lang="en-GB" b="1" dirty="0"/>
            <a:t>Custom built: </a:t>
          </a:r>
          <a:r>
            <a:rPr lang="en-GB" dirty="0"/>
            <a:t>bespoke and uncommon</a:t>
          </a:r>
          <a:endParaRPr lang="en-US" dirty="0"/>
        </a:p>
      </dgm:t>
    </dgm:pt>
    <dgm:pt modelId="{0A4E5B31-FB67-4031-9503-377BB07779DC}" type="parTrans" cxnId="{E37F64FE-4004-4FB2-B315-2102E7B9D27A}">
      <dgm:prSet/>
      <dgm:spPr/>
      <dgm:t>
        <a:bodyPr/>
        <a:lstStyle/>
        <a:p>
          <a:endParaRPr lang="en-US"/>
        </a:p>
      </dgm:t>
    </dgm:pt>
    <dgm:pt modelId="{52D99D1C-D87A-4FA0-A3B8-638DB469C340}" type="sibTrans" cxnId="{E37F64FE-4004-4FB2-B315-2102E7B9D27A}">
      <dgm:prSet/>
      <dgm:spPr/>
      <dgm:t>
        <a:bodyPr/>
        <a:lstStyle/>
        <a:p>
          <a:endParaRPr lang="en-US"/>
        </a:p>
      </dgm:t>
    </dgm:pt>
    <dgm:pt modelId="{12FE80C6-5135-4D2D-AD8B-D74627BF1A50}">
      <dgm:prSet/>
      <dgm:spPr/>
      <dgm:t>
        <a:bodyPr/>
        <a:lstStyle/>
        <a:p>
          <a:r>
            <a:rPr lang="en-GB" b="1"/>
            <a:t>Product (including rental): </a:t>
          </a:r>
          <a:r>
            <a:rPr lang="en-GB"/>
            <a:t>common, well defined, manufactured through a reproduceable process</a:t>
          </a:r>
          <a:endParaRPr lang="en-US"/>
        </a:p>
      </dgm:t>
    </dgm:pt>
    <dgm:pt modelId="{2D01F6A2-5582-4640-9938-258CD4EADAB1}" type="parTrans" cxnId="{F69F1114-08C7-43C2-B55F-A73FD7EE92EB}">
      <dgm:prSet/>
      <dgm:spPr/>
      <dgm:t>
        <a:bodyPr/>
        <a:lstStyle/>
        <a:p>
          <a:endParaRPr lang="en-US"/>
        </a:p>
      </dgm:t>
    </dgm:pt>
    <dgm:pt modelId="{BB5E0BD0-E2E3-46E5-B1A5-AE9EB0095C2C}" type="sibTrans" cxnId="{F69F1114-08C7-43C2-B55F-A73FD7EE92EB}">
      <dgm:prSet/>
      <dgm:spPr/>
      <dgm:t>
        <a:bodyPr/>
        <a:lstStyle/>
        <a:p>
          <a:endParaRPr lang="en-US"/>
        </a:p>
      </dgm:t>
    </dgm:pt>
    <dgm:pt modelId="{324EB380-DB93-4D85-95B5-0FECACB7B422}">
      <dgm:prSet/>
      <dgm:spPr/>
      <dgm:t>
        <a:bodyPr/>
        <a:lstStyle/>
        <a:p>
          <a:r>
            <a:rPr lang="en-GB" b="1"/>
            <a:t>Commodity (including utility): </a:t>
          </a:r>
          <a:r>
            <a:rPr lang="en-GB"/>
            <a:t>industrialised and less visible</a:t>
          </a:r>
          <a:endParaRPr lang="en-US"/>
        </a:p>
      </dgm:t>
    </dgm:pt>
    <dgm:pt modelId="{FB193211-AE22-4F20-8443-E781516EEA03}" type="parTrans" cxnId="{87F8DE0F-074F-47ED-8A63-53337B9A1F33}">
      <dgm:prSet/>
      <dgm:spPr/>
      <dgm:t>
        <a:bodyPr/>
        <a:lstStyle/>
        <a:p>
          <a:endParaRPr lang="en-US"/>
        </a:p>
      </dgm:t>
    </dgm:pt>
    <dgm:pt modelId="{859FAAF8-F1BC-40AD-895D-F574E53E03CA}" type="sibTrans" cxnId="{87F8DE0F-074F-47ED-8A63-53337B9A1F33}">
      <dgm:prSet/>
      <dgm:spPr/>
      <dgm:t>
        <a:bodyPr/>
        <a:lstStyle/>
        <a:p>
          <a:endParaRPr lang="en-US"/>
        </a:p>
      </dgm:t>
    </dgm:pt>
    <dgm:pt modelId="{1A4157DD-94EF-4234-A330-610D905FD267}" type="pres">
      <dgm:prSet presAssocID="{B1A36FEA-A51D-4B80-A3F4-DC13C158B8BD}" presName="root" presStyleCnt="0">
        <dgm:presLayoutVars>
          <dgm:dir/>
          <dgm:resizeHandles val="exact"/>
        </dgm:presLayoutVars>
      </dgm:prSet>
      <dgm:spPr/>
    </dgm:pt>
    <dgm:pt modelId="{ECFCC8C5-3B43-4FCF-9327-C944ACB8518F}" type="pres">
      <dgm:prSet presAssocID="{8FE427CB-407B-4227-94D1-0D28174448EE}" presName="compNode" presStyleCnt="0"/>
      <dgm:spPr/>
    </dgm:pt>
    <dgm:pt modelId="{BA356685-EF03-4B10-B7F9-9986EF1CC37F}" type="pres">
      <dgm:prSet presAssocID="{8FE427CB-407B-4227-94D1-0D28174448EE}" presName="bgRect" presStyleLbl="bgShp" presStyleIdx="0" presStyleCnt="4"/>
      <dgm:spPr>
        <a:solidFill>
          <a:schemeClr val="accent1">
            <a:lumMod val="20000"/>
            <a:lumOff val="80000"/>
          </a:schemeClr>
        </a:solidFill>
      </dgm:spPr>
    </dgm:pt>
    <dgm:pt modelId="{A83B91FC-409B-4723-9EA3-5F10D414368A}" type="pres">
      <dgm:prSet presAssocID="{8FE427CB-407B-4227-94D1-0D28174448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prouting Seed"/>
        </a:ext>
      </dgm:extLst>
    </dgm:pt>
    <dgm:pt modelId="{9436121C-570D-4CBB-BBB3-D5EEF23BA1F5}" type="pres">
      <dgm:prSet presAssocID="{8FE427CB-407B-4227-94D1-0D28174448EE}" presName="spaceRect" presStyleCnt="0"/>
      <dgm:spPr/>
    </dgm:pt>
    <dgm:pt modelId="{70B871E6-7C52-4BEB-AC7B-BAC8816A393A}" type="pres">
      <dgm:prSet presAssocID="{8FE427CB-407B-4227-94D1-0D28174448EE}" presName="parTx" presStyleLbl="revTx" presStyleIdx="0" presStyleCnt="4">
        <dgm:presLayoutVars>
          <dgm:chMax val="0"/>
          <dgm:chPref val="0"/>
        </dgm:presLayoutVars>
      </dgm:prSet>
      <dgm:spPr/>
    </dgm:pt>
    <dgm:pt modelId="{36238494-671F-47AC-A0A1-3592329FFDB5}" type="pres">
      <dgm:prSet presAssocID="{0B6AD9D2-73FF-4C14-924E-BAF2F988A5CA}" presName="sibTrans" presStyleCnt="0"/>
      <dgm:spPr/>
    </dgm:pt>
    <dgm:pt modelId="{7159D84C-8EEB-4FBC-BED6-9C4C3AA2B5EB}" type="pres">
      <dgm:prSet presAssocID="{B32A1114-EF08-457B-8CCF-D11F28B57B2D}" presName="compNode" presStyleCnt="0"/>
      <dgm:spPr/>
    </dgm:pt>
    <dgm:pt modelId="{C7BB743F-6430-4D42-A38B-0736FBDFE6C1}" type="pres">
      <dgm:prSet presAssocID="{B32A1114-EF08-457B-8CCF-D11F28B57B2D}" presName="bgRect" presStyleLbl="bgShp" presStyleIdx="1" presStyleCnt="4" custScaleY="100000"/>
      <dgm:spPr>
        <a:solidFill>
          <a:schemeClr val="accent1">
            <a:lumMod val="20000"/>
            <a:lumOff val="80000"/>
          </a:schemeClr>
        </a:solidFill>
      </dgm:spPr>
    </dgm:pt>
    <dgm:pt modelId="{89B650D4-98B1-46E9-BAA0-72E7282729B9}" type="pres">
      <dgm:prSet presAssocID="{B32A1114-EF08-457B-8CCF-D11F28B57B2D}"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lterations &amp; Tailoring"/>
        </a:ext>
      </dgm:extLst>
    </dgm:pt>
    <dgm:pt modelId="{7E7D0143-843C-482B-884C-435A5FD23DE0}" type="pres">
      <dgm:prSet presAssocID="{B32A1114-EF08-457B-8CCF-D11F28B57B2D}" presName="spaceRect" presStyleCnt="0"/>
      <dgm:spPr/>
    </dgm:pt>
    <dgm:pt modelId="{99EFCA4D-ADD1-4BFC-942F-21738CA1423C}" type="pres">
      <dgm:prSet presAssocID="{B32A1114-EF08-457B-8CCF-D11F28B57B2D}" presName="parTx" presStyleLbl="revTx" presStyleIdx="1" presStyleCnt="4">
        <dgm:presLayoutVars>
          <dgm:chMax val="0"/>
          <dgm:chPref val="0"/>
        </dgm:presLayoutVars>
      </dgm:prSet>
      <dgm:spPr/>
    </dgm:pt>
    <dgm:pt modelId="{C4EEFA04-2402-4492-85BF-114892C9FA2A}" type="pres">
      <dgm:prSet presAssocID="{52D99D1C-D87A-4FA0-A3B8-638DB469C340}" presName="sibTrans" presStyleCnt="0"/>
      <dgm:spPr/>
    </dgm:pt>
    <dgm:pt modelId="{31BE135B-CE1F-45CB-AAB0-A4BC085D0E47}" type="pres">
      <dgm:prSet presAssocID="{12FE80C6-5135-4D2D-AD8B-D74627BF1A50}" presName="compNode" presStyleCnt="0"/>
      <dgm:spPr/>
    </dgm:pt>
    <dgm:pt modelId="{03D01C05-A68A-42DA-997C-587FF486372B}" type="pres">
      <dgm:prSet presAssocID="{12FE80C6-5135-4D2D-AD8B-D74627BF1A50}" presName="bgRect" presStyleLbl="bgShp" presStyleIdx="2" presStyleCnt="4"/>
      <dgm:spPr>
        <a:solidFill>
          <a:schemeClr val="accent1">
            <a:lumMod val="20000"/>
            <a:lumOff val="80000"/>
          </a:schemeClr>
        </a:solidFill>
      </dgm:spPr>
    </dgm:pt>
    <dgm:pt modelId="{F8ECB5F0-111C-41D4-A55A-85E938145357}" type="pres">
      <dgm:prSet presAssocID="{12FE80C6-5135-4D2D-AD8B-D74627BF1A5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tinuous Improvement"/>
        </a:ext>
      </dgm:extLst>
    </dgm:pt>
    <dgm:pt modelId="{64ED0DC3-3A43-43D2-BE76-63144355B80B}" type="pres">
      <dgm:prSet presAssocID="{12FE80C6-5135-4D2D-AD8B-D74627BF1A50}" presName="spaceRect" presStyleCnt="0"/>
      <dgm:spPr/>
    </dgm:pt>
    <dgm:pt modelId="{19AC8C73-CA6B-443E-8396-4FA4DD67E60F}" type="pres">
      <dgm:prSet presAssocID="{12FE80C6-5135-4D2D-AD8B-D74627BF1A50}" presName="parTx" presStyleLbl="revTx" presStyleIdx="2" presStyleCnt="4">
        <dgm:presLayoutVars>
          <dgm:chMax val="0"/>
          <dgm:chPref val="0"/>
        </dgm:presLayoutVars>
      </dgm:prSet>
      <dgm:spPr/>
    </dgm:pt>
    <dgm:pt modelId="{077DFD41-2B23-45B1-9CEF-03BECEB4091E}" type="pres">
      <dgm:prSet presAssocID="{BB5E0BD0-E2E3-46E5-B1A5-AE9EB0095C2C}" presName="sibTrans" presStyleCnt="0"/>
      <dgm:spPr/>
    </dgm:pt>
    <dgm:pt modelId="{328B9D01-9A2D-4776-958D-C4656CC28493}" type="pres">
      <dgm:prSet presAssocID="{324EB380-DB93-4D85-95B5-0FECACB7B422}" presName="compNode" presStyleCnt="0"/>
      <dgm:spPr/>
    </dgm:pt>
    <dgm:pt modelId="{A5DE6D53-05E9-4A55-B0F4-849D5099966C}" type="pres">
      <dgm:prSet presAssocID="{324EB380-DB93-4D85-95B5-0FECACB7B422}" presName="bgRect" presStyleLbl="bgShp" presStyleIdx="3" presStyleCnt="4"/>
      <dgm:spPr>
        <a:solidFill>
          <a:schemeClr val="accent1">
            <a:lumMod val="20000"/>
            <a:lumOff val="80000"/>
          </a:schemeClr>
        </a:solidFill>
      </dgm:spPr>
    </dgm:pt>
    <dgm:pt modelId="{67A1A06B-FABC-4228-BDB7-E60C11DD5898}" type="pres">
      <dgm:prSet presAssocID="{324EB380-DB93-4D85-95B5-0FECACB7B4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ctory"/>
        </a:ext>
      </dgm:extLst>
    </dgm:pt>
    <dgm:pt modelId="{C104DC9E-942A-4537-A725-53A9B37C5E8E}" type="pres">
      <dgm:prSet presAssocID="{324EB380-DB93-4D85-95B5-0FECACB7B422}" presName="spaceRect" presStyleCnt="0"/>
      <dgm:spPr/>
    </dgm:pt>
    <dgm:pt modelId="{EB297DF1-51DD-42FC-BACE-CB0B90833E57}" type="pres">
      <dgm:prSet presAssocID="{324EB380-DB93-4D85-95B5-0FECACB7B422}" presName="parTx" presStyleLbl="revTx" presStyleIdx="3" presStyleCnt="4">
        <dgm:presLayoutVars>
          <dgm:chMax val="0"/>
          <dgm:chPref val="0"/>
        </dgm:presLayoutVars>
      </dgm:prSet>
      <dgm:spPr/>
    </dgm:pt>
  </dgm:ptLst>
  <dgm:cxnLst>
    <dgm:cxn modelId="{79566B03-719C-413C-899E-339B8EC35EAF}" type="presOf" srcId="{12FE80C6-5135-4D2D-AD8B-D74627BF1A50}" destId="{19AC8C73-CA6B-443E-8396-4FA4DD67E60F}" srcOrd="0" destOrd="0" presId="urn:microsoft.com/office/officeart/2018/2/layout/IconVerticalSolidList"/>
    <dgm:cxn modelId="{7857DB06-64B2-4DF9-897D-61368C80BB2E}" type="presOf" srcId="{324EB380-DB93-4D85-95B5-0FECACB7B422}" destId="{EB297DF1-51DD-42FC-BACE-CB0B90833E57}" srcOrd="0" destOrd="0" presId="urn:microsoft.com/office/officeart/2018/2/layout/IconVerticalSolidList"/>
    <dgm:cxn modelId="{87F8DE0F-074F-47ED-8A63-53337B9A1F33}" srcId="{B1A36FEA-A51D-4B80-A3F4-DC13C158B8BD}" destId="{324EB380-DB93-4D85-95B5-0FECACB7B422}" srcOrd="3" destOrd="0" parTransId="{FB193211-AE22-4F20-8443-E781516EEA03}" sibTransId="{859FAAF8-F1BC-40AD-895D-F574E53E03CA}"/>
    <dgm:cxn modelId="{F69F1114-08C7-43C2-B55F-A73FD7EE92EB}" srcId="{B1A36FEA-A51D-4B80-A3F4-DC13C158B8BD}" destId="{12FE80C6-5135-4D2D-AD8B-D74627BF1A50}" srcOrd="2" destOrd="0" parTransId="{2D01F6A2-5582-4640-9938-258CD4EADAB1}" sibTransId="{BB5E0BD0-E2E3-46E5-B1A5-AE9EB0095C2C}"/>
    <dgm:cxn modelId="{75DD564E-698D-43AC-8A50-BE23EE3E22F9}" srcId="{B1A36FEA-A51D-4B80-A3F4-DC13C158B8BD}" destId="{8FE427CB-407B-4227-94D1-0D28174448EE}" srcOrd="0" destOrd="0" parTransId="{4E4D431F-E20D-4A2B-B39C-0E659D9EC2BC}" sibTransId="{0B6AD9D2-73FF-4C14-924E-BAF2F988A5CA}"/>
    <dgm:cxn modelId="{B7E24DBE-4BA7-4E82-ACD3-7AA079806D00}" type="presOf" srcId="{B1A36FEA-A51D-4B80-A3F4-DC13C158B8BD}" destId="{1A4157DD-94EF-4234-A330-610D905FD267}" srcOrd="0" destOrd="0" presId="urn:microsoft.com/office/officeart/2018/2/layout/IconVerticalSolidList"/>
    <dgm:cxn modelId="{961D97DC-0D5D-4229-A9E6-0AA03623B10A}" type="presOf" srcId="{8FE427CB-407B-4227-94D1-0D28174448EE}" destId="{70B871E6-7C52-4BEB-AC7B-BAC8816A393A}" srcOrd="0" destOrd="0" presId="urn:microsoft.com/office/officeart/2018/2/layout/IconVerticalSolidList"/>
    <dgm:cxn modelId="{57C972E0-9545-44B4-A529-A51B10570747}" type="presOf" srcId="{B32A1114-EF08-457B-8CCF-D11F28B57B2D}" destId="{99EFCA4D-ADD1-4BFC-942F-21738CA1423C}" srcOrd="0" destOrd="0" presId="urn:microsoft.com/office/officeart/2018/2/layout/IconVerticalSolidList"/>
    <dgm:cxn modelId="{E37F64FE-4004-4FB2-B315-2102E7B9D27A}" srcId="{B1A36FEA-A51D-4B80-A3F4-DC13C158B8BD}" destId="{B32A1114-EF08-457B-8CCF-D11F28B57B2D}" srcOrd="1" destOrd="0" parTransId="{0A4E5B31-FB67-4031-9503-377BB07779DC}" sibTransId="{52D99D1C-D87A-4FA0-A3B8-638DB469C340}"/>
    <dgm:cxn modelId="{6023A9AD-D2BB-43DA-A75B-E41DAB98995F}" type="presParOf" srcId="{1A4157DD-94EF-4234-A330-610D905FD267}" destId="{ECFCC8C5-3B43-4FCF-9327-C944ACB8518F}" srcOrd="0" destOrd="0" presId="urn:microsoft.com/office/officeart/2018/2/layout/IconVerticalSolidList"/>
    <dgm:cxn modelId="{68483C4A-8E70-494E-B735-F6388A2F39B8}" type="presParOf" srcId="{ECFCC8C5-3B43-4FCF-9327-C944ACB8518F}" destId="{BA356685-EF03-4B10-B7F9-9986EF1CC37F}" srcOrd="0" destOrd="0" presId="urn:microsoft.com/office/officeart/2018/2/layout/IconVerticalSolidList"/>
    <dgm:cxn modelId="{2C0383E0-113E-4B76-BDD5-765BF75EABC2}" type="presParOf" srcId="{ECFCC8C5-3B43-4FCF-9327-C944ACB8518F}" destId="{A83B91FC-409B-4723-9EA3-5F10D414368A}" srcOrd="1" destOrd="0" presId="urn:microsoft.com/office/officeart/2018/2/layout/IconVerticalSolidList"/>
    <dgm:cxn modelId="{93326232-E852-47F6-9367-D48FA34294FE}" type="presParOf" srcId="{ECFCC8C5-3B43-4FCF-9327-C944ACB8518F}" destId="{9436121C-570D-4CBB-BBB3-D5EEF23BA1F5}" srcOrd="2" destOrd="0" presId="urn:microsoft.com/office/officeart/2018/2/layout/IconVerticalSolidList"/>
    <dgm:cxn modelId="{D1B2F30C-022A-4AE5-BEC9-390D7D8863E2}" type="presParOf" srcId="{ECFCC8C5-3B43-4FCF-9327-C944ACB8518F}" destId="{70B871E6-7C52-4BEB-AC7B-BAC8816A393A}" srcOrd="3" destOrd="0" presId="urn:microsoft.com/office/officeart/2018/2/layout/IconVerticalSolidList"/>
    <dgm:cxn modelId="{E7A3BE61-D876-4C82-BE75-82C69F782253}" type="presParOf" srcId="{1A4157DD-94EF-4234-A330-610D905FD267}" destId="{36238494-671F-47AC-A0A1-3592329FFDB5}" srcOrd="1" destOrd="0" presId="urn:microsoft.com/office/officeart/2018/2/layout/IconVerticalSolidList"/>
    <dgm:cxn modelId="{EE660B5F-CC4E-4AC2-B5A7-73AB3CCC3290}" type="presParOf" srcId="{1A4157DD-94EF-4234-A330-610D905FD267}" destId="{7159D84C-8EEB-4FBC-BED6-9C4C3AA2B5EB}" srcOrd="2" destOrd="0" presId="urn:microsoft.com/office/officeart/2018/2/layout/IconVerticalSolidList"/>
    <dgm:cxn modelId="{D663B057-1719-45EB-9978-B00E16174B93}" type="presParOf" srcId="{7159D84C-8EEB-4FBC-BED6-9C4C3AA2B5EB}" destId="{C7BB743F-6430-4D42-A38B-0736FBDFE6C1}" srcOrd="0" destOrd="0" presId="urn:microsoft.com/office/officeart/2018/2/layout/IconVerticalSolidList"/>
    <dgm:cxn modelId="{A8809B78-C321-4E25-B824-EF717D601B78}" type="presParOf" srcId="{7159D84C-8EEB-4FBC-BED6-9C4C3AA2B5EB}" destId="{89B650D4-98B1-46E9-BAA0-72E7282729B9}" srcOrd="1" destOrd="0" presId="urn:microsoft.com/office/officeart/2018/2/layout/IconVerticalSolidList"/>
    <dgm:cxn modelId="{E4539631-2F97-49F4-B7BE-CDC08D06A7BE}" type="presParOf" srcId="{7159D84C-8EEB-4FBC-BED6-9C4C3AA2B5EB}" destId="{7E7D0143-843C-482B-884C-435A5FD23DE0}" srcOrd="2" destOrd="0" presId="urn:microsoft.com/office/officeart/2018/2/layout/IconVerticalSolidList"/>
    <dgm:cxn modelId="{8439D274-5FB1-4858-9B7C-F44CDA020EFF}" type="presParOf" srcId="{7159D84C-8EEB-4FBC-BED6-9C4C3AA2B5EB}" destId="{99EFCA4D-ADD1-4BFC-942F-21738CA1423C}" srcOrd="3" destOrd="0" presId="urn:microsoft.com/office/officeart/2018/2/layout/IconVerticalSolidList"/>
    <dgm:cxn modelId="{96A416CE-AEAF-4549-8A90-32ABA3E57CBE}" type="presParOf" srcId="{1A4157DD-94EF-4234-A330-610D905FD267}" destId="{C4EEFA04-2402-4492-85BF-114892C9FA2A}" srcOrd="3" destOrd="0" presId="urn:microsoft.com/office/officeart/2018/2/layout/IconVerticalSolidList"/>
    <dgm:cxn modelId="{9E93D012-5AFB-4C69-9D13-2F215D91C60A}" type="presParOf" srcId="{1A4157DD-94EF-4234-A330-610D905FD267}" destId="{31BE135B-CE1F-45CB-AAB0-A4BC085D0E47}" srcOrd="4" destOrd="0" presId="urn:microsoft.com/office/officeart/2018/2/layout/IconVerticalSolidList"/>
    <dgm:cxn modelId="{91432844-4BCA-42B9-9633-45BB57FAA91F}" type="presParOf" srcId="{31BE135B-CE1F-45CB-AAB0-A4BC085D0E47}" destId="{03D01C05-A68A-42DA-997C-587FF486372B}" srcOrd="0" destOrd="0" presId="urn:microsoft.com/office/officeart/2018/2/layout/IconVerticalSolidList"/>
    <dgm:cxn modelId="{03EB82B4-C1C1-4419-93DC-446969E0593B}" type="presParOf" srcId="{31BE135B-CE1F-45CB-AAB0-A4BC085D0E47}" destId="{F8ECB5F0-111C-41D4-A55A-85E938145357}" srcOrd="1" destOrd="0" presId="urn:microsoft.com/office/officeart/2018/2/layout/IconVerticalSolidList"/>
    <dgm:cxn modelId="{EED0F3B7-D39F-4E1C-846D-38DF2301673D}" type="presParOf" srcId="{31BE135B-CE1F-45CB-AAB0-A4BC085D0E47}" destId="{64ED0DC3-3A43-43D2-BE76-63144355B80B}" srcOrd="2" destOrd="0" presId="urn:microsoft.com/office/officeart/2018/2/layout/IconVerticalSolidList"/>
    <dgm:cxn modelId="{05AEA4D8-C967-405B-90AF-54953BDBFDB3}" type="presParOf" srcId="{31BE135B-CE1F-45CB-AAB0-A4BC085D0E47}" destId="{19AC8C73-CA6B-443E-8396-4FA4DD67E60F}" srcOrd="3" destOrd="0" presId="urn:microsoft.com/office/officeart/2018/2/layout/IconVerticalSolidList"/>
    <dgm:cxn modelId="{64FA436C-DB59-4FD3-9E19-6DD002E37518}" type="presParOf" srcId="{1A4157DD-94EF-4234-A330-610D905FD267}" destId="{077DFD41-2B23-45B1-9CEF-03BECEB4091E}" srcOrd="5" destOrd="0" presId="urn:microsoft.com/office/officeart/2018/2/layout/IconVerticalSolidList"/>
    <dgm:cxn modelId="{C460CA35-4B69-4663-8881-C6C7A0B9CE36}" type="presParOf" srcId="{1A4157DD-94EF-4234-A330-610D905FD267}" destId="{328B9D01-9A2D-4776-958D-C4656CC28493}" srcOrd="6" destOrd="0" presId="urn:microsoft.com/office/officeart/2018/2/layout/IconVerticalSolidList"/>
    <dgm:cxn modelId="{5D8B7C52-F850-4DE2-A445-F52282DA5D82}" type="presParOf" srcId="{328B9D01-9A2D-4776-958D-C4656CC28493}" destId="{A5DE6D53-05E9-4A55-B0F4-849D5099966C}" srcOrd="0" destOrd="0" presId="urn:microsoft.com/office/officeart/2018/2/layout/IconVerticalSolidList"/>
    <dgm:cxn modelId="{93E6A0E9-609E-49CF-9483-797140C9A0FB}" type="presParOf" srcId="{328B9D01-9A2D-4776-958D-C4656CC28493}" destId="{67A1A06B-FABC-4228-BDB7-E60C11DD5898}" srcOrd="1" destOrd="0" presId="urn:microsoft.com/office/officeart/2018/2/layout/IconVerticalSolidList"/>
    <dgm:cxn modelId="{432B83F9-E5C8-4120-BD64-A97692EBD966}" type="presParOf" srcId="{328B9D01-9A2D-4776-958D-C4656CC28493}" destId="{C104DC9E-942A-4537-A725-53A9B37C5E8E}" srcOrd="2" destOrd="0" presId="urn:microsoft.com/office/officeart/2018/2/layout/IconVerticalSolidList"/>
    <dgm:cxn modelId="{CBE9D08C-863A-4696-8110-D2FE8DF3DDC2}" type="presParOf" srcId="{328B9D01-9A2D-4776-958D-C4656CC28493}" destId="{EB297DF1-51DD-42FC-BACE-CB0B90833E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22FB2B-6A81-4C4D-8093-EEA9B80FA33D}"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F90ED7BF-3B76-45C1-BFBA-21703011D32D}">
      <dgm:prSet custT="1"/>
      <dgm:spPr/>
      <dgm:t>
        <a:bodyPr/>
        <a:lstStyle/>
        <a:p>
          <a:pPr>
            <a:lnSpc>
              <a:spcPct val="100000"/>
            </a:lnSpc>
            <a:defRPr cap="all"/>
          </a:pPr>
          <a:r>
            <a:rPr lang="en-GB" sz="1600" dirty="0"/>
            <a:t>Identify the </a:t>
          </a:r>
          <a:r>
            <a:rPr lang="en-GB" sz="1600" b="1" dirty="0"/>
            <a:t>Users</a:t>
          </a:r>
          <a:r>
            <a:rPr lang="en-GB" sz="1600" dirty="0"/>
            <a:t> </a:t>
          </a:r>
          <a:endParaRPr lang="en-US" sz="1600" dirty="0"/>
        </a:p>
      </dgm:t>
    </dgm:pt>
    <dgm:pt modelId="{6822D2F5-5C6A-453C-9203-064952F87137}" type="parTrans" cxnId="{0E7BC985-B666-455A-8BCA-4420309CA8AE}">
      <dgm:prSet/>
      <dgm:spPr/>
      <dgm:t>
        <a:bodyPr/>
        <a:lstStyle/>
        <a:p>
          <a:endParaRPr lang="en-US"/>
        </a:p>
      </dgm:t>
    </dgm:pt>
    <dgm:pt modelId="{3A9BADF3-E3B8-4F2F-B067-B1DA0761E8CE}" type="sibTrans" cxnId="{0E7BC985-B666-455A-8BCA-4420309CA8AE}">
      <dgm:prSet/>
      <dgm:spPr/>
      <dgm:t>
        <a:bodyPr/>
        <a:lstStyle/>
        <a:p>
          <a:endParaRPr lang="en-US"/>
        </a:p>
      </dgm:t>
    </dgm:pt>
    <dgm:pt modelId="{9FDF0C3E-92B9-4066-AE79-68D85FF6CF99}">
      <dgm:prSet custT="1"/>
      <dgm:spPr/>
      <dgm:t>
        <a:bodyPr/>
        <a:lstStyle/>
        <a:p>
          <a:pPr>
            <a:lnSpc>
              <a:spcPct val="100000"/>
            </a:lnSpc>
            <a:defRPr cap="all"/>
          </a:pPr>
          <a:r>
            <a:rPr lang="en-GB" sz="1600" dirty="0"/>
            <a:t>Identify the </a:t>
          </a:r>
          <a:r>
            <a:rPr lang="en-GB" sz="1600" b="1" dirty="0"/>
            <a:t>Needs</a:t>
          </a:r>
          <a:r>
            <a:rPr lang="en-GB" sz="1600" dirty="0"/>
            <a:t> to be met </a:t>
          </a:r>
          <a:endParaRPr lang="en-US" sz="1600" dirty="0"/>
        </a:p>
      </dgm:t>
    </dgm:pt>
    <dgm:pt modelId="{110FE67E-1159-4D3A-B3FE-B5D3915D2C0F}" type="parTrans" cxnId="{E9119A13-7C78-4879-A765-DB44E5967BBB}">
      <dgm:prSet/>
      <dgm:spPr/>
      <dgm:t>
        <a:bodyPr/>
        <a:lstStyle/>
        <a:p>
          <a:endParaRPr lang="en-US"/>
        </a:p>
      </dgm:t>
    </dgm:pt>
    <dgm:pt modelId="{6A83551C-B500-4CFE-A58B-7F531735B0B6}" type="sibTrans" cxnId="{E9119A13-7C78-4879-A765-DB44E5967BBB}">
      <dgm:prSet/>
      <dgm:spPr/>
      <dgm:t>
        <a:bodyPr/>
        <a:lstStyle/>
        <a:p>
          <a:endParaRPr lang="en-US"/>
        </a:p>
      </dgm:t>
    </dgm:pt>
    <dgm:pt modelId="{CF5C1D33-B7E1-4C01-A181-AB0A06855DE9}">
      <dgm:prSet custT="1"/>
      <dgm:spPr/>
      <dgm:t>
        <a:bodyPr/>
        <a:lstStyle/>
        <a:p>
          <a:pPr>
            <a:lnSpc>
              <a:spcPct val="100000"/>
            </a:lnSpc>
            <a:defRPr cap="all"/>
          </a:pPr>
          <a:r>
            <a:rPr lang="en-GB" sz="1600" dirty="0"/>
            <a:t>Identify the </a:t>
          </a:r>
          <a:r>
            <a:rPr lang="en-GB" sz="1600" b="1" dirty="0"/>
            <a:t>Capabilities</a:t>
          </a:r>
          <a:r>
            <a:rPr lang="en-GB" sz="1600" dirty="0"/>
            <a:t> </a:t>
          </a:r>
          <a:endParaRPr lang="en-US" sz="1600" dirty="0"/>
        </a:p>
      </dgm:t>
    </dgm:pt>
    <dgm:pt modelId="{FD84825B-D2FA-4539-AF5E-7498DCB543D6}" type="parTrans" cxnId="{CFF1BDFF-F7CB-4958-9D21-C978E193090D}">
      <dgm:prSet/>
      <dgm:spPr/>
      <dgm:t>
        <a:bodyPr/>
        <a:lstStyle/>
        <a:p>
          <a:endParaRPr lang="en-US"/>
        </a:p>
      </dgm:t>
    </dgm:pt>
    <dgm:pt modelId="{6104080A-C1AB-4865-B83D-0403A709F122}" type="sibTrans" cxnId="{CFF1BDFF-F7CB-4958-9D21-C978E193090D}">
      <dgm:prSet/>
      <dgm:spPr/>
      <dgm:t>
        <a:bodyPr/>
        <a:lstStyle/>
        <a:p>
          <a:endParaRPr lang="en-US"/>
        </a:p>
      </dgm:t>
    </dgm:pt>
    <dgm:pt modelId="{174C0500-3A2C-46CA-95A1-56252F70D2E5}">
      <dgm:prSet custT="1"/>
      <dgm:spPr/>
      <dgm:t>
        <a:bodyPr/>
        <a:lstStyle/>
        <a:p>
          <a:pPr>
            <a:lnSpc>
              <a:spcPct val="100000"/>
            </a:lnSpc>
            <a:defRPr cap="all"/>
          </a:pPr>
          <a:r>
            <a:rPr lang="en-GB" sz="1600" dirty="0"/>
            <a:t>Determine the stage of </a:t>
          </a:r>
          <a:r>
            <a:rPr lang="en-GB" sz="1600" b="1" dirty="0"/>
            <a:t>Evolution</a:t>
          </a:r>
          <a:r>
            <a:rPr lang="en-GB" sz="1600" dirty="0"/>
            <a:t> for each </a:t>
          </a:r>
          <a:endParaRPr lang="en-US" sz="1600" dirty="0"/>
        </a:p>
      </dgm:t>
    </dgm:pt>
    <dgm:pt modelId="{F12D88C0-0F29-431F-9AA6-6A4725F89C57}" type="parTrans" cxnId="{B7D1D929-B19C-4DB9-8D8A-6DE4226BD862}">
      <dgm:prSet/>
      <dgm:spPr/>
      <dgm:t>
        <a:bodyPr/>
        <a:lstStyle/>
        <a:p>
          <a:endParaRPr lang="en-US"/>
        </a:p>
      </dgm:t>
    </dgm:pt>
    <dgm:pt modelId="{1A74C86D-B047-44D2-B993-47B97E6D97D4}" type="sibTrans" cxnId="{B7D1D929-B19C-4DB9-8D8A-6DE4226BD862}">
      <dgm:prSet/>
      <dgm:spPr/>
      <dgm:t>
        <a:bodyPr/>
        <a:lstStyle/>
        <a:p>
          <a:endParaRPr lang="en-US"/>
        </a:p>
      </dgm:t>
    </dgm:pt>
    <dgm:pt modelId="{B3222F5E-D38A-48A4-BFD1-BF7A311654E7}">
      <dgm:prSet custT="1"/>
      <dgm:spPr/>
      <dgm:t>
        <a:bodyPr/>
        <a:lstStyle/>
        <a:p>
          <a:pPr>
            <a:lnSpc>
              <a:spcPct val="100000"/>
            </a:lnSpc>
            <a:defRPr cap="all"/>
          </a:pPr>
          <a:r>
            <a:rPr lang="en-US" sz="1600" dirty="0"/>
            <a:t>Value Chain</a:t>
          </a:r>
        </a:p>
      </dgm:t>
    </dgm:pt>
    <dgm:pt modelId="{A8B8705C-A7DD-47E9-91A8-4A24409C3B6A}" type="parTrans" cxnId="{63891DF1-C7FD-48E0-BCFF-070DC06864D4}">
      <dgm:prSet/>
      <dgm:spPr/>
      <dgm:t>
        <a:bodyPr/>
        <a:lstStyle/>
        <a:p>
          <a:endParaRPr lang="en-GB"/>
        </a:p>
      </dgm:t>
    </dgm:pt>
    <dgm:pt modelId="{AE9632CA-03BD-467B-89B4-45B0CF755ED4}" type="sibTrans" cxnId="{63891DF1-C7FD-48E0-BCFF-070DC06864D4}">
      <dgm:prSet/>
      <dgm:spPr/>
      <dgm:t>
        <a:bodyPr/>
        <a:lstStyle/>
        <a:p>
          <a:endParaRPr lang="en-GB"/>
        </a:p>
      </dgm:t>
    </dgm:pt>
    <dgm:pt modelId="{960C5F99-A69E-4BA5-90D0-6FE8F34DB8A3}" type="pres">
      <dgm:prSet presAssocID="{9522FB2B-6A81-4C4D-8093-EEA9B80FA33D}" presName="root" presStyleCnt="0">
        <dgm:presLayoutVars>
          <dgm:dir/>
          <dgm:resizeHandles val="exact"/>
        </dgm:presLayoutVars>
      </dgm:prSet>
      <dgm:spPr/>
    </dgm:pt>
    <dgm:pt modelId="{3C83C0DA-62E9-4460-BAFF-5BAB5F071FC1}" type="pres">
      <dgm:prSet presAssocID="{F90ED7BF-3B76-45C1-BFBA-21703011D32D}" presName="compNode" presStyleCnt="0"/>
      <dgm:spPr/>
    </dgm:pt>
    <dgm:pt modelId="{21EEFF1C-3D62-4861-B707-F18A27AA2341}" type="pres">
      <dgm:prSet presAssocID="{F90ED7BF-3B76-45C1-BFBA-21703011D32D}" presName="iconBgRect" presStyleLbl="bgShp" presStyleIdx="0" presStyleCnt="5"/>
      <dgm:spPr>
        <a:solidFill>
          <a:schemeClr val="accent1"/>
        </a:solidFill>
        <a:ln>
          <a:solidFill>
            <a:schemeClr val="accent1"/>
          </a:solidFill>
        </a:ln>
      </dgm:spPr>
    </dgm:pt>
    <dgm:pt modelId="{C32EA0DF-EB81-47D7-85EF-A7B2FC3C5B12}" type="pres">
      <dgm:prSet presAssocID="{F90ED7BF-3B76-45C1-BFBA-21703011D3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sers"/>
        </a:ext>
      </dgm:extLst>
    </dgm:pt>
    <dgm:pt modelId="{104DFCF0-9E93-460C-818F-89130214ECCF}" type="pres">
      <dgm:prSet presAssocID="{F90ED7BF-3B76-45C1-BFBA-21703011D32D}" presName="spaceRect" presStyleCnt="0"/>
      <dgm:spPr/>
    </dgm:pt>
    <dgm:pt modelId="{BB91A3B3-15B7-464A-A1A9-914524F03190}" type="pres">
      <dgm:prSet presAssocID="{F90ED7BF-3B76-45C1-BFBA-21703011D32D}" presName="textRect" presStyleLbl="revTx" presStyleIdx="0" presStyleCnt="5">
        <dgm:presLayoutVars>
          <dgm:chMax val="1"/>
          <dgm:chPref val="1"/>
        </dgm:presLayoutVars>
      </dgm:prSet>
      <dgm:spPr/>
    </dgm:pt>
    <dgm:pt modelId="{3B938617-0D3D-4B70-8BFE-285A0DFA990E}" type="pres">
      <dgm:prSet presAssocID="{3A9BADF3-E3B8-4F2F-B067-B1DA0761E8CE}" presName="sibTrans" presStyleCnt="0"/>
      <dgm:spPr/>
    </dgm:pt>
    <dgm:pt modelId="{5BCBA70D-DDE7-489F-BCB9-1F30638C5B92}" type="pres">
      <dgm:prSet presAssocID="{9FDF0C3E-92B9-4066-AE79-68D85FF6CF99}" presName="compNode" presStyleCnt="0"/>
      <dgm:spPr/>
    </dgm:pt>
    <dgm:pt modelId="{BB4932DA-DFEA-48F2-8F9C-1B507405D5F2}" type="pres">
      <dgm:prSet presAssocID="{9FDF0C3E-92B9-4066-AE79-68D85FF6CF99}" presName="iconBgRect" presStyleLbl="bgShp" presStyleIdx="1" presStyleCnt="5"/>
      <dgm:spPr>
        <a:solidFill>
          <a:schemeClr val="accent1"/>
        </a:solidFill>
        <a:ln>
          <a:solidFill>
            <a:schemeClr val="accent1"/>
          </a:solidFill>
        </a:ln>
      </dgm:spPr>
    </dgm:pt>
    <dgm:pt modelId="{2CCD4485-9A5D-4592-965F-D7505D259800}" type="pres">
      <dgm:prSet presAssocID="{9FDF0C3E-92B9-4066-AE79-68D85FF6CF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mment Heart"/>
        </a:ext>
      </dgm:extLst>
    </dgm:pt>
    <dgm:pt modelId="{C763CE03-E31B-42C2-9BE0-AC776F41F000}" type="pres">
      <dgm:prSet presAssocID="{9FDF0C3E-92B9-4066-AE79-68D85FF6CF99}" presName="spaceRect" presStyleCnt="0"/>
      <dgm:spPr/>
    </dgm:pt>
    <dgm:pt modelId="{6DB573C8-33AC-4658-8DBD-44BF70B88218}" type="pres">
      <dgm:prSet presAssocID="{9FDF0C3E-92B9-4066-AE79-68D85FF6CF99}" presName="textRect" presStyleLbl="revTx" presStyleIdx="1" presStyleCnt="5">
        <dgm:presLayoutVars>
          <dgm:chMax val="1"/>
          <dgm:chPref val="1"/>
        </dgm:presLayoutVars>
      </dgm:prSet>
      <dgm:spPr/>
    </dgm:pt>
    <dgm:pt modelId="{4370FDE6-9F48-40CF-B9E6-9E9C13BE8DA0}" type="pres">
      <dgm:prSet presAssocID="{6A83551C-B500-4CFE-A58B-7F531735B0B6}" presName="sibTrans" presStyleCnt="0"/>
      <dgm:spPr/>
    </dgm:pt>
    <dgm:pt modelId="{FB9C28A6-F2C2-4F58-9434-9C1AD4C3B7C6}" type="pres">
      <dgm:prSet presAssocID="{CF5C1D33-B7E1-4C01-A181-AB0A06855DE9}" presName="compNode" presStyleCnt="0"/>
      <dgm:spPr/>
    </dgm:pt>
    <dgm:pt modelId="{6A83DC3F-3AD2-4B23-A042-50DBEAEF5200}" type="pres">
      <dgm:prSet presAssocID="{CF5C1D33-B7E1-4C01-A181-AB0A06855DE9}" presName="iconBgRect" presStyleLbl="bgShp" presStyleIdx="2" presStyleCnt="5"/>
      <dgm:spPr>
        <a:solidFill>
          <a:schemeClr val="accent1"/>
        </a:solidFill>
      </dgm:spPr>
    </dgm:pt>
    <dgm:pt modelId="{AB5C50FD-2733-4A4E-8039-FBA0E3543DAB}" type="pres">
      <dgm:prSet presAssocID="{CF5C1D33-B7E1-4C01-A181-AB0A06855D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ircular flowchart"/>
        </a:ext>
      </dgm:extLst>
    </dgm:pt>
    <dgm:pt modelId="{248B6329-A139-4103-BAC1-BF53FEF6E19E}" type="pres">
      <dgm:prSet presAssocID="{CF5C1D33-B7E1-4C01-A181-AB0A06855DE9}" presName="spaceRect" presStyleCnt="0"/>
      <dgm:spPr/>
    </dgm:pt>
    <dgm:pt modelId="{C7F77A68-BF66-4710-BEFF-A6D921F0C1F6}" type="pres">
      <dgm:prSet presAssocID="{CF5C1D33-B7E1-4C01-A181-AB0A06855DE9}" presName="textRect" presStyleLbl="revTx" presStyleIdx="2" presStyleCnt="5">
        <dgm:presLayoutVars>
          <dgm:chMax val="1"/>
          <dgm:chPref val="1"/>
        </dgm:presLayoutVars>
      </dgm:prSet>
      <dgm:spPr/>
    </dgm:pt>
    <dgm:pt modelId="{AF2C4CFF-CB51-4C11-9208-62D968446217}" type="pres">
      <dgm:prSet presAssocID="{6104080A-C1AB-4865-B83D-0403A709F122}" presName="sibTrans" presStyleCnt="0"/>
      <dgm:spPr/>
    </dgm:pt>
    <dgm:pt modelId="{A8B4461F-37D4-43C3-9FD0-5EDC50DAEEC3}" type="pres">
      <dgm:prSet presAssocID="{B3222F5E-D38A-48A4-BFD1-BF7A311654E7}" presName="compNode" presStyleCnt="0"/>
      <dgm:spPr/>
    </dgm:pt>
    <dgm:pt modelId="{8AAF8200-E97D-41CA-ABCF-C71EAA47C9CC}" type="pres">
      <dgm:prSet presAssocID="{B3222F5E-D38A-48A4-BFD1-BF7A311654E7}" presName="iconBgRect" presStyleLbl="bgShp" presStyleIdx="3" presStyleCnt="5"/>
      <dgm:spPr>
        <a:solidFill>
          <a:schemeClr val="accent1"/>
        </a:solidFill>
      </dgm:spPr>
    </dgm:pt>
    <dgm:pt modelId="{6211CB3F-55AB-4E13-BB2A-E61F948FBE47}" type="pres">
      <dgm:prSet presAssocID="{B3222F5E-D38A-48A4-BFD1-BF7A311654E7}"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solidFill>
            <a:schemeClr val="accent1"/>
          </a:solidFill>
        </a:ln>
      </dgm:spPr>
      <dgm:extLst>
        <a:ext uri="{E40237B7-FDA0-4F09-8148-C483321AD2D9}">
          <dgm14:cNvPr xmlns:dgm14="http://schemas.microsoft.com/office/drawing/2010/diagram" id="0" name="" descr="Link"/>
        </a:ext>
      </dgm:extLst>
    </dgm:pt>
    <dgm:pt modelId="{6E7AB15C-FECC-44B3-B68E-2D5E824B630B}" type="pres">
      <dgm:prSet presAssocID="{B3222F5E-D38A-48A4-BFD1-BF7A311654E7}" presName="spaceRect" presStyleCnt="0"/>
      <dgm:spPr/>
    </dgm:pt>
    <dgm:pt modelId="{4A5B94F1-793B-4522-B25A-867AF7091B55}" type="pres">
      <dgm:prSet presAssocID="{B3222F5E-D38A-48A4-BFD1-BF7A311654E7}" presName="textRect" presStyleLbl="revTx" presStyleIdx="3" presStyleCnt="5">
        <dgm:presLayoutVars>
          <dgm:chMax val="1"/>
          <dgm:chPref val="1"/>
        </dgm:presLayoutVars>
      </dgm:prSet>
      <dgm:spPr/>
    </dgm:pt>
    <dgm:pt modelId="{D18CBAF4-611C-423B-B918-1D6DF3A317A6}" type="pres">
      <dgm:prSet presAssocID="{AE9632CA-03BD-467B-89B4-45B0CF755ED4}" presName="sibTrans" presStyleCnt="0"/>
      <dgm:spPr/>
    </dgm:pt>
    <dgm:pt modelId="{FB2560A3-D0B4-494E-844B-A3337E7D5480}" type="pres">
      <dgm:prSet presAssocID="{174C0500-3A2C-46CA-95A1-56252F70D2E5}" presName="compNode" presStyleCnt="0"/>
      <dgm:spPr/>
    </dgm:pt>
    <dgm:pt modelId="{A45F6FBB-93B7-4FD6-A29C-E54C6B377A22}" type="pres">
      <dgm:prSet presAssocID="{174C0500-3A2C-46CA-95A1-56252F70D2E5}" presName="iconBgRect" presStyleLbl="bgShp" presStyleIdx="4" presStyleCnt="5"/>
      <dgm:spPr>
        <a:solidFill>
          <a:schemeClr val="accent1"/>
        </a:solidFill>
      </dgm:spPr>
    </dgm:pt>
    <dgm:pt modelId="{38A4BD7D-8B7A-4CDC-ACA7-0F291C8F9385}" type="pres">
      <dgm:prSet presAssocID="{174C0500-3A2C-46CA-95A1-56252F70D2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uto Racing"/>
        </a:ext>
      </dgm:extLst>
    </dgm:pt>
    <dgm:pt modelId="{C92F57DC-F47C-4849-AE71-ECD5AB04B5AE}" type="pres">
      <dgm:prSet presAssocID="{174C0500-3A2C-46CA-95A1-56252F70D2E5}" presName="spaceRect" presStyleCnt="0"/>
      <dgm:spPr/>
    </dgm:pt>
    <dgm:pt modelId="{096CC42E-135B-4F14-B3C8-E228FDBC5BC6}" type="pres">
      <dgm:prSet presAssocID="{174C0500-3A2C-46CA-95A1-56252F70D2E5}" presName="textRect" presStyleLbl="revTx" presStyleIdx="4" presStyleCnt="5">
        <dgm:presLayoutVars>
          <dgm:chMax val="1"/>
          <dgm:chPref val="1"/>
        </dgm:presLayoutVars>
      </dgm:prSet>
      <dgm:spPr/>
    </dgm:pt>
  </dgm:ptLst>
  <dgm:cxnLst>
    <dgm:cxn modelId="{5E598D02-3446-4688-B043-0832C26310EF}" type="presOf" srcId="{F90ED7BF-3B76-45C1-BFBA-21703011D32D}" destId="{BB91A3B3-15B7-464A-A1A9-914524F03190}" srcOrd="0" destOrd="0" presId="urn:microsoft.com/office/officeart/2018/5/layout/IconCircleLabelList"/>
    <dgm:cxn modelId="{0E902107-FF72-44E9-B064-6ED9820F410C}" type="presOf" srcId="{9522FB2B-6A81-4C4D-8093-EEA9B80FA33D}" destId="{960C5F99-A69E-4BA5-90D0-6FE8F34DB8A3}" srcOrd="0" destOrd="0" presId="urn:microsoft.com/office/officeart/2018/5/layout/IconCircleLabelList"/>
    <dgm:cxn modelId="{E9119A13-7C78-4879-A765-DB44E5967BBB}" srcId="{9522FB2B-6A81-4C4D-8093-EEA9B80FA33D}" destId="{9FDF0C3E-92B9-4066-AE79-68D85FF6CF99}" srcOrd="1" destOrd="0" parTransId="{110FE67E-1159-4D3A-B3FE-B5D3915D2C0F}" sibTransId="{6A83551C-B500-4CFE-A58B-7F531735B0B6}"/>
    <dgm:cxn modelId="{B7D1D929-B19C-4DB9-8D8A-6DE4226BD862}" srcId="{9522FB2B-6A81-4C4D-8093-EEA9B80FA33D}" destId="{174C0500-3A2C-46CA-95A1-56252F70D2E5}" srcOrd="4" destOrd="0" parTransId="{F12D88C0-0F29-431F-9AA6-6A4725F89C57}" sibTransId="{1A74C86D-B047-44D2-B993-47B97E6D97D4}"/>
    <dgm:cxn modelId="{0E7BC985-B666-455A-8BCA-4420309CA8AE}" srcId="{9522FB2B-6A81-4C4D-8093-EEA9B80FA33D}" destId="{F90ED7BF-3B76-45C1-BFBA-21703011D32D}" srcOrd="0" destOrd="0" parTransId="{6822D2F5-5C6A-453C-9203-064952F87137}" sibTransId="{3A9BADF3-E3B8-4F2F-B067-B1DA0761E8CE}"/>
    <dgm:cxn modelId="{9A1423AA-8985-473C-AFCD-CC2B112B373B}" type="presOf" srcId="{9FDF0C3E-92B9-4066-AE79-68D85FF6CF99}" destId="{6DB573C8-33AC-4658-8DBD-44BF70B88218}" srcOrd="0" destOrd="0" presId="urn:microsoft.com/office/officeart/2018/5/layout/IconCircleLabelList"/>
    <dgm:cxn modelId="{ED4043BD-5BF6-45AC-B37D-3A00DDC42C59}" type="presOf" srcId="{174C0500-3A2C-46CA-95A1-56252F70D2E5}" destId="{096CC42E-135B-4F14-B3C8-E228FDBC5BC6}" srcOrd="0" destOrd="0" presId="urn:microsoft.com/office/officeart/2018/5/layout/IconCircleLabelList"/>
    <dgm:cxn modelId="{E24E1CDA-2AF9-484E-BF1D-15199347CBD4}" type="presOf" srcId="{B3222F5E-D38A-48A4-BFD1-BF7A311654E7}" destId="{4A5B94F1-793B-4522-B25A-867AF7091B55}" srcOrd="0" destOrd="0" presId="urn:microsoft.com/office/officeart/2018/5/layout/IconCircleLabelList"/>
    <dgm:cxn modelId="{05596DF0-85F4-4F5D-9215-0AD4782B819A}" type="presOf" srcId="{CF5C1D33-B7E1-4C01-A181-AB0A06855DE9}" destId="{C7F77A68-BF66-4710-BEFF-A6D921F0C1F6}" srcOrd="0" destOrd="0" presId="urn:microsoft.com/office/officeart/2018/5/layout/IconCircleLabelList"/>
    <dgm:cxn modelId="{63891DF1-C7FD-48E0-BCFF-070DC06864D4}" srcId="{9522FB2B-6A81-4C4D-8093-EEA9B80FA33D}" destId="{B3222F5E-D38A-48A4-BFD1-BF7A311654E7}" srcOrd="3" destOrd="0" parTransId="{A8B8705C-A7DD-47E9-91A8-4A24409C3B6A}" sibTransId="{AE9632CA-03BD-467B-89B4-45B0CF755ED4}"/>
    <dgm:cxn modelId="{CFF1BDFF-F7CB-4958-9D21-C978E193090D}" srcId="{9522FB2B-6A81-4C4D-8093-EEA9B80FA33D}" destId="{CF5C1D33-B7E1-4C01-A181-AB0A06855DE9}" srcOrd="2" destOrd="0" parTransId="{FD84825B-D2FA-4539-AF5E-7498DCB543D6}" sibTransId="{6104080A-C1AB-4865-B83D-0403A709F122}"/>
    <dgm:cxn modelId="{47ADA64F-8A8A-461C-B064-E0EAAE45054F}" type="presParOf" srcId="{960C5F99-A69E-4BA5-90D0-6FE8F34DB8A3}" destId="{3C83C0DA-62E9-4460-BAFF-5BAB5F071FC1}" srcOrd="0" destOrd="0" presId="urn:microsoft.com/office/officeart/2018/5/layout/IconCircleLabelList"/>
    <dgm:cxn modelId="{7A5D3704-63C7-40B0-B9C4-EC197D6CC323}" type="presParOf" srcId="{3C83C0DA-62E9-4460-BAFF-5BAB5F071FC1}" destId="{21EEFF1C-3D62-4861-B707-F18A27AA2341}" srcOrd="0" destOrd="0" presId="urn:microsoft.com/office/officeart/2018/5/layout/IconCircleLabelList"/>
    <dgm:cxn modelId="{7AD4EFF3-F57A-48BF-95CF-567EF71E4501}" type="presParOf" srcId="{3C83C0DA-62E9-4460-BAFF-5BAB5F071FC1}" destId="{C32EA0DF-EB81-47D7-85EF-A7B2FC3C5B12}" srcOrd="1" destOrd="0" presId="urn:microsoft.com/office/officeart/2018/5/layout/IconCircleLabelList"/>
    <dgm:cxn modelId="{0A1BA02D-8EDC-4CE7-BFFA-08405C7D230D}" type="presParOf" srcId="{3C83C0DA-62E9-4460-BAFF-5BAB5F071FC1}" destId="{104DFCF0-9E93-460C-818F-89130214ECCF}" srcOrd="2" destOrd="0" presId="urn:microsoft.com/office/officeart/2018/5/layout/IconCircleLabelList"/>
    <dgm:cxn modelId="{E6F194D8-7450-4851-949C-1008304E459E}" type="presParOf" srcId="{3C83C0DA-62E9-4460-BAFF-5BAB5F071FC1}" destId="{BB91A3B3-15B7-464A-A1A9-914524F03190}" srcOrd="3" destOrd="0" presId="urn:microsoft.com/office/officeart/2018/5/layout/IconCircleLabelList"/>
    <dgm:cxn modelId="{82B30160-AD77-47D3-B0B4-B887B124E43B}" type="presParOf" srcId="{960C5F99-A69E-4BA5-90D0-6FE8F34DB8A3}" destId="{3B938617-0D3D-4B70-8BFE-285A0DFA990E}" srcOrd="1" destOrd="0" presId="urn:microsoft.com/office/officeart/2018/5/layout/IconCircleLabelList"/>
    <dgm:cxn modelId="{1A1387EB-A72C-48C3-AE9D-B3CCE7842765}" type="presParOf" srcId="{960C5F99-A69E-4BA5-90D0-6FE8F34DB8A3}" destId="{5BCBA70D-DDE7-489F-BCB9-1F30638C5B92}" srcOrd="2" destOrd="0" presId="urn:microsoft.com/office/officeart/2018/5/layout/IconCircleLabelList"/>
    <dgm:cxn modelId="{EBECF9E7-6ED5-41DA-AE1D-C644BE439C70}" type="presParOf" srcId="{5BCBA70D-DDE7-489F-BCB9-1F30638C5B92}" destId="{BB4932DA-DFEA-48F2-8F9C-1B507405D5F2}" srcOrd="0" destOrd="0" presId="urn:microsoft.com/office/officeart/2018/5/layout/IconCircleLabelList"/>
    <dgm:cxn modelId="{4B1F5959-28AC-45C2-8657-FC842528FB49}" type="presParOf" srcId="{5BCBA70D-DDE7-489F-BCB9-1F30638C5B92}" destId="{2CCD4485-9A5D-4592-965F-D7505D259800}" srcOrd="1" destOrd="0" presId="urn:microsoft.com/office/officeart/2018/5/layout/IconCircleLabelList"/>
    <dgm:cxn modelId="{1CA1D8AF-4F52-4EF0-8586-EBB1FCF52B48}" type="presParOf" srcId="{5BCBA70D-DDE7-489F-BCB9-1F30638C5B92}" destId="{C763CE03-E31B-42C2-9BE0-AC776F41F000}" srcOrd="2" destOrd="0" presId="urn:microsoft.com/office/officeart/2018/5/layout/IconCircleLabelList"/>
    <dgm:cxn modelId="{31B4D679-2D48-4A98-948A-E09989ABF188}" type="presParOf" srcId="{5BCBA70D-DDE7-489F-BCB9-1F30638C5B92}" destId="{6DB573C8-33AC-4658-8DBD-44BF70B88218}" srcOrd="3" destOrd="0" presId="urn:microsoft.com/office/officeart/2018/5/layout/IconCircleLabelList"/>
    <dgm:cxn modelId="{4291AE89-A30D-4A32-B7C1-B0A7C6870970}" type="presParOf" srcId="{960C5F99-A69E-4BA5-90D0-6FE8F34DB8A3}" destId="{4370FDE6-9F48-40CF-B9E6-9E9C13BE8DA0}" srcOrd="3" destOrd="0" presId="urn:microsoft.com/office/officeart/2018/5/layout/IconCircleLabelList"/>
    <dgm:cxn modelId="{81D77B05-8AED-401D-94AA-DC8E9757E9CA}" type="presParOf" srcId="{960C5F99-A69E-4BA5-90D0-6FE8F34DB8A3}" destId="{FB9C28A6-F2C2-4F58-9434-9C1AD4C3B7C6}" srcOrd="4" destOrd="0" presId="urn:microsoft.com/office/officeart/2018/5/layout/IconCircleLabelList"/>
    <dgm:cxn modelId="{E86CA850-312B-469A-888A-51A7D992EBB6}" type="presParOf" srcId="{FB9C28A6-F2C2-4F58-9434-9C1AD4C3B7C6}" destId="{6A83DC3F-3AD2-4B23-A042-50DBEAEF5200}" srcOrd="0" destOrd="0" presId="urn:microsoft.com/office/officeart/2018/5/layout/IconCircleLabelList"/>
    <dgm:cxn modelId="{1C9AE9DF-1BE1-480F-ADB6-0A0076A117A0}" type="presParOf" srcId="{FB9C28A6-F2C2-4F58-9434-9C1AD4C3B7C6}" destId="{AB5C50FD-2733-4A4E-8039-FBA0E3543DAB}" srcOrd="1" destOrd="0" presId="urn:microsoft.com/office/officeart/2018/5/layout/IconCircleLabelList"/>
    <dgm:cxn modelId="{CEB39150-5E0E-43B8-B76B-16FD2F1219A6}" type="presParOf" srcId="{FB9C28A6-F2C2-4F58-9434-9C1AD4C3B7C6}" destId="{248B6329-A139-4103-BAC1-BF53FEF6E19E}" srcOrd="2" destOrd="0" presId="urn:microsoft.com/office/officeart/2018/5/layout/IconCircleLabelList"/>
    <dgm:cxn modelId="{2D809F8E-4E4C-4D5D-BFDC-09E23ACE6D86}" type="presParOf" srcId="{FB9C28A6-F2C2-4F58-9434-9C1AD4C3B7C6}" destId="{C7F77A68-BF66-4710-BEFF-A6D921F0C1F6}" srcOrd="3" destOrd="0" presId="urn:microsoft.com/office/officeart/2018/5/layout/IconCircleLabelList"/>
    <dgm:cxn modelId="{611E9A31-A857-4935-ABDE-533CC4DABA15}" type="presParOf" srcId="{960C5F99-A69E-4BA5-90D0-6FE8F34DB8A3}" destId="{AF2C4CFF-CB51-4C11-9208-62D968446217}" srcOrd="5" destOrd="0" presId="urn:microsoft.com/office/officeart/2018/5/layout/IconCircleLabelList"/>
    <dgm:cxn modelId="{AEC8CD4F-11F5-4DBC-9709-55797275B7A2}" type="presParOf" srcId="{960C5F99-A69E-4BA5-90D0-6FE8F34DB8A3}" destId="{A8B4461F-37D4-43C3-9FD0-5EDC50DAEEC3}" srcOrd="6" destOrd="0" presId="urn:microsoft.com/office/officeart/2018/5/layout/IconCircleLabelList"/>
    <dgm:cxn modelId="{422214DD-3AF9-41D6-BEB8-ADB901DC9B1F}" type="presParOf" srcId="{A8B4461F-37D4-43C3-9FD0-5EDC50DAEEC3}" destId="{8AAF8200-E97D-41CA-ABCF-C71EAA47C9CC}" srcOrd="0" destOrd="0" presId="urn:microsoft.com/office/officeart/2018/5/layout/IconCircleLabelList"/>
    <dgm:cxn modelId="{3E7455AE-F037-4E94-B3C9-8D8B86EB944E}" type="presParOf" srcId="{A8B4461F-37D4-43C3-9FD0-5EDC50DAEEC3}" destId="{6211CB3F-55AB-4E13-BB2A-E61F948FBE47}" srcOrd="1" destOrd="0" presId="urn:microsoft.com/office/officeart/2018/5/layout/IconCircleLabelList"/>
    <dgm:cxn modelId="{C87BE9FC-295F-45EA-9BA8-430E70C75AE1}" type="presParOf" srcId="{A8B4461F-37D4-43C3-9FD0-5EDC50DAEEC3}" destId="{6E7AB15C-FECC-44B3-B68E-2D5E824B630B}" srcOrd="2" destOrd="0" presId="urn:microsoft.com/office/officeart/2018/5/layout/IconCircleLabelList"/>
    <dgm:cxn modelId="{987933E6-3DED-4432-9F26-18492091D5B1}" type="presParOf" srcId="{A8B4461F-37D4-43C3-9FD0-5EDC50DAEEC3}" destId="{4A5B94F1-793B-4522-B25A-867AF7091B55}" srcOrd="3" destOrd="0" presId="urn:microsoft.com/office/officeart/2018/5/layout/IconCircleLabelList"/>
    <dgm:cxn modelId="{61B97F08-A53F-476A-8549-6D9174880DDB}" type="presParOf" srcId="{960C5F99-A69E-4BA5-90D0-6FE8F34DB8A3}" destId="{D18CBAF4-611C-423B-B918-1D6DF3A317A6}" srcOrd="7" destOrd="0" presId="urn:microsoft.com/office/officeart/2018/5/layout/IconCircleLabelList"/>
    <dgm:cxn modelId="{AA8EEBE0-3DD0-4D6B-92F8-53724C689D9F}" type="presParOf" srcId="{960C5F99-A69E-4BA5-90D0-6FE8F34DB8A3}" destId="{FB2560A3-D0B4-494E-844B-A3337E7D5480}" srcOrd="8" destOrd="0" presId="urn:microsoft.com/office/officeart/2018/5/layout/IconCircleLabelList"/>
    <dgm:cxn modelId="{79616A1C-1B55-452B-AC59-7E80725800FD}" type="presParOf" srcId="{FB2560A3-D0B4-494E-844B-A3337E7D5480}" destId="{A45F6FBB-93B7-4FD6-A29C-E54C6B377A22}" srcOrd="0" destOrd="0" presId="urn:microsoft.com/office/officeart/2018/5/layout/IconCircleLabelList"/>
    <dgm:cxn modelId="{61BA4567-C8DB-4C7E-8DBF-4FDA7BAE8CA1}" type="presParOf" srcId="{FB2560A3-D0B4-494E-844B-A3337E7D5480}" destId="{38A4BD7D-8B7A-4CDC-ACA7-0F291C8F9385}" srcOrd="1" destOrd="0" presId="urn:microsoft.com/office/officeart/2018/5/layout/IconCircleLabelList"/>
    <dgm:cxn modelId="{F2464D57-AEFE-4393-922D-9C78F6B5A798}" type="presParOf" srcId="{FB2560A3-D0B4-494E-844B-A3337E7D5480}" destId="{C92F57DC-F47C-4849-AE71-ECD5AB04B5AE}" srcOrd="2" destOrd="0" presId="urn:microsoft.com/office/officeart/2018/5/layout/IconCircleLabelList"/>
    <dgm:cxn modelId="{9F02ADD8-71C1-493C-BFF4-DFFAFB91D6FD}" type="presParOf" srcId="{FB2560A3-D0B4-494E-844B-A3337E7D5480}" destId="{096CC42E-135B-4F14-B3C8-E228FDBC5BC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56F63E-6EB2-4630-B2E8-6777FF359C8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7B7D063-04C8-4542-ACD1-EC05DBC3BB3A}">
      <dgm:prSet/>
      <dgm:spPr/>
      <dgm:t>
        <a:bodyPr/>
        <a:lstStyle/>
        <a:p>
          <a:r>
            <a:rPr lang="en-GB" dirty="0"/>
            <a:t>Please open the ppt shared in the chat</a:t>
          </a:r>
          <a:endParaRPr lang="en-US" dirty="0"/>
        </a:p>
      </dgm:t>
    </dgm:pt>
    <dgm:pt modelId="{3A71C3A8-7890-4C74-B49C-672FF7537D48}" type="parTrans" cxnId="{DA4EF0B5-72A9-4D5E-8277-B898DE08BBA6}">
      <dgm:prSet/>
      <dgm:spPr/>
      <dgm:t>
        <a:bodyPr/>
        <a:lstStyle/>
        <a:p>
          <a:endParaRPr lang="en-US"/>
        </a:p>
      </dgm:t>
    </dgm:pt>
    <dgm:pt modelId="{CC66F89A-4E42-4A73-9A95-152D4F840A77}" type="sibTrans" cxnId="{DA4EF0B5-72A9-4D5E-8277-B898DE08BBA6}">
      <dgm:prSet/>
      <dgm:spPr/>
      <dgm:t>
        <a:bodyPr/>
        <a:lstStyle/>
        <a:p>
          <a:endParaRPr lang="en-US"/>
        </a:p>
      </dgm:t>
    </dgm:pt>
    <dgm:pt modelId="{2E9FD448-BE13-4553-B77D-8F4768D123E9}">
      <dgm:prSet/>
      <dgm:spPr/>
      <dgm:t>
        <a:bodyPr/>
        <a:lstStyle/>
        <a:p>
          <a:r>
            <a:rPr lang="en-GB" dirty="0"/>
            <a:t>You will need Python, Ruby and C# skills for this</a:t>
          </a:r>
          <a:endParaRPr lang="en-US" dirty="0"/>
        </a:p>
      </dgm:t>
    </dgm:pt>
    <dgm:pt modelId="{97B99725-D86E-4FF4-A33F-F20AA3FF1737}" type="parTrans" cxnId="{49648284-DF41-4F51-A748-3E46C53087B4}">
      <dgm:prSet/>
      <dgm:spPr/>
      <dgm:t>
        <a:bodyPr/>
        <a:lstStyle/>
        <a:p>
          <a:endParaRPr lang="en-US"/>
        </a:p>
      </dgm:t>
    </dgm:pt>
    <dgm:pt modelId="{D1C2D005-D478-45EF-ABAD-3A8F1457D702}" type="sibTrans" cxnId="{49648284-DF41-4F51-A748-3E46C53087B4}">
      <dgm:prSet/>
      <dgm:spPr/>
      <dgm:t>
        <a:bodyPr/>
        <a:lstStyle/>
        <a:p>
          <a:endParaRPr lang="en-US"/>
        </a:p>
      </dgm:t>
    </dgm:pt>
    <dgm:pt modelId="{E6BBCF72-2951-4616-8322-37C7991CF29E}">
      <dgm:prSet/>
      <dgm:spPr/>
      <dgm:t>
        <a:bodyPr/>
        <a:lstStyle/>
        <a:p>
          <a:r>
            <a:rPr lang="en-GB" dirty="0"/>
            <a:t>Maybe not – only Office Power Point skills and an imagination</a:t>
          </a:r>
          <a:endParaRPr lang="en-US" dirty="0"/>
        </a:p>
      </dgm:t>
    </dgm:pt>
    <dgm:pt modelId="{D00289AE-87B3-4A68-8DB2-4F0DACF3D9D0}" type="parTrans" cxnId="{BC0870F4-D723-42F1-8A6F-2BA692A838EC}">
      <dgm:prSet/>
      <dgm:spPr/>
      <dgm:t>
        <a:bodyPr/>
        <a:lstStyle/>
        <a:p>
          <a:endParaRPr lang="en-US"/>
        </a:p>
      </dgm:t>
    </dgm:pt>
    <dgm:pt modelId="{7BF01EBD-F732-4DE8-9344-414F7F90A4EE}" type="sibTrans" cxnId="{BC0870F4-D723-42F1-8A6F-2BA692A838EC}">
      <dgm:prSet/>
      <dgm:spPr/>
      <dgm:t>
        <a:bodyPr/>
        <a:lstStyle/>
        <a:p>
          <a:endParaRPr lang="en-US"/>
        </a:p>
      </dgm:t>
    </dgm:pt>
    <dgm:pt modelId="{A9C40336-83F7-4A9F-9F7B-6DCCFEFC6AC0}">
      <dgm:prSet/>
      <dgm:spPr/>
      <dgm:t>
        <a:bodyPr/>
        <a:lstStyle/>
        <a:p>
          <a:r>
            <a:rPr lang="en-GB" dirty="0"/>
            <a:t>Start mapping as we go along – all the components and the canvas are there</a:t>
          </a:r>
          <a:endParaRPr lang="en-US" dirty="0"/>
        </a:p>
      </dgm:t>
    </dgm:pt>
    <dgm:pt modelId="{87FC88E6-5AD6-499F-8A67-387B4A457671}" type="parTrans" cxnId="{7D0D72B0-72EE-4830-94F8-EF74D078B955}">
      <dgm:prSet/>
      <dgm:spPr/>
      <dgm:t>
        <a:bodyPr/>
        <a:lstStyle/>
        <a:p>
          <a:endParaRPr lang="en-US"/>
        </a:p>
      </dgm:t>
    </dgm:pt>
    <dgm:pt modelId="{E1D540C7-012A-4968-9042-0E68881B1801}" type="sibTrans" cxnId="{7D0D72B0-72EE-4830-94F8-EF74D078B955}">
      <dgm:prSet/>
      <dgm:spPr/>
      <dgm:t>
        <a:bodyPr/>
        <a:lstStyle/>
        <a:p>
          <a:endParaRPr lang="en-US"/>
        </a:p>
      </dgm:t>
    </dgm:pt>
    <dgm:pt modelId="{819C6C58-E2F9-4B03-A998-03907F6E533D}" type="pres">
      <dgm:prSet presAssocID="{9A56F63E-6EB2-4630-B2E8-6777FF359C8F}" presName="root" presStyleCnt="0">
        <dgm:presLayoutVars>
          <dgm:dir/>
          <dgm:resizeHandles val="exact"/>
        </dgm:presLayoutVars>
      </dgm:prSet>
      <dgm:spPr/>
    </dgm:pt>
    <dgm:pt modelId="{FB235EF6-0108-45AE-8314-D8F3A2949768}" type="pres">
      <dgm:prSet presAssocID="{D7B7D063-04C8-4542-ACD1-EC05DBC3BB3A}" presName="compNode" presStyleCnt="0"/>
      <dgm:spPr/>
    </dgm:pt>
    <dgm:pt modelId="{CCAA2658-C357-4CC3-98B0-2482D221EB62}" type="pres">
      <dgm:prSet presAssocID="{D7B7D063-04C8-4542-ACD1-EC05DBC3BB3A}" presName="bgRect" presStyleLbl="bgShp" presStyleIdx="0" presStyleCnt="4"/>
      <dgm:spPr/>
    </dgm:pt>
    <dgm:pt modelId="{590F4D20-6C4C-4664-BCEE-C4A898B15F87}" type="pres">
      <dgm:prSet presAssocID="{D7B7D063-04C8-4542-ACD1-EC05DBC3BB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CCCC54A-041B-4C09-AB33-83017DA3FD64}" type="pres">
      <dgm:prSet presAssocID="{D7B7D063-04C8-4542-ACD1-EC05DBC3BB3A}" presName="spaceRect" presStyleCnt="0"/>
      <dgm:spPr/>
    </dgm:pt>
    <dgm:pt modelId="{FA3BA299-D557-4DB5-9A60-BEB68EDA0322}" type="pres">
      <dgm:prSet presAssocID="{D7B7D063-04C8-4542-ACD1-EC05DBC3BB3A}" presName="parTx" presStyleLbl="revTx" presStyleIdx="0" presStyleCnt="4">
        <dgm:presLayoutVars>
          <dgm:chMax val="0"/>
          <dgm:chPref val="0"/>
        </dgm:presLayoutVars>
      </dgm:prSet>
      <dgm:spPr/>
    </dgm:pt>
    <dgm:pt modelId="{29B56B70-EFDD-469D-9B5A-2D468F546DB3}" type="pres">
      <dgm:prSet presAssocID="{CC66F89A-4E42-4A73-9A95-152D4F840A77}" presName="sibTrans" presStyleCnt="0"/>
      <dgm:spPr/>
    </dgm:pt>
    <dgm:pt modelId="{2E7307A0-66ED-4995-B729-1210884E1F75}" type="pres">
      <dgm:prSet presAssocID="{2E9FD448-BE13-4553-B77D-8F4768D123E9}" presName="compNode" presStyleCnt="0"/>
      <dgm:spPr/>
    </dgm:pt>
    <dgm:pt modelId="{5E03CC35-29D6-401A-A7AD-DBB59337F97C}" type="pres">
      <dgm:prSet presAssocID="{2E9FD448-BE13-4553-B77D-8F4768D123E9}" presName="bgRect" presStyleLbl="bgShp" presStyleIdx="1" presStyleCnt="4"/>
      <dgm:spPr/>
    </dgm:pt>
    <dgm:pt modelId="{AAD69F40-AC58-4965-A22A-8F1C9C6BDF23}" type="pres">
      <dgm:prSet presAssocID="{2E9FD448-BE13-4553-B77D-8F4768D123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66798507-115B-4843-BCD8-84D18A2E4E80}" type="pres">
      <dgm:prSet presAssocID="{2E9FD448-BE13-4553-B77D-8F4768D123E9}" presName="spaceRect" presStyleCnt="0"/>
      <dgm:spPr/>
    </dgm:pt>
    <dgm:pt modelId="{BAD57C45-C58B-4894-A1D9-0384C34397D9}" type="pres">
      <dgm:prSet presAssocID="{2E9FD448-BE13-4553-B77D-8F4768D123E9}" presName="parTx" presStyleLbl="revTx" presStyleIdx="1" presStyleCnt="4">
        <dgm:presLayoutVars>
          <dgm:chMax val="0"/>
          <dgm:chPref val="0"/>
        </dgm:presLayoutVars>
      </dgm:prSet>
      <dgm:spPr/>
    </dgm:pt>
    <dgm:pt modelId="{77DBF959-03AC-4005-925E-CA42E29ED40F}" type="pres">
      <dgm:prSet presAssocID="{D1C2D005-D478-45EF-ABAD-3A8F1457D702}" presName="sibTrans" presStyleCnt="0"/>
      <dgm:spPr/>
    </dgm:pt>
    <dgm:pt modelId="{6BE2FB70-8198-4C84-A72E-AE3FADAA3EAA}" type="pres">
      <dgm:prSet presAssocID="{E6BBCF72-2951-4616-8322-37C7991CF29E}" presName="compNode" presStyleCnt="0"/>
      <dgm:spPr/>
    </dgm:pt>
    <dgm:pt modelId="{DB56ED11-CCE0-4833-874A-9D3DE63FB6C7}" type="pres">
      <dgm:prSet presAssocID="{E6BBCF72-2951-4616-8322-37C7991CF29E}" presName="bgRect" presStyleLbl="bgShp" presStyleIdx="2" presStyleCnt="4"/>
      <dgm:spPr/>
    </dgm:pt>
    <dgm:pt modelId="{F8547A3E-92DF-4FEC-810B-80CE585466D5}" type="pres">
      <dgm:prSet presAssocID="{E6BBCF72-2951-4616-8322-37C7991CF2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CFBBD68-C828-446B-A27A-2839806B5823}" type="pres">
      <dgm:prSet presAssocID="{E6BBCF72-2951-4616-8322-37C7991CF29E}" presName="spaceRect" presStyleCnt="0"/>
      <dgm:spPr/>
    </dgm:pt>
    <dgm:pt modelId="{18B4C1BC-DCB1-46DE-93EC-91FB463E7C8D}" type="pres">
      <dgm:prSet presAssocID="{E6BBCF72-2951-4616-8322-37C7991CF29E}" presName="parTx" presStyleLbl="revTx" presStyleIdx="2" presStyleCnt="4">
        <dgm:presLayoutVars>
          <dgm:chMax val="0"/>
          <dgm:chPref val="0"/>
        </dgm:presLayoutVars>
      </dgm:prSet>
      <dgm:spPr/>
    </dgm:pt>
    <dgm:pt modelId="{1E2A2735-E07F-470D-AD9E-69724B5F1B37}" type="pres">
      <dgm:prSet presAssocID="{7BF01EBD-F732-4DE8-9344-414F7F90A4EE}" presName="sibTrans" presStyleCnt="0"/>
      <dgm:spPr/>
    </dgm:pt>
    <dgm:pt modelId="{21F7440C-FC79-4D5B-BB74-D6FFE01A10D6}" type="pres">
      <dgm:prSet presAssocID="{A9C40336-83F7-4A9F-9F7B-6DCCFEFC6AC0}" presName="compNode" presStyleCnt="0"/>
      <dgm:spPr/>
    </dgm:pt>
    <dgm:pt modelId="{752CC255-5DF9-444A-A42F-3C361EB289B0}" type="pres">
      <dgm:prSet presAssocID="{A9C40336-83F7-4A9F-9F7B-6DCCFEFC6AC0}" presName="bgRect" presStyleLbl="bgShp" presStyleIdx="3" presStyleCnt="4"/>
      <dgm:spPr/>
    </dgm:pt>
    <dgm:pt modelId="{452559F1-4611-416E-AFD1-CDA6FD27E8D4}" type="pres">
      <dgm:prSet presAssocID="{A9C40336-83F7-4A9F-9F7B-6DCCFEFC6A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sel"/>
        </a:ext>
      </dgm:extLst>
    </dgm:pt>
    <dgm:pt modelId="{0F0C78F5-11BF-416C-BB47-EED803E04C5C}" type="pres">
      <dgm:prSet presAssocID="{A9C40336-83F7-4A9F-9F7B-6DCCFEFC6AC0}" presName="spaceRect" presStyleCnt="0"/>
      <dgm:spPr/>
    </dgm:pt>
    <dgm:pt modelId="{6A9A09D6-7F1E-4434-866D-5DA96B550331}" type="pres">
      <dgm:prSet presAssocID="{A9C40336-83F7-4A9F-9F7B-6DCCFEFC6AC0}" presName="parTx" presStyleLbl="revTx" presStyleIdx="3" presStyleCnt="4">
        <dgm:presLayoutVars>
          <dgm:chMax val="0"/>
          <dgm:chPref val="0"/>
        </dgm:presLayoutVars>
      </dgm:prSet>
      <dgm:spPr/>
    </dgm:pt>
  </dgm:ptLst>
  <dgm:cxnLst>
    <dgm:cxn modelId="{A6362A19-4406-49E2-9AF3-41E7E948153C}" type="presOf" srcId="{D7B7D063-04C8-4542-ACD1-EC05DBC3BB3A}" destId="{FA3BA299-D557-4DB5-9A60-BEB68EDA0322}" srcOrd="0" destOrd="0" presId="urn:microsoft.com/office/officeart/2018/2/layout/IconVerticalSolidList"/>
    <dgm:cxn modelId="{C2306220-A403-465A-AFE3-F564B0E889C4}" type="presOf" srcId="{2E9FD448-BE13-4553-B77D-8F4768D123E9}" destId="{BAD57C45-C58B-4894-A1D9-0384C34397D9}" srcOrd="0" destOrd="0" presId="urn:microsoft.com/office/officeart/2018/2/layout/IconVerticalSolidList"/>
    <dgm:cxn modelId="{0A6A8A3C-CC9A-4737-9E3F-9728295672E4}" type="presOf" srcId="{A9C40336-83F7-4A9F-9F7B-6DCCFEFC6AC0}" destId="{6A9A09D6-7F1E-4434-866D-5DA96B550331}" srcOrd="0" destOrd="0" presId="urn:microsoft.com/office/officeart/2018/2/layout/IconVerticalSolidList"/>
    <dgm:cxn modelId="{49648284-DF41-4F51-A748-3E46C53087B4}" srcId="{9A56F63E-6EB2-4630-B2E8-6777FF359C8F}" destId="{2E9FD448-BE13-4553-B77D-8F4768D123E9}" srcOrd="1" destOrd="0" parTransId="{97B99725-D86E-4FF4-A33F-F20AA3FF1737}" sibTransId="{D1C2D005-D478-45EF-ABAD-3A8F1457D702}"/>
    <dgm:cxn modelId="{7D0D72B0-72EE-4830-94F8-EF74D078B955}" srcId="{9A56F63E-6EB2-4630-B2E8-6777FF359C8F}" destId="{A9C40336-83F7-4A9F-9F7B-6DCCFEFC6AC0}" srcOrd="3" destOrd="0" parTransId="{87FC88E6-5AD6-499F-8A67-387B4A457671}" sibTransId="{E1D540C7-012A-4968-9042-0E68881B1801}"/>
    <dgm:cxn modelId="{5C2694B0-6455-4CF5-A06B-6F6CDFD10FA1}" type="presOf" srcId="{E6BBCF72-2951-4616-8322-37C7991CF29E}" destId="{18B4C1BC-DCB1-46DE-93EC-91FB463E7C8D}" srcOrd="0" destOrd="0" presId="urn:microsoft.com/office/officeart/2018/2/layout/IconVerticalSolidList"/>
    <dgm:cxn modelId="{DA4EF0B5-72A9-4D5E-8277-B898DE08BBA6}" srcId="{9A56F63E-6EB2-4630-B2E8-6777FF359C8F}" destId="{D7B7D063-04C8-4542-ACD1-EC05DBC3BB3A}" srcOrd="0" destOrd="0" parTransId="{3A71C3A8-7890-4C74-B49C-672FF7537D48}" sibTransId="{CC66F89A-4E42-4A73-9A95-152D4F840A77}"/>
    <dgm:cxn modelId="{C79EC0F3-7FF3-4062-B70A-6468130D82C6}" type="presOf" srcId="{9A56F63E-6EB2-4630-B2E8-6777FF359C8F}" destId="{819C6C58-E2F9-4B03-A998-03907F6E533D}" srcOrd="0" destOrd="0" presId="urn:microsoft.com/office/officeart/2018/2/layout/IconVerticalSolidList"/>
    <dgm:cxn modelId="{BC0870F4-D723-42F1-8A6F-2BA692A838EC}" srcId="{9A56F63E-6EB2-4630-B2E8-6777FF359C8F}" destId="{E6BBCF72-2951-4616-8322-37C7991CF29E}" srcOrd="2" destOrd="0" parTransId="{D00289AE-87B3-4A68-8DB2-4F0DACF3D9D0}" sibTransId="{7BF01EBD-F732-4DE8-9344-414F7F90A4EE}"/>
    <dgm:cxn modelId="{9523ADFD-32B5-4890-8A4E-EBBB7E159071}" type="presParOf" srcId="{819C6C58-E2F9-4B03-A998-03907F6E533D}" destId="{FB235EF6-0108-45AE-8314-D8F3A2949768}" srcOrd="0" destOrd="0" presId="urn:microsoft.com/office/officeart/2018/2/layout/IconVerticalSolidList"/>
    <dgm:cxn modelId="{240A2A7A-0B5A-4D52-949C-C1B29FD5EA0E}" type="presParOf" srcId="{FB235EF6-0108-45AE-8314-D8F3A2949768}" destId="{CCAA2658-C357-4CC3-98B0-2482D221EB62}" srcOrd="0" destOrd="0" presId="urn:microsoft.com/office/officeart/2018/2/layout/IconVerticalSolidList"/>
    <dgm:cxn modelId="{BC4B9E4E-C183-441F-8B84-890092A5B04D}" type="presParOf" srcId="{FB235EF6-0108-45AE-8314-D8F3A2949768}" destId="{590F4D20-6C4C-4664-BCEE-C4A898B15F87}" srcOrd="1" destOrd="0" presId="urn:microsoft.com/office/officeart/2018/2/layout/IconVerticalSolidList"/>
    <dgm:cxn modelId="{C6355B69-422E-4D14-8813-DDC234C17AEE}" type="presParOf" srcId="{FB235EF6-0108-45AE-8314-D8F3A2949768}" destId="{5CCCC54A-041B-4C09-AB33-83017DA3FD64}" srcOrd="2" destOrd="0" presId="urn:microsoft.com/office/officeart/2018/2/layout/IconVerticalSolidList"/>
    <dgm:cxn modelId="{DB8CBF1A-DD17-4315-B4A3-DCEDEC036C32}" type="presParOf" srcId="{FB235EF6-0108-45AE-8314-D8F3A2949768}" destId="{FA3BA299-D557-4DB5-9A60-BEB68EDA0322}" srcOrd="3" destOrd="0" presId="urn:microsoft.com/office/officeart/2018/2/layout/IconVerticalSolidList"/>
    <dgm:cxn modelId="{9C6775D4-5A69-4894-AACC-B62E3781314D}" type="presParOf" srcId="{819C6C58-E2F9-4B03-A998-03907F6E533D}" destId="{29B56B70-EFDD-469D-9B5A-2D468F546DB3}" srcOrd="1" destOrd="0" presId="urn:microsoft.com/office/officeart/2018/2/layout/IconVerticalSolidList"/>
    <dgm:cxn modelId="{AC2D2B96-00E2-49D6-BD9D-6CCA6E3EDADB}" type="presParOf" srcId="{819C6C58-E2F9-4B03-A998-03907F6E533D}" destId="{2E7307A0-66ED-4995-B729-1210884E1F75}" srcOrd="2" destOrd="0" presId="urn:microsoft.com/office/officeart/2018/2/layout/IconVerticalSolidList"/>
    <dgm:cxn modelId="{6B10C047-66FF-442C-BE3B-535DCA3592A5}" type="presParOf" srcId="{2E7307A0-66ED-4995-B729-1210884E1F75}" destId="{5E03CC35-29D6-401A-A7AD-DBB59337F97C}" srcOrd="0" destOrd="0" presId="urn:microsoft.com/office/officeart/2018/2/layout/IconVerticalSolidList"/>
    <dgm:cxn modelId="{25E85DC2-4A35-4122-8583-71F3158001DE}" type="presParOf" srcId="{2E7307A0-66ED-4995-B729-1210884E1F75}" destId="{AAD69F40-AC58-4965-A22A-8F1C9C6BDF23}" srcOrd="1" destOrd="0" presId="urn:microsoft.com/office/officeart/2018/2/layout/IconVerticalSolidList"/>
    <dgm:cxn modelId="{487D7798-31EC-4424-896B-4CB16F8171DD}" type="presParOf" srcId="{2E7307A0-66ED-4995-B729-1210884E1F75}" destId="{66798507-115B-4843-BCD8-84D18A2E4E80}" srcOrd="2" destOrd="0" presId="urn:microsoft.com/office/officeart/2018/2/layout/IconVerticalSolidList"/>
    <dgm:cxn modelId="{05DD404C-0511-4596-85F3-D0D2BE42E63B}" type="presParOf" srcId="{2E7307A0-66ED-4995-B729-1210884E1F75}" destId="{BAD57C45-C58B-4894-A1D9-0384C34397D9}" srcOrd="3" destOrd="0" presId="urn:microsoft.com/office/officeart/2018/2/layout/IconVerticalSolidList"/>
    <dgm:cxn modelId="{D2495C7C-A53C-45A5-9599-1D180F1B4081}" type="presParOf" srcId="{819C6C58-E2F9-4B03-A998-03907F6E533D}" destId="{77DBF959-03AC-4005-925E-CA42E29ED40F}" srcOrd="3" destOrd="0" presId="urn:microsoft.com/office/officeart/2018/2/layout/IconVerticalSolidList"/>
    <dgm:cxn modelId="{1EDB52F6-2ADD-452A-BF55-5FD4C7A10262}" type="presParOf" srcId="{819C6C58-E2F9-4B03-A998-03907F6E533D}" destId="{6BE2FB70-8198-4C84-A72E-AE3FADAA3EAA}" srcOrd="4" destOrd="0" presId="urn:microsoft.com/office/officeart/2018/2/layout/IconVerticalSolidList"/>
    <dgm:cxn modelId="{98E350B7-6BF5-4756-886B-42D2D65BD9DB}" type="presParOf" srcId="{6BE2FB70-8198-4C84-A72E-AE3FADAA3EAA}" destId="{DB56ED11-CCE0-4833-874A-9D3DE63FB6C7}" srcOrd="0" destOrd="0" presId="urn:microsoft.com/office/officeart/2018/2/layout/IconVerticalSolidList"/>
    <dgm:cxn modelId="{02B1A382-4185-497A-9BF9-E857AD9C5897}" type="presParOf" srcId="{6BE2FB70-8198-4C84-A72E-AE3FADAA3EAA}" destId="{F8547A3E-92DF-4FEC-810B-80CE585466D5}" srcOrd="1" destOrd="0" presId="urn:microsoft.com/office/officeart/2018/2/layout/IconVerticalSolidList"/>
    <dgm:cxn modelId="{39703F26-4580-42D8-B930-D382AEA7822F}" type="presParOf" srcId="{6BE2FB70-8198-4C84-A72E-AE3FADAA3EAA}" destId="{1CFBBD68-C828-446B-A27A-2839806B5823}" srcOrd="2" destOrd="0" presId="urn:microsoft.com/office/officeart/2018/2/layout/IconVerticalSolidList"/>
    <dgm:cxn modelId="{1553AF22-8D1A-4CAD-83E4-02CFBF2C9BA5}" type="presParOf" srcId="{6BE2FB70-8198-4C84-A72E-AE3FADAA3EAA}" destId="{18B4C1BC-DCB1-46DE-93EC-91FB463E7C8D}" srcOrd="3" destOrd="0" presId="urn:microsoft.com/office/officeart/2018/2/layout/IconVerticalSolidList"/>
    <dgm:cxn modelId="{96052DBA-EB82-4709-B6D8-D4ABB3A316C2}" type="presParOf" srcId="{819C6C58-E2F9-4B03-A998-03907F6E533D}" destId="{1E2A2735-E07F-470D-AD9E-69724B5F1B37}" srcOrd="5" destOrd="0" presId="urn:microsoft.com/office/officeart/2018/2/layout/IconVerticalSolidList"/>
    <dgm:cxn modelId="{FF5D5777-56F0-46DB-BCDC-FD6F0302F648}" type="presParOf" srcId="{819C6C58-E2F9-4B03-A998-03907F6E533D}" destId="{21F7440C-FC79-4D5B-BB74-D6FFE01A10D6}" srcOrd="6" destOrd="0" presId="urn:microsoft.com/office/officeart/2018/2/layout/IconVerticalSolidList"/>
    <dgm:cxn modelId="{6E5D11FB-967A-4340-AB54-BFD2A354A120}" type="presParOf" srcId="{21F7440C-FC79-4D5B-BB74-D6FFE01A10D6}" destId="{752CC255-5DF9-444A-A42F-3C361EB289B0}" srcOrd="0" destOrd="0" presId="urn:microsoft.com/office/officeart/2018/2/layout/IconVerticalSolidList"/>
    <dgm:cxn modelId="{A20D73B4-ADEC-4A82-A6CD-13F8CA756D5E}" type="presParOf" srcId="{21F7440C-FC79-4D5B-BB74-D6FFE01A10D6}" destId="{452559F1-4611-416E-AFD1-CDA6FD27E8D4}" srcOrd="1" destOrd="0" presId="urn:microsoft.com/office/officeart/2018/2/layout/IconVerticalSolidList"/>
    <dgm:cxn modelId="{37CC31D5-2862-4A54-BA48-C4AB25F99A90}" type="presParOf" srcId="{21F7440C-FC79-4D5B-BB74-D6FFE01A10D6}" destId="{0F0C78F5-11BF-416C-BB47-EED803E04C5C}" srcOrd="2" destOrd="0" presId="urn:microsoft.com/office/officeart/2018/2/layout/IconVerticalSolidList"/>
    <dgm:cxn modelId="{A49C4870-0CA6-413B-AF5E-94BD64890B7F}" type="presParOf" srcId="{21F7440C-FC79-4D5B-BB74-D6FFE01A10D6}" destId="{6A9A09D6-7F1E-4434-866D-5DA96B5503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DB047-17BD-465B-A1EF-E915A9D32470}">
      <dsp:nvSpPr>
        <dsp:cNvPr id="0" name=""/>
        <dsp:cNvSpPr/>
      </dsp:nvSpPr>
      <dsp:spPr>
        <a:xfrm>
          <a:off x="0" y="10451"/>
          <a:ext cx="6696744" cy="18299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67614-D965-49CA-9591-A51FD00ECC56}">
      <dsp:nvSpPr>
        <dsp:cNvPr id="0" name=""/>
        <dsp:cNvSpPr/>
      </dsp:nvSpPr>
      <dsp:spPr>
        <a:xfrm>
          <a:off x="553546" y="422180"/>
          <a:ext cx="1006447" cy="1006447"/>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10000" r="-1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536DFC-CA16-41AE-9E01-0628CD7573CB}">
      <dsp:nvSpPr>
        <dsp:cNvPr id="0" name=""/>
        <dsp:cNvSpPr/>
      </dsp:nvSpPr>
      <dsp:spPr>
        <a:xfrm>
          <a:off x="2113539" y="10451"/>
          <a:ext cx="4579070" cy="182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65" tIns="193665" rIns="193665" bIns="193665" numCol="1" spcCol="1270" anchor="ctr" anchorCtr="0">
          <a:noAutofit/>
        </a:bodyPr>
        <a:lstStyle/>
        <a:p>
          <a:pPr marL="0" lvl="0" indent="0" algn="l" defTabSz="1022350">
            <a:lnSpc>
              <a:spcPct val="100000"/>
            </a:lnSpc>
            <a:spcBef>
              <a:spcPct val="0"/>
            </a:spcBef>
            <a:spcAft>
              <a:spcPct val="35000"/>
            </a:spcAft>
            <a:buNone/>
          </a:pPr>
          <a:r>
            <a:rPr lang="en-US" sz="2300" kern="1200" dirty="0"/>
            <a:t>The key word is awareness</a:t>
          </a:r>
        </a:p>
      </dsp:txBody>
      <dsp:txXfrm>
        <a:off x="2113539" y="10451"/>
        <a:ext cx="4579070" cy="1829904"/>
      </dsp:txXfrm>
    </dsp:sp>
    <dsp:sp modelId="{340A4DA8-0AF7-4FCB-8FA4-A7CEE92400A3}">
      <dsp:nvSpPr>
        <dsp:cNvPr id="0" name=""/>
        <dsp:cNvSpPr/>
      </dsp:nvSpPr>
      <dsp:spPr>
        <a:xfrm>
          <a:off x="0" y="2297832"/>
          <a:ext cx="6696744" cy="18299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D167B-6D73-446D-A6CE-1FC5D9B9BBD6}">
      <dsp:nvSpPr>
        <dsp:cNvPr id="0" name=""/>
        <dsp:cNvSpPr/>
      </dsp:nvSpPr>
      <dsp:spPr>
        <a:xfrm>
          <a:off x="553546" y="2709560"/>
          <a:ext cx="1006447" cy="100644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260312-89CD-4D77-98FF-2D2C0C2ED1BC}">
      <dsp:nvSpPr>
        <dsp:cNvPr id="0" name=""/>
        <dsp:cNvSpPr/>
      </dsp:nvSpPr>
      <dsp:spPr>
        <a:xfrm>
          <a:off x="1771925" y="2255817"/>
          <a:ext cx="1962999" cy="182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65" tIns="193665" rIns="193665" bIns="193665" numCol="1" spcCol="1270" anchor="ctr" anchorCtr="0">
          <a:noAutofit/>
        </a:bodyPr>
        <a:lstStyle/>
        <a:p>
          <a:pPr marL="0" lvl="0" indent="0" algn="l" defTabSz="1022350">
            <a:lnSpc>
              <a:spcPct val="100000"/>
            </a:lnSpc>
            <a:spcBef>
              <a:spcPct val="0"/>
            </a:spcBef>
            <a:spcAft>
              <a:spcPct val="35000"/>
            </a:spcAft>
            <a:buNone/>
          </a:pPr>
          <a:r>
            <a:rPr lang="en-US" sz="2300" kern="1200" dirty="0"/>
            <a:t>Awareness of what? </a:t>
          </a:r>
        </a:p>
      </dsp:txBody>
      <dsp:txXfrm>
        <a:off x="1771925" y="2255817"/>
        <a:ext cx="1962999" cy="1829904"/>
      </dsp:txXfrm>
    </dsp:sp>
    <dsp:sp modelId="{01457441-D1FB-47B3-8912-D9FF291C0DA5}">
      <dsp:nvSpPr>
        <dsp:cNvPr id="0" name=""/>
        <dsp:cNvSpPr/>
      </dsp:nvSpPr>
      <dsp:spPr>
        <a:xfrm>
          <a:off x="4412725" y="2297832"/>
          <a:ext cx="1831551" cy="182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65" tIns="193665" rIns="193665" bIns="193665" numCol="1" spcCol="1270" anchor="ctr" anchorCtr="0">
          <a:noAutofit/>
        </a:bodyPr>
        <a:lstStyle/>
        <a:p>
          <a:pPr marL="0" lvl="0" indent="0" algn="l" defTabSz="622300">
            <a:lnSpc>
              <a:spcPct val="100000"/>
            </a:lnSpc>
            <a:spcBef>
              <a:spcPct val="0"/>
            </a:spcBef>
            <a:spcAft>
              <a:spcPct val="35000"/>
            </a:spcAft>
            <a:buNone/>
          </a:pPr>
          <a:r>
            <a:rPr lang="en-US" sz="1400" kern="1200" dirty="0"/>
            <a:t>Your destination</a:t>
          </a:r>
        </a:p>
        <a:p>
          <a:pPr marL="0" lvl="0" indent="0" algn="l" defTabSz="622300">
            <a:lnSpc>
              <a:spcPct val="100000"/>
            </a:lnSpc>
            <a:spcBef>
              <a:spcPct val="0"/>
            </a:spcBef>
            <a:spcAft>
              <a:spcPct val="35000"/>
            </a:spcAft>
            <a:buNone/>
          </a:pPr>
          <a:r>
            <a:rPr lang="en-US" sz="1400" kern="1200" dirty="0"/>
            <a:t>The topography</a:t>
          </a:r>
        </a:p>
        <a:p>
          <a:pPr marL="0" lvl="0" indent="0" algn="l" defTabSz="622300">
            <a:lnSpc>
              <a:spcPct val="100000"/>
            </a:lnSpc>
            <a:spcBef>
              <a:spcPct val="0"/>
            </a:spcBef>
            <a:spcAft>
              <a:spcPct val="35000"/>
            </a:spcAft>
            <a:buNone/>
          </a:pPr>
          <a:r>
            <a:rPr lang="en-US" sz="1400" kern="1200" dirty="0"/>
            <a:t>Your path/route</a:t>
          </a:r>
        </a:p>
        <a:p>
          <a:pPr marL="0" lvl="0" indent="0" algn="l" defTabSz="622300">
            <a:lnSpc>
              <a:spcPct val="100000"/>
            </a:lnSpc>
            <a:spcBef>
              <a:spcPct val="0"/>
            </a:spcBef>
            <a:spcAft>
              <a:spcPct val="35000"/>
            </a:spcAft>
            <a:buNone/>
          </a:pPr>
          <a:r>
            <a:rPr lang="en-US" sz="1400" kern="1200" dirty="0"/>
            <a:t>Situational Awareness!</a:t>
          </a:r>
        </a:p>
      </dsp:txBody>
      <dsp:txXfrm>
        <a:off x="4412725" y="2297832"/>
        <a:ext cx="1831551" cy="1829904"/>
      </dsp:txXfrm>
    </dsp:sp>
    <dsp:sp modelId="{07F4B92C-E897-4F7F-B563-5322F79E7A48}">
      <dsp:nvSpPr>
        <dsp:cNvPr id="0" name=""/>
        <dsp:cNvSpPr/>
      </dsp:nvSpPr>
      <dsp:spPr>
        <a:xfrm>
          <a:off x="0" y="4648792"/>
          <a:ext cx="6696744" cy="18299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696A1-7D76-41A2-A914-7A4E6E7EE53E}">
      <dsp:nvSpPr>
        <dsp:cNvPr id="0" name=""/>
        <dsp:cNvSpPr/>
      </dsp:nvSpPr>
      <dsp:spPr>
        <a:xfrm>
          <a:off x="553546" y="5060521"/>
          <a:ext cx="1006447" cy="1006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355145-8914-4958-8499-F83F534FB9C8}">
      <dsp:nvSpPr>
        <dsp:cNvPr id="0" name=""/>
        <dsp:cNvSpPr/>
      </dsp:nvSpPr>
      <dsp:spPr>
        <a:xfrm>
          <a:off x="1666459" y="4688922"/>
          <a:ext cx="2450519" cy="182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65" tIns="193665" rIns="193665" bIns="193665" numCol="1" spcCol="1270" anchor="ctr" anchorCtr="0">
          <a:noAutofit/>
        </a:bodyPr>
        <a:lstStyle/>
        <a:p>
          <a:pPr marL="0" lvl="0" indent="0" algn="l" defTabSz="1022350">
            <a:lnSpc>
              <a:spcPct val="100000"/>
            </a:lnSpc>
            <a:spcBef>
              <a:spcPct val="0"/>
            </a:spcBef>
            <a:spcAft>
              <a:spcPct val="35000"/>
            </a:spcAft>
            <a:buNone/>
          </a:pPr>
          <a:r>
            <a:rPr lang="en-US" sz="2300" kern="1200" dirty="0"/>
            <a:t>Why a map not a graph? </a:t>
          </a:r>
        </a:p>
      </dsp:txBody>
      <dsp:txXfrm>
        <a:off x="1666459" y="4688922"/>
        <a:ext cx="2450519" cy="1829904"/>
      </dsp:txXfrm>
    </dsp:sp>
    <dsp:sp modelId="{FB181A61-A05D-4BF0-98A8-1D0684767717}">
      <dsp:nvSpPr>
        <dsp:cNvPr id="0" name=""/>
        <dsp:cNvSpPr/>
      </dsp:nvSpPr>
      <dsp:spPr>
        <a:xfrm>
          <a:off x="4781107" y="4585212"/>
          <a:ext cx="1665369" cy="1957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65" tIns="193665" rIns="193665" bIns="193665" numCol="1" spcCol="1270" anchor="ctr" anchorCtr="0">
          <a:noAutofit/>
        </a:bodyPr>
        <a:lstStyle/>
        <a:p>
          <a:pPr marL="0" lvl="0" indent="0" algn="l" defTabSz="622300">
            <a:lnSpc>
              <a:spcPct val="100000"/>
            </a:lnSpc>
            <a:spcBef>
              <a:spcPct val="0"/>
            </a:spcBef>
            <a:spcAft>
              <a:spcPct val="35000"/>
            </a:spcAft>
            <a:buNone/>
          </a:pPr>
          <a:r>
            <a:rPr lang="en-US" sz="1400" kern="1200" dirty="0"/>
            <a:t>To avoid getting lost and going down circular paths knowing your landscape matters!</a:t>
          </a:r>
        </a:p>
      </dsp:txBody>
      <dsp:txXfrm>
        <a:off x="4781107" y="4585212"/>
        <a:ext cx="1665369" cy="1957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56685-EF03-4B10-B7F9-9986EF1CC37F}">
      <dsp:nvSpPr>
        <dsp:cNvPr id="0" name=""/>
        <dsp:cNvSpPr/>
      </dsp:nvSpPr>
      <dsp:spPr>
        <a:xfrm>
          <a:off x="0" y="2277"/>
          <a:ext cx="5638800" cy="1154072"/>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A83B91FC-409B-4723-9EA3-5F10D414368A}">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B871E6-7C52-4BEB-AC7B-BAC8816A393A}">
      <dsp:nvSpPr>
        <dsp:cNvPr id="0" name=""/>
        <dsp:cNvSpPr/>
      </dsp:nvSpPr>
      <dsp:spPr>
        <a:xfrm>
          <a:off x="1332954" y="2277"/>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90000"/>
            </a:lnSpc>
            <a:spcBef>
              <a:spcPct val="0"/>
            </a:spcBef>
            <a:spcAft>
              <a:spcPct val="35000"/>
            </a:spcAft>
            <a:buNone/>
          </a:pPr>
          <a:r>
            <a:rPr lang="en-GB" sz="1800" b="1" kern="1200"/>
            <a:t>Genesis: </a:t>
          </a:r>
          <a:r>
            <a:rPr lang="en-GB" sz="1800" kern="1200"/>
            <a:t>the new and rare</a:t>
          </a:r>
          <a:endParaRPr lang="en-US" sz="1800" kern="1200"/>
        </a:p>
      </dsp:txBody>
      <dsp:txXfrm>
        <a:off x="1332954" y="2277"/>
        <a:ext cx="4305845" cy="1154072"/>
      </dsp:txXfrm>
    </dsp:sp>
    <dsp:sp modelId="{C7BB743F-6430-4D42-A38B-0736FBDFE6C1}">
      <dsp:nvSpPr>
        <dsp:cNvPr id="0" name=""/>
        <dsp:cNvSpPr/>
      </dsp:nvSpPr>
      <dsp:spPr>
        <a:xfrm>
          <a:off x="0" y="1444868"/>
          <a:ext cx="5638800" cy="1154072"/>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89B650D4-98B1-46E9-BAA0-72E7282729B9}">
      <dsp:nvSpPr>
        <dsp:cNvPr id="0" name=""/>
        <dsp:cNvSpPr/>
      </dsp:nvSpPr>
      <dsp:spPr>
        <a:xfrm>
          <a:off x="349107" y="1704534"/>
          <a:ext cx="634740" cy="63474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FCA4D-ADD1-4BFC-942F-21738CA1423C}">
      <dsp:nvSpPr>
        <dsp:cNvPr id="0" name=""/>
        <dsp:cNvSpPr/>
      </dsp:nvSpPr>
      <dsp:spPr>
        <a:xfrm>
          <a:off x="1332954" y="1444868"/>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90000"/>
            </a:lnSpc>
            <a:spcBef>
              <a:spcPct val="0"/>
            </a:spcBef>
            <a:spcAft>
              <a:spcPct val="35000"/>
            </a:spcAft>
            <a:buNone/>
          </a:pPr>
          <a:r>
            <a:rPr lang="en-GB" sz="1800" b="1" kern="1200" dirty="0"/>
            <a:t>Custom built: </a:t>
          </a:r>
          <a:r>
            <a:rPr lang="en-GB" sz="1800" kern="1200" dirty="0"/>
            <a:t>bespoke and uncommon</a:t>
          </a:r>
          <a:endParaRPr lang="en-US" sz="1800" kern="1200" dirty="0"/>
        </a:p>
      </dsp:txBody>
      <dsp:txXfrm>
        <a:off x="1332954" y="1444868"/>
        <a:ext cx="4305845" cy="1154072"/>
      </dsp:txXfrm>
    </dsp:sp>
    <dsp:sp modelId="{03D01C05-A68A-42DA-997C-587FF486372B}">
      <dsp:nvSpPr>
        <dsp:cNvPr id="0" name=""/>
        <dsp:cNvSpPr/>
      </dsp:nvSpPr>
      <dsp:spPr>
        <a:xfrm>
          <a:off x="0" y="2887459"/>
          <a:ext cx="5638800" cy="1154072"/>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F8ECB5F0-111C-41D4-A55A-85E938145357}">
      <dsp:nvSpPr>
        <dsp:cNvPr id="0" name=""/>
        <dsp:cNvSpPr/>
      </dsp:nvSpPr>
      <dsp:spPr>
        <a:xfrm>
          <a:off x="349107" y="3147125"/>
          <a:ext cx="634740" cy="63474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C8C73-CA6B-443E-8396-4FA4DD67E60F}">
      <dsp:nvSpPr>
        <dsp:cNvPr id="0" name=""/>
        <dsp:cNvSpPr/>
      </dsp:nvSpPr>
      <dsp:spPr>
        <a:xfrm>
          <a:off x="1332954" y="2887459"/>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90000"/>
            </a:lnSpc>
            <a:spcBef>
              <a:spcPct val="0"/>
            </a:spcBef>
            <a:spcAft>
              <a:spcPct val="35000"/>
            </a:spcAft>
            <a:buNone/>
          </a:pPr>
          <a:r>
            <a:rPr lang="en-GB" sz="1800" b="1" kern="1200"/>
            <a:t>Product (including rental): </a:t>
          </a:r>
          <a:r>
            <a:rPr lang="en-GB" sz="1800" kern="1200"/>
            <a:t>common, well defined, manufactured through a reproduceable process</a:t>
          </a:r>
          <a:endParaRPr lang="en-US" sz="1800" kern="1200"/>
        </a:p>
      </dsp:txBody>
      <dsp:txXfrm>
        <a:off x="1332954" y="2887459"/>
        <a:ext cx="4305845" cy="1154072"/>
      </dsp:txXfrm>
    </dsp:sp>
    <dsp:sp modelId="{A5DE6D53-05E9-4A55-B0F4-849D5099966C}">
      <dsp:nvSpPr>
        <dsp:cNvPr id="0" name=""/>
        <dsp:cNvSpPr/>
      </dsp:nvSpPr>
      <dsp:spPr>
        <a:xfrm>
          <a:off x="0" y="4330050"/>
          <a:ext cx="5638800" cy="1154072"/>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67A1A06B-FABC-4228-BDB7-E60C11DD5898}">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297DF1-51DD-42FC-BACE-CB0B90833E57}">
      <dsp:nvSpPr>
        <dsp:cNvPr id="0" name=""/>
        <dsp:cNvSpPr/>
      </dsp:nvSpPr>
      <dsp:spPr>
        <a:xfrm>
          <a:off x="1332954" y="4330050"/>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800100">
            <a:lnSpc>
              <a:spcPct val="90000"/>
            </a:lnSpc>
            <a:spcBef>
              <a:spcPct val="0"/>
            </a:spcBef>
            <a:spcAft>
              <a:spcPct val="35000"/>
            </a:spcAft>
            <a:buNone/>
          </a:pPr>
          <a:r>
            <a:rPr lang="en-GB" sz="1800" b="1" kern="1200"/>
            <a:t>Commodity (including utility): </a:t>
          </a:r>
          <a:r>
            <a:rPr lang="en-GB" sz="1800" kern="1200"/>
            <a:t>industrialised and less visible</a:t>
          </a:r>
          <a:endParaRPr lang="en-US" sz="1800" kern="1200"/>
        </a:p>
      </dsp:txBody>
      <dsp:txXfrm>
        <a:off x="1332954" y="4330050"/>
        <a:ext cx="4305845" cy="11540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EFF1C-3D62-4861-B707-F18A27AA2341}">
      <dsp:nvSpPr>
        <dsp:cNvPr id="0" name=""/>
        <dsp:cNvSpPr/>
      </dsp:nvSpPr>
      <dsp:spPr>
        <a:xfrm>
          <a:off x="425223" y="431832"/>
          <a:ext cx="1189971" cy="118997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C32EA0DF-EB81-47D7-85EF-A7B2FC3C5B12}">
      <dsp:nvSpPr>
        <dsp:cNvPr id="0" name=""/>
        <dsp:cNvSpPr/>
      </dsp:nvSpPr>
      <dsp:spPr>
        <a:xfrm>
          <a:off x="678824" y="685432"/>
          <a:ext cx="682770" cy="682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91A3B3-15B7-464A-A1A9-914524F03190}">
      <dsp:nvSpPr>
        <dsp:cNvPr id="0" name=""/>
        <dsp:cNvSpPr/>
      </dsp:nvSpPr>
      <dsp:spPr>
        <a:xfrm>
          <a:off x="44823" y="1992450"/>
          <a:ext cx="1950773"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Identify the </a:t>
          </a:r>
          <a:r>
            <a:rPr lang="en-GB" sz="1600" b="1" kern="1200" dirty="0"/>
            <a:t>Users</a:t>
          </a:r>
          <a:r>
            <a:rPr lang="en-GB" sz="1600" kern="1200" dirty="0"/>
            <a:t> </a:t>
          </a:r>
          <a:endParaRPr lang="en-US" sz="1600" kern="1200" dirty="0"/>
        </a:p>
      </dsp:txBody>
      <dsp:txXfrm>
        <a:off x="44823" y="1992450"/>
        <a:ext cx="1950773" cy="1004062"/>
      </dsp:txXfrm>
    </dsp:sp>
    <dsp:sp modelId="{BB4932DA-DFEA-48F2-8F9C-1B507405D5F2}">
      <dsp:nvSpPr>
        <dsp:cNvPr id="0" name=""/>
        <dsp:cNvSpPr/>
      </dsp:nvSpPr>
      <dsp:spPr>
        <a:xfrm>
          <a:off x="2717382" y="431832"/>
          <a:ext cx="1189971" cy="1189971"/>
        </a:xfrm>
        <a:prstGeom prst="ellipse">
          <a:avLst/>
        </a:prstGeom>
        <a:solidFill>
          <a:schemeClr val="accent1"/>
        </a:solidFill>
        <a:ln>
          <a:solidFill>
            <a:schemeClr val="accent1"/>
          </a:solidFill>
        </a:ln>
        <a:effectLst/>
      </dsp:spPr>
      <dsp:style>
        <a:lnRef idx="0">
          <a:scrgbClr r="0" g="0" b="0"/>
        </a:lnRef>
        <a:fillRef idx="1">
          <a:scrgbClr r="0" g="0" b="0"/>
        </a:fillRef>
        <a:effectRef idx="0">
          <a:scrgbClr r="0" g="0" b="0"/>
        </a:effectRef>
        <a:fontRef idx="minor"/>
      </dsp:style>
    </dsp:sp>
    <dsp:sp modelId="{2CCD4485-9A5D-4592-965F-D7505D259800}">
      <dsp:nvSpPr>
        <dsp:cNvPr id="0" name=""/>
        <dsp:cNvSpPr/>
      </dsp:nvSpPr>
      <dsp:spPr>
        <a:xfrm>
          <a:off x="2970982" y="685432"/>
          <a:ext cx="682770" cy="682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573C8-33AC-4658-8DBD-44BF70B88218}">
      <dsp:nvSpPr>
        <dsp:cNvPr id="0" name=""/>
        <dsp:cNvSpPr/>
      </dsp:nvSpPr>
      <dsp:spPr>
        <a:xfrm>
          <a:off x="2336981" y="1992450"/>
          <a:ext cx="1950773"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Identify the </a:t>
          </a:r>
          <a:r>
            <a:rPr lang="en-GB" sz="1600" b="1" kern="1200" dirty="0"/>
            <a:t>Needs</a:t>
          </a:r>
          <a:r>
            <a:rPr lang="en-GB" sz="1600" kern="1200" dirty="0"/>
            <a:t> to be met </a:t>
          </a:r>
          <a:endParaRPr lang="en-US" sz="1600" kern="1200" dirty="0"/>
        </a:p>
      </dsp:txBody>
      <dsp:txXfrm>
        <a:off x="2336981" y="1992450"/>
        <a:ext cx="1950773" cy="1004062"/>
      </dsp:txXfrm>
    </dsp:sp>
    <dsp:sp modelId="{6A83DC3F-3AD2-4B23-A042-50DBEAEF5200}">
      <dsp:nvSpPr>
        <dsp:cNvPr id="0" name=""/>
        <dsp:cNvSpPr/>
      </dsp:nvSpPr>
      <dsp:spPr>
        <a:xfrm>
          <a:off x="5009540" y="431832"/>
          <a:ext cx="1189971" cy="1189971"/>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AB5C50FD-2733-4A4E-8039-FBA0E3543DAB}">
      <dsp:nvSpPr>
        <dsp:cNvPr id="0" name=""/>
        <dsp:cNvSpPr/>
      </dsp:nvSpPr>
      <dsp:spPr>
        <a:xfrm>
          <a:off x="5263141" y="685432"/>
          <a:ext cx="682770" cy="682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F77A68-BF66-4710-BEFF-A6D921F0C1F6}">
      <dsp:nvSpPr>
        <dsp:cNvPr id="0" name=""/>
        <dsp:cNvSpPr/>
      </dsp:nvSpPr>
      <dsp:spPr>
        <a:xfrm>
          <a:off x="4629139" y="1992450"/>
          <a:ext cx="1950773"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Identify the </a:t>
          </a:r>
          <a:r>
            <a:rPr lang="en-GB" sz="1600" b="1" kern="1200" dirty="0"/>
            <a:t>Capabilities</a:t>
          </a:r>
          <a:r>
            <a:rPr lang="en-GB" sz="1600" kern="1200" dirty="0"/>
            <a:t> </a:t>
          </a:r>
          <a:endParaRPr lang="en-US" sz="1600" kern="1200" dirty="0"/>
        </a:p>
      </dsp:txBody>
      <dsp:txXfrm>
        <a:off x="4629139" y="1992450"/>
        <a:ext cx="1950773" cy="1004062"/>
      </dsp:txXfrm>
    </dsp:sp>
    <dsp:sp modelId="{8AAF8200-E97D-41CA-ABCF-C71EAA47C9CC}">
      <dsp:nvSpPr>
        <dsp:cNvPr id="0" name=""/>
        <dsp:cNvSpPr/>
      </dsp:nvSpPr>
      <dsp:spPr>
        <a:xfrm>
          <a:off x="1571303" y="3484206"/>
          <a:ext cx="1189971" cy="1189971"/>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6211CB3F-55AB-4E13-BB2A-E61F948FBE47}">
      <dsp:nvSpPr>
        <dsp:cNvPr id="0" name=""/>
        <dsp:cNvSpPr/>
      </dsp:nvSpPr>
      <dsp:spPr>
        <a:xfrm>
          <a:off x="1824903" y="3737807"/>
          <a:ext cx="682770" cy="68277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B94F1-793B-4522-B25A-867AF7091B55}">
      <dsp:nvSpPr>
        <dsp:cNvPr id="0" name=""/>
        <dsp:cNvSpPr/>
      </dsp:nvSpPr>
      <dsp:spPr>
        <a:xfrm>
          <a:off x="1190902" y="5044825"/>
          <a:ext cx="1950773"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Value Chain</a:t>
          </a:r>
        </a:p>
      </dsp:txBody>
      <dsp:txXfrm>
        <a:off x="1190902" y="5044825"/>
        <a:ext cx="1950773" cy="1004062"/>
      </dsp:txXfrm>
    </dsp:sp>
    <dsp:sp modelId="{A45F6FBB-93B7-4FD6-A29C-E54C6B377A22}">
      <dsp:nvSpPr>
        <dsp:cNvPr id="0" name=""/>
        <dsp:cNvSpPr/>
      </dsp:nvSpPr>
      <dsp:spPr>
        <a:xfrm>
          <a:off x="3863461" y="3484206"/>
          <a:ext cx="1189971" cy="1189971"/>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8A4BD7D-8B7A-4CDC-ACA7-0F291C8F9385}">
      <dsp:nvSpPr>
        <dsp:cNvPr id="0" name=""/>
        <dsp:cNvSpPr/>
      </dsp:nvSpPr>
      <dsp:spPr>
        <a:xfrm>
          <a:off x="4117061" y="3737807"/>
          <a:ext cx="682770" cy="682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6CC42E-135B-4F14-B3C8-E228FDBC5BC6}">
      <dsp:nvSpPr>
        <dsp:cNvPr id="0" name=""/>
        <dsp:cNvSpPr/>
      </dsp:nvSpPr>
      <dsp:spPr>
        <a:xfrm>
          <a:off x="3483060" y="5044825"/>
          <a:ext cx="1950773"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Determine the stage of </a:t>
          </a:r>
          <a:r>
            <a:rPr lang="en-GB" sz="1600" b="1" kern="1200" dirty="0"/>
            <a:t>Evolution</a:t>
          </a:r>
          <a:r>
            <a:rPr lang="en-GB" sz="1600" kern="1200" dirty="0"/>
            <a:t> for each </a:t>
          </a:r>
          <a:endParaRPr lang="en-US" sz="1600" kern="1200" dirty="0"/>
        </a:p>
      </dsp:txBody>
      <dsp:txXfrm>
        <a:off x="3483060" y="5044825"/>
        <a:ext cx="1950773" cy="1004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A2658-C357-4CC3-98B0-2482D221EB62}">
      <dsp:nvSpPr>
        <dsp:cNvPr id="0" name=""/>
        <dsp:cNvSpPr/>
      </dsp:nvSpPr>
      <dsp:spPr>
        <a:xfrm>
          <a:off x="0" y="2277"/>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F4D20-6C4C-4664-BCEE-C4A898B15F87}">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3BA299-D557-4DB5-9A60-BEB68EDA0322}">
      <dsp:nvSpPr>
        <dsp:cNvPr id="0" name=""/>
        <dsp:cNvSpPr/>
      </dsp:nvSpPr>
      <dsp:spPr>
        <a:xfrm>
          <a:off x="1332954" y="2277"/>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GB" sz="2100" kern="1200" dirty="0"/>
            <a:t>Please open the ppt shared in the chat</a:t>
          </a:r>
          <a:endParaRPr lang="en-US" sz="2100" kern="1200" dirty="0"/>
        </a:p>
      </dsp:txBody>
      <dsp:txXfrm>
        <a:off x="1332954" y="2277"/>
        <a:ext cx="4305845" cy="1154072"/>
      </dsp:txXfrm>
    </dsp:sp>
    <dsp:sp modelId="{5E03CC35-29D6-401A-A7AD-DBB59337F97C}">
      <dsp:nvSpPr>
        <dsp:cNvPr id="0" name=""/>
        <dsp:cNvSpPr/>
      </dsp:nvSpPr>
      <dsp:spPr>
        <a:xfrm>
          <a:off x="0" y="1444868"/>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69F40-AC58-4965-A22A-8F1C9C6BDF23}">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D57C45-C58B-4894-A1D9-0384C34397D9}">
      <dsp:nvSpPr>
        <dsp:cNvPr id="0" name=""/>
        <dsp:cNvSpPr/>
      </dsp:nvSpPr>
      <dsp:spPr>
        <a:xfrm>
          <a:off x="1332954" y="1444868"/>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GB" sz="2100" kern="1200" dirty="0"/>
            <a:t>You will need Python, Ruby and C# skills for this</a:t>
          </a:r>
          <a:endParaRPr lang="en-US" sz="2100" kern="1200" dirty="0"/>
        </a:p>
      </dsp:txBody>
      <dsp:txXfrm>
        <a:off x="1332954" y="1444868"/>
        <a:ext cx="4305845" cy="1154072"/>
      </dsp:txXfrm>
    </dsp:sp>
    <dsp:sp modelId="{DB56ED11-CCE0-4833-874A-9D3DE63FB6C7}">
      <dsp:nvSpPr>
        <dsp:cNvPr id="0" name=""/>
        <dsp:cNvSpPr/>
      </dsp:nvSpPr>
      <dsp:spPr>
        <a:xfrm>
          <a:off x="0" y="2887459"/>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47A3E-92DF-4FEC-810B-80CE585466D5}">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B4C1BC-DCB1-46DE-93EC-91FB463E7C8D}">
      <dsp:nvSpPr>
        <dsp:cNvPr id="0" name=""/>
        <dsp:cNvSpPr/>
      </dsp:nvSpPr>
      <dsp:spPr>
        <a:xfrm>
          <a:off x="1332954" y="2887459"/>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GB" sz="2100" kern="1200" dirty="0"/>
            <a:t>Maybe not – only Office Power Point skills and an imagination</a:t>
          </a:r>
          <a:endParaRPr lang="en-US" sz="2100" kern="1200" dirty="0"/>
        </a:p>
      </dsp:txBody>
      <dsp:txXfrm>
        <a:off x="1332954" y="2887459"/>
        <a:ext cx="4305845" cy="1154072"/>
      </dsp:txXfrm>
    </dsp:sp>
    <dsp:sp modelId="{752CC255-5DF9-444A-A42F-3C361EB289B0}">
      <dsp:nvSpPr>
        <dsp:cNvPr id="0" name=""/>
        <dsp:cNvSpPr/>
      </dsp:nvSpPr>
      <dsp:spPr>
        <a:xfrm>
          <a:off x="0" y="4330050"/>
          <a:ext cx="5638800" cy="115407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559F1-4611-416E-AFD1-CDA6FD27E8D4}">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9A09D6-7F1E-4434-866D-5DA96B550331}">
      <dsp:nvSpPr>
        <dsp:cNvPr id="0" name=""/>
        <dsp:cNvSpPr/>
      </dsp:nvSpPr>
      <dsp:spPr>
        <a:xfrm>
          <a:off x="1332954" y="4330050"/>
          <a:ext cx="4305845"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33450">
            <a:lnSpc>
              <a:spcPct val="90000"/>
            </a:lnSpc>
            <a:spcBef>
              <a:spcPct val="0"/>
            </a:spcBef>
            <a:spcAft>
              <a:spcPct val="35000"/>
            </a:spcAft>
            <a:buNone/>
          </a:pPr>
          <a:r>
            <a:rPr lang="en-GB" sz="2100" kern="1200" dirty="0"/>
            <a:t>Start mapping as we go along – all the components and the canvas are there</a:t>
          </a:r>
          <a:endParaRPr lang="en-US" sz="2100" kern="1200" dirty="0"/>
        </a:p>
      </dsp:txBody>
      <dsp:txXfrm>
        <a:off x="1332954" y="4330050"/>
        <a:ext cx="4305845" cy="11540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yourself </a:t>
            </a:r>
          </a:p>
          <a:p>
            <a:r>
              <a:rPr lang="en-GB" dirty="0"/>
              <a:t>Thank everyone</a:t>
            </a:r>
          </a:p>
          <a:p>
            <a:r>
              <a:rPr lang="en-GB" dirty="0"/>
              <a:t>Great to be here</a:t>
            </a:r>
          </a:p>
          <a:p>
            <a:r>
              <a:rPr lang="en-GB" dirty="0"/>
              <a:t>This is my little crash course on Wardley mapping</a:t>
            </a:r>
          </a:p>
          <a:p>
            <a:r>
              <a:rPr lang="en-GB" dirty="0"/>
              <a:t>It is aimed at total </a:t>
            </a:r>
            <a:r>
              <a:rPr lang="en-GB" dirty="0" err="1"/>
              <a:t>begginers</a:t>
            </a:r>
            <a:r>
              <a:rPr lang="en-GB" dirty="0"/>
              <a:t> but could be fun for other levels</a:t>
            </a:r>
          </a:p>
          <a:p>
            <a:r>
              <a:rPr lang="en-GB" dirty="0"/>
              <a:t>I would like to make this a discussion forum rather than me teaching you things – so if you have, questions, comments or you disagree with anything stated feel free to interrupt and lets all discuss it</a:t>
            </a:r>
          </a:p>
        </p:txBody>
      </p:sp>
      <p:sp>
        <p:nvSpPr>
          <p:cNvPr id="4" name="Slide Number Placeholder 3"/>
          <p:cNvSpPr>
            <a:spLocks noGrp="1"/>
          </p:cNvSpPr>
          <p:nvPr>
            <p:ph type="sldNum" sz="quarter" idx="5"/>
          </p:nvPr>
        </p:nvSpPr>
        <p:spPr/>
        <p:txBody>
          <a:bodyPr/>
          <a:lstStyle/>
          <a:p>
            <a:fld id="{69C971FF-EF28-4195-A575-329446EFAA55}" type="slidenum">
              <a:rPr lang="en-GB" smtClean="0"/>
              <a:t>1</a:t>
            </a:fld>
            <a:endParaRPr lang="en-GB"/>
          </a:p>
        </p:txBody>
      </p:sp>
    </p:spTree>
    <p:extLst>
      <p:ext uri="{BB962C8B-B14F-4D97-AF65-F5344CB8AC3E}">
        <p14:creationId xmlns:p14="http://schemas.microsoft.com/office/powerpoint/2010/main" val="3176087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For example, in that first map the user cares about online photo storage but whilst this needs the provision of underlying components such as compute and power, those components are positioned far from the user and hence are less visible.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lumMod val="50000"/>
                  </a:schemeClr>
                </a:solidFill>
                <a:effectLst/>
                <a:latin typeface="+mn-lt"/>
                <a:ea typeface="+mn-ea"/>
                <a:cs typeface="+mn-cs"/>
              </a:rPr>
              <a:t>Remember there is a flow </a:t>
            </a:r>
            <a:r>
              <a:rPr lang="en-GB" sz="1200" b="1" i="0" kern="1200" dirty="0" err="1">
                <a:solidFill>
                  <a:schemeClr val="tx1">
                    <a:lumMod val="50000"/>
                  </a:schemeClr>
                </a:solidFill>
                <a:effectLst/>
                <a:latin typeface="+mn-lt"/>
                <a:ea typeface="+mn-ea"/>
                <a:cs typeface="+mn-cs"/>
              </a:rPr>
              <a:t>flow</a:t>
            </a:r>
            <a:r>
              <a:rPr lang="en-GB" sz="1200" b="0" i="0" kern="1200" dirty="0">
                <a:solidFill>
                  <a:schemeClr val="tx1">
                    <a:lumMod val="50000"/>
                  </a:schemeClr>
                </a:solidFill>
                <a:effectLst/>
                <a:latin typeface="+mn-lt"/>
                <a:ea typeface="+mn-ea"/>
                <a:cs typeface="+mn-cs"/>
              </a:rPr>
              <a:t> between components - of risk, information and money.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10</a:t>
            </a:fld>
            <a:endParaRPr lang="en-GB"/>
          </a:p>
        </p:txBody>
      </p:sp>
    </p:spTree>
    <p:extLst>
      <p:ext uri="{BB962C8B-B14F-4D97-AF65-F5344CB8AC3E}">
        <p14:creationId xmlns:p14="http://schemas.microsoft.com/office/powerpoint/2010/main" val="271300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Genesis –</a:t>
            </a:r>
            <a:r>
              <a:rPr lang="en-GB" sz="1200" kern="1200" dirty="0">
                <a:solidFill>
                  <a:schemeClr val="tx1">
                    <a:lumMod val="50000"/>
                  </a:schemeClr>
                </a:solidFill>
                <a:latin typeface="+mn-lt"/>
                <a:ea typeface="+mn-ea"/>
                <a:cs typeface="+mn-cs"/>
              </a:rPr>
              <a:t>This represents the unique, the very rare, the uncertain, the constantly changing and the newly discovered. Our focus is on exploration.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Custom Built - </a:t>
            </a:r>
            <a:r>
              <a:rPr lang="en-GB" sz="1200" kern="1200" dirty="0">
                <a:solidFill>
                  <a:schemeClr val="tx1">
                    <a:lumMod val="50000"/>
                  </a:schemeClr>
                </a:solidFill>
                <a:latin typeface="+mn-lt"/>
                <a:ea typeface="+mn-ea"/>
                <a:cs typeface="+mn-cs"/>
              </a:rPr>
              <a:t>This represents the very uncommon and that which we are still learning about. It is individually made and tailored for a specific environment. It is bespoke. It frequently changes. It is an artisan skill. You wouldn’t expect to see two of these that are the same. Our focus is on learning and our craft.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Product the manufactured through a repeatable process, the more defined, the better understood. Change becomes slower here. Whilst there exists differentiation particularly in the early stages there is increasing stability and sameness. You will often see many of the same product. Our focus is on refining and improving.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This represents scale and volume operations of production, the highly standardised, the defined, the fixed, the undifferentiated, the fit for a specific known purpose and repetition, repetition and more repetition. Our focus is on ruthless removal of deviation, on industrialisation, and operational efficiency. With time we become habituated to the act, it is increasingly less visible and we often forget it’s even there.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11</a:t>
            </a:fld>
            <a:endParaRPr lang="en-GB"/>
          </a:p>
        </p:txBody>
      </p:sp>
    </p:spTree>
    <p:extLst>
      <p:ext uri="{BB962C8B-B14F-4D97-AF65-F5344CB8AC3E}">
        <p14:creationId xmlns:p14="http://schemas.microsoft.com/office/powerpoint/2010/main" val="195352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Types of </a:t>
            </a:r>
            <a:r>
              <a:rPr lang="en-GB" dirty="0" err="1"/>
              <a:t>componenets</a:t>
            </a:r>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12</a:t>
            </a:fld>
            <a:endParaRPr lang="en-GB"/>
          </a:p>
        </p:txBody>
      </p:sp>
    </p:spTree>
    <p:extLst>
      <p:ext uri="{BB962C8B-B14F-4D97-AF65-F5344CB8AC3E}">
        <p14:creationId xmlns:p14="http://schemas.microsoft.com/office/powerpoint/2010/main" val="1358681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map is very imperfect but it has some basic elements</a:t>
            </a:r>
          </a:p>
          <a:p>
            <a:endParaRPr lang="en-GB" dirty="0"/>
          </a:p>
          <a:p>
            <a:r>
              <a:rPr lang="en-GB" dirty="0"/>
              <a:t>Visual……</a:t>
            </a:r>
          </a:p>
          <a:p>
            <a:endParaRPr lang="en-GB" dirty="0"/>
          </a:p>
          <a:p>
            <a:r>
              <a:rPr lang="en-GB" dirty="0"/>
              <a:t>At the genesis – the unique researchers set up in this unique situation/climate of 2020</a:t>
            </a:r>
          </a:p>
          <a:p>
            <a:r>
              <a:rPr lang="en-GB" dirty="0"/>
              <a:t>At the end of evolution we have mass production which is visible and the use of established ML algorithms for supply chain optimisation and automation</a:t>
            </a:r>
          </a:p>
          <a:p>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13</a:t>
            </a:fld>
            <a:endParaRPr lang="en-GB"/>
          </a:p>
        </p:txBody>
      </p:sp>
    </p:spTree>
    <p:extLst>
      <p:ext uri="{BB962C8B-B14F-4D97-AF65-F5344CB8AC3E}">
        <p14:creationId xmlns:p14="http://schemas.microsoft.com/office/powerpoint/2010/main" val="172391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14</a:t>
            </a:fld>
            <a:endParaRPr lang="en-GB"/>
          </a:p>
        </p:txBody>
      </p:sp>
    </p:spTree>
    <p:extLst>
      <p:ext uri="{BB962C8B-B14F-4D97-AF65-F5344CB8AC3E}">
        <p14:creationId xmlns:p14="http://schemas.microsoft.com/office/powerpoint/2010/main" val="270094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Talk about your interview</a:t>
            </a:r>
          </a:p>
          <a:p>
            <a:pPr marL="228600" indent="-228600">
              <a:buAutoNum type="arabicPeriod"/>
            </a:pPr>
            <a:r>
              <a:rPr lang="en-GB" dirty="0"/>
              <a:t>Then phoenix project – blog and </a:t>
            </a:r>
            <a:r>
              <a:rPr lang="en-GB" dirty="0" err="1"/>
              <a:t>devsecops</a:t>
            </a:r>
            <a:endParaRPr lang="en-GB" dirty="0"/>
          </a:p>
          <a:p>
            <a:pPr marL="228600" indent="-228600">
              <a:buAutoNum type="arabicPeriod"/>
            </a:pPr>
            <a:r>
              <a:rPr lang="en-GB" dirty="0"/>
              <a:t>Python – recent boto3….</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2</a:t>
            </a:fld>
            <a:endParaRPr lang="en-GB"/>
          </a:p>
        </p:txBody>
      </p:sp>
    </p:spTree>
    <p:extLst>
      <p:ext uri="{BB962C8B-B14F-4D97-AF65-F5344CB8AC3E}">
        <p14:creationId xmlns:p14="http://schemas.microsoft.com/office/powerpoint/2010/main" val="3272670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Recently went viral – VE, then CEV, then Index.hr and Novi List</a:t>
            </a:r>
          </a:p>
        </p:txBody>
      </p:sp>
      <p:sp>
        <p:nvSpPr>
          <p:cNvPr id="4" name="Slide Number Placeholder 3"/>
          <p:cNvSpPr>
            <a:spLocks noGrp="1"/>
          </p:cNvSpPr>
          <p:nvPr>
            <p:ph type="sldNum" sz="quarter" idx="5"/>
          </p:nvPr>
        </p:nvSpPr>
        <p:spPr/>
        <p:txBody>
          <a:bodyPr/>
          <a:lstStyle/>
          <a:p>
            <a:fld id="{69C971FF-EF28-4195-A575-329446EFAA55}" type="slidenum">
              <a:rPr lang="en-GB" smtClean="0"/>
              <a:t>3</a:t>
            </a:fld>
            <a:endParaRPr lang="en-GB"/>
          </a:p>
        </p:txBody>
      </p:sp>
    </p:spTree>
    <p:extLst>
      <p:ext uri="{BB962C8B-B14F-4D97-AF65-F5344CB8AC3E}">
        <p14:creationId xmlns:p14="http://schemas.microsoft.com/office/powerpoint/2010/main" val="7428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Initially toward the end but decided to put it now as ppl can multitask</a:t>
            </a:r>
          </a:p>
        </p:txBody>
      </p:sp>
      <p:sp>
        <p:nvSpPr>
          <p:cNvPr id="4" name="Slide Number Placeholder 3"/>
          <p:cNvSpPr>
            <a:spLocks noGrp="1"/>
          </p:cNvSpPr>
          <p:nvPr>
            <p:ph type="sldNum" sz="quarter" idx="5"/>
          </p:nvPr>
        </p:nvSpPr>
        <p:spPr/>
        <p:txBody>
          <a:bodyPr/>
          <a:lstStyle/>
          <a:p>
            <a:fld id="{69C971FF-EF28-4195-A575-329446EFAA55}" type="slidenum">
              <a:rPr lang="en-GB" smtClean="0"/>
              <a:t>4</a:t>
            </a:fld>
            <a:endParaRPr lang="en-GB"/>
          </a:p>
        </p:txBody>
      </p:sp>
    </p:spTree>
    <p:extLst>
      <p:ext uri="{BB962C8B-B14F-4D97-AF65-F5344CB8AC3E}">
        <p14:creationId xmlns:p14="http://schemas.microsoft.com/office/powerpoint/2010/main" val="148596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Well definitely someone with a good sarcastic sense of </a:t>
            </a:r>
            <a:r>
              <a:rPr lang="en-US" dirty="0" err="1"/>
              <a:t>humour</a:t>
            </a:r>
            <a:endParaRPr lang="en-US" dirty="0"/>
          </a:p>
          <a:p>
            <a:r>
              <a:rPr lang="en-US" dirty="0"/>
              <a:t>I really laughed at this typically British sense of </a:t>
            </a:r>
            <a:r>
              <a:rPr lang="en-US" dirty="0" err="1"/>
              <a:t>humour</a:t>
            </a:r>
            <a:r>
              <a:rPr lang="en-US" dirty="0"/>
              <a:t> and it Reminded me of black adder that I used to watch as a teenager….</a:t>
            </a:r>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As Simon likes to keep it brief, I will keep it brief too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And I will let his twitter and maps speak for him</a:t>
            </a:r>
          </a:p>
          <a:p>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6</a:t>
            </a:fld>
            <a:endParaRPr lang="en-GB"/>
          </a:p>
        </p:txBody>
      </p:sp>
    </p:spTree>
    <p:extLst>
      <p:ext uri="{BB962C8B-B14F-4D97-AF65-F5344CB8AC3E}">
        <p14:creationId xmlns:p14="http://schemas.microsoft.com/office/powerpoint/2010/main" val="2902908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if you google </a:t>
            </a:r>
            <a:r>
              <a:rPr lang="en-GB" sz="1200" kern="1200" dirty="0" err="1">
                <a:solidFill>
                  <a:schemeClr val="tx1">
                    <a:lumMod val="50000"/>
                  </a:schemeClr>
                </a:solidFill>
                <a:latin typeface="+mn-lt"/>
                <a:ea typeface="+mn-ea"/>
                <a:cs typeface="+mn-cs"/>
              </a:rPr>
              <a:t>wardley</a:t>
            </a:r>
            <a:r>
              <a:rPr lang="en-GB" sz="1200" kern="1200" dirty="0">
                <a:solidFill>
                  <a:schemeClr val="tx1">
                    <a:lumMod val="50000"/>
                  </a:schemeClr>
                </a:solidFill>
                <a:latin typeface="+mn-lt"/>
                <a:ea typeface="+mn-ea"/>
                <a:cs typeface="+mn-cs"/>
              </a:rPr>
              <a:t> maps you will find a lot of what but no why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To conclude: If you are lost in the vast jungle of the business world or DevOps you need to be aware of your path, your </a:t>
            </a:r>
            <a:r>
              <a:rPr lang="en-GB" sz="1200" kern="1200" dirty="0" err="1">
                <a:solidFill>
                  <a:schemeClr val="tx1">
                    <a:lumMod val="50000"/>
                  </a:schemeClr>
                </a:solidFill>
                <a:latin typeface="+mn-lt"/>
                <a:ea typeface="+mn-ea"/>
                <a:cs typeface="+mn-cs"/>
              </a:rPr>
              <a:t>geoposition</a:t>
            </a:r>
            <a:r>
              <a:rPr lang="en-GB" sz="1200" kern="1200" dirty="0">
                <a:solidFill>
                  <a:schemeClr val="tx1">
                    <a:lumMod val="50000"/>
                  </a:schemeClr>
                </a:solidFill>
                <a:latin typeface="+mn-lt"/>
                <a:ea typeface="+mn-ea"/>
                <a:cs typeface="+mn-cs"/>
              </a:rPr>
              <a:t> and your topography to form a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7</a:t>
            </a:fld>
            <a:endParaRPr lang="en-GB"/>
          </a:p>
        </p:txBody>
      </p:sp>
    </p:spTree>
    <p:extLst>
      <p:ext uri="{BB962C8B-B14F-4D97-AF65-F5344CB8AC3E}">
        <p14:creationId xmlns:p14="http://schemas.microsoft.com/office/powerpoint/2010/main" val="527564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tell you a story of an unlucky pirate</a:t>
            </a:r>
          </a:p>
          <a:p>
            <a:r>
              <a:rPr lang="en-GB" dirty="0"/>
              <a:t>On the left side you have a treasure map and on the right hand side you have a graphical representation of sodium cyanide – a poison present in the Death Creek water</a:t>
            </a:r>
          </a:p>
          <a:p>
            <a:r>
              <a:rPr lang="en-GB" dirty="0"/>
              <a:t>So - One pirate found a treasure map and located the treasure – but to be mean and vicious – as pirates are – he tweaked it and drawn the treasure next to the Death Creek</a:t>
            </a:r>
          </a:p>
          <a:p>
            <a:r>
              <a:rPr lang="en-GB" dirty="0"/>
              <a:t>No you see – location on a map is important, it makes a huge difference because the next pirate that has found a map has gone to the death creek and drank poison from the creek (not knowingly off course It was hot and he was thirsty)</a:t>
            </a:r>
          </a:p>
          <a:p>
            <a:r>
              <a:rPr lang="en-GB" dirty="0"/>
              <a:t>due to the malposition of the treasure on the map</a:t>
            </a:r>
          </a:p>
          <a:p>
            <a:endParaRPr lang="en-GB" dirty="0"/>
          </a:p>
          <a:p>
            <a:r>
              <a:rPr lang="en-GB" dirty="0"/>
              <a:t>To sum it up – cyanide is still a poison, whether his N molecule points to 5 o’clock or to 11 o’clock on the graph. However the location of the treasure on the map means a difference between life and death.</a:t>
            </a:r>
          </a:p>
          <a:p>
            <a:endParaRPr lang="en-GB" dirty="0"/>
          </a:p>
          <a:p>
            <a:r>
              <a:rPr lang="en-GB" dirty="0"/>
              <a:t>Basically, if you draw your Wardley maps wrong you might die…. Just kidding. </a:t>
            </a:r>
          </a:p>
          <a:p>
            <a:endParaRPr lang="en-GB" dirty="0"/>
          </a:p>
          <a:p>
            <a:r>
              <a:rPr lang="en-GB" dirty="0"/>
              <a:t>I hope you have a clearer idea of the difference in maps and graphs now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8</a:t>
            </a:fld>
            <a:endParaRPr lang="en-GB"/>
          </a:p>
        </p:txBody>
      </p:sp>
    </p:spTree>
    <p:extLst>
      <p:ext uri="{BB962C8B-B14F-4D97-AF65-F5344CB8AC3E}">
        <p14:creationId xmlns:p14="http://schemas.microsoft.com/office/powerpoint/2010/main" val="3117380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Sun Tzu was a Chinese military strategist in ancient China - he preferred strategy to battle itself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He had a Philosophy of War called the Art of War. It is now used extensively in 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It has the following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50000"/>
                  </a:schemeClr>
                </a:solidFill>
                <a:latin typeface="+mn-lt"/>
                <a:ea typeface="+mn-ea"/>
                <a:cs typeface="+mn-cs"/>
              </a:rPr>
              <a:t>.So quoting Simon -  In that model, a wise leader has a moral imperative (a what and a why), grasps the terrain (has a map), anticipates the patterns of the forces acting on the environment (climate), trains the organization in universally useful principles and makes shrewd decisions that lead to victory (leadership)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lumMod val="50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16999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6/5/2020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6/5/2020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6/5/2020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6/5/2020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6/5/2020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6/5/2020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6/5/2020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pvukmirovic"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wardleymaps.com/" TargetMode="External"/><Relationship Id="rId7" Type="http://schemas.openxmlformats.org/officeDocument/2006/relationships/image" Target="../media/image7.png"/><Relationship Id="rId2" Type="http://schemas.openxmlformats.org/officeDocument/2006/relationships/hyperlink" Target="https://medium.com/wardleymaps/finding-a-path-cdb1249078c0" TargetMode="External"/><Relationship Id="rId1" Type="http://schemas.openxmlformats.org/officeDocument/2006/relationships/slideLayout" Target="../slideLayouts/slideLayout2.xml"/><Relationship Id="rId6" Type="http://schemas.openxmlformats.org/officeDocument/2006/relationships/hyperlink" Target="https://learnwardleymapping.com/" TargetMode="External"/><Relationship Id="rId5" Type="http://schemas.openxmlformats.org/officeDocument/2006/relationships/hyperlink" Target="https://learnwardleymapping.com/home/introduction/" TargetMode="External"/><Relationship Id="rId4" Type="http://schemas.openxmlformats.org/officeDocument/2006/relationships/hyperlink" Target="https://miro.com/blog/wardley-maps-whiteboard-canva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3.0/" TargetMode="External"/><Relationship Id="rId2" Type="http://schemas.openxmlformats.org/officeDocument/2006/relationships/hyperlink" Target="http://ipkitten.blogspot.com/2007/11/of-maps-and-treasure-and-global-warming.html"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cev.eu/News.aspx?NewsID=30696" TargetMode="External"/><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hyperlink" Target="https://www.index.hr/sport/clanak/hrvatska-odbojkasica-na-prvoj-crti-obrane-od-koronavirusa-u-engleskoj/2183818.aspx" TargetMode="External"/><Relationship Id="rId4" Type="http://schemas.openxmlformats.org/officeDocument/2006/relationships/hyperlink" Target="https://www.volleyballenglandfoundation.org/news/petra-vukmirovicnbsp-fighting-covid-19-on-the-frontlin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apscript.org/id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onlinewardleymap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swardley"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comments" Target="../comments/comment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ipkitten.blogspot.com/2007/11/of-maps-and-treasure-and-global-warming.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3074638"/>
            <a:ext cx="12188825" cy="715967"/>
          </a:xfrm>
          <a:solidFill>
            <a:srgbClr val="002060"/>
          </a:solidFill>
        </p:spPr>
        <p:txBody>
          <a:bodyPr>
            <a:normAutofit fontScale="90000"/>
          </a:bodyPr>
          <a:lstStyle/>
          <a:p>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br>
              <a:rPr lang="en-US" dirty="0">
                <a:solidFill>
                  <a:srgbClr val="002060"/>
                </a:solidFill>
              </a:rPr>
            </a:br>
            <a:br>
              <a:rPr lang="en-US" dirty="0"/>
            </a:br>
            <a:r>
              <a:rPr lang="en-US" dirty="0">
                <a:solidFill>
                  <a:schemeClr val="bg1"/>
                </a:solidFill>
              </a:rPr>
              <a:t> @swardley maps FIRST AID</a:t>
            </a:r>
          </a:p>
        </p:txBody>
      </p:sp>
      <p:sp>
        <p:nvSpPr>
          <p:cNvPr id="3" name="Subtitle 2"/>
          <p:cNvSpPr>
            <a:spLocks noGrp="1"/>
          </p:cNvSpPr>
          <p:nvPr>
            <p:ph type="subTitle" idx="1"/>
          </p:nvPr>
        </p:nvSpPr>
        <p:spPr>
          <a:xfrm>
            <a:off x="-1" y="3786983"/>
            <a:ext cx="12188825" cy="715966"/>
          </a:xfrm>
          <a:solidFill>
            <a:srgbClr val="002060"/>
          </a:solidFill>
        </p:spPr>
        <p:txBody>
          <a:bodyPr/>
          <a:lstStyle/>
          <a:p>
            <a:r>
              <a:rPr lang="en-US" sz="1600" dirty="0">
                <a:solidFill>
                  <a:schemeClr val="bg1"/>
                </a:solidFill>
              </a:rPr>
              <a:t>Wardley Mapping Crash Course</a:t>
            </a:r>
          </a:p>
          <a:p>
            <a:r>
              <a:rPr lang="en-US" sz="1600" dirty="0">
                <a:solidFill>
                  <a:schemeClr val="bg1"/>
                </a:solidFill>
              </a:rPr>
              <a:t>Dr Petra Vukmirovic</a:t>
            </a:r>
          </a:p>
          <a:p>
            <a:endParaRPr lang="en-US" dirty="0"/>
          </a:p>
        </p:txBody>
      </p:sp>
      <p:pic>
        <p:nvPicPr>
          <p:cNvPr id="5" name="Graphic 4" descr="First aid kit">
            <a:extLst>
              <a:ext uri="{FF2B5EF4-FFF2-40B4-BE49-F238E27FC236}">
                <a16:creationId xmlns:a16="http://schemas.microsoft.com/office/drawing/2014/main" id="{8E122A8A-093E-416D-9506-2B3C5B150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572" y="3303955"/>
            <a:ext cx="914400" cy="914400"/>
          </a:xfrm>
          <a:prstGeom prst="rect">
            <a:avLst/>
          </a:prstGeom>
        </p:spPr>
      </p:pic>
      <p:pic>
        <p:nvPicPr>
          <p:cNvPr id="1026" name="Picture 2">
            <a:extLst>
              <a:ext uri="{FF2B5EF4-FFF2-40B4-BE49-F238E27FC236}">
                <a16:creationId xmlns:a16="http://schemas.microsoft.com/office/drawing/2014/main" id="{1624B728-DE6B-4CA7-B8B9-3BE78DDD8C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0716" y="3504916"/>
            <a:ext cx="3147844" cy="5124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2289D1E-FEE4-4262-BB90-F9E5D90FDEFC}"/>
              </a:ext>
            </a:extLst>
          </p:cNvPr>
          <p:cNvPicPr>
            <a:picLocks noChangeAspect="1"/>
          </p:cNvPicPr>
          <p:nvPr/>
        </p:nvPicPr>
        <p:blipFill>
          <a:blip r:embed="rId6"/>
          <a:stretch>
            <a:fillRect/>
          </a:stretch>
        </p:blipFill>
        <p:spPr>
          <a:xfrm>
            <a:off x="0" y="5905367"/>
            <a:ext cx="1638529" cy="952633"/>
          </a:xfrm>
          <a:prstGeom prst="rect">
            <a:avLst/>
          </a:prstGeom>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64ED-1D09-48D8-9F3C-9435CC527163}"/>
              </a:ext>
            </a:extLst>
          </p:cNvPr>
          <p:cNvSpPr>
            <a:spLocks noGrp="1"/>
          </p:cNvSpPr>
          <p:nvPr>
            <p:ph type="title"/>
          </p:nvPr>
        </p:nvSpPr>
        <p:spPr>
          <a:xfrm>
            <a:off x="1217614" y="274638"/>
            <a:ext cx="9753600" cy="1325562"/>
          </a:xfrm>
        </p:spPr>
        <p:txBody>
          <a:bodyPr anchor="b">
            <a:normAutofit/>
          </a:bodyPr>
          <a:lstStyle/>
          <a:p>
            <a:r>
              <a:rPr lang="en-GB" dirty="0"/>
              <a:t>SIMON’s First map</a:t>
            </a:r>
          </a:p>
        </p:txBody>
      </p:sp>
      <p:pic>
        <p:nvPicPr>
          <p:cNvPr id="3" name="Picture 2">
            <a:extLst>
              <a:ext uri="{FF2B5EF4-FFF2-40B4-BE49-F238E27FC236}">
                <a16:creationId xmlns:a16="http://schemas.microsoft.com/office/drawing/2014/main" id="{E1402731-9A39-49A7-9EDB-5CFE4E02C11B}"/>
              </a:ext>
            </a:extLst>
          </p:cNvPr>
          <p:cNvPicPr>
            <a:picLocks noChangeAspect="1"/>
          </p:cNvPicPr>
          <p:nvPr/>
        </p:nvPicPr>
        <p:blipFill>
          <a:blip r:embed="rId3"/>
          <a:stretch>
            <a:fillRect/>
          </a:stretch>
        </p:blipFill>
        <p:spPr>
          <a:xfrm>
            <a:off x="432101" y="1988841"/>
            <a:ext cx="5509912" cy="3512568"/>
          </a:xfrm>
          <a:prstGeom prst="rect">
            <a:avLst/>
          </a:prstGeom>
          <a:noFill/>
        </p:spPr>
      </p:pic>
      <p:sp>
        <p:nvSpPr>
          <p:cNvPr id="7" name="Content Placeholder 6">
            <a:extLst>
              <a:ext uri="{FF2B5EF4-FFF2-40B4-BE49-F238E27FC236}">
                <a16:creationId xmlns:a16="http://schemas.microsoft.com/office/drawing/2014/main" id="{493DCEED-132A-43F4-A3E7-364E7CA8090C}"/>
              </a:ext>
            </a:extLst>
          </p:cNvPr>
          <p:cNvSpPr>
            <a:spLocks noGrp="1"/>
          </p:cNvSpPr>
          <p:nvPr>
            <p:ph sz="half" idx="2"/>
          </p:nvPr>
        </p:nvSpPr>
        <p:spPr/>
        <p:txBody>
          <a:bodyPr>
            <a:normAutofit/>
          </a:bodyPr>
          <a:lstStyle/>
          <a:p>
            <a:r>
              <a:rPr lang="en-GB" b="1" dirty="0"/>
              <a:t>Visual</a:t>
            </a:r>
            <a:r>
              <a:rPr lang="en-GB" dirty="0"/>
              <a:t> and </a:t>
            </a:r>
            <a:r>
              <a:rPr lang="en-GB" b="1" dirty="0"/>
              <a:t>context specific: </a:t>
            </a:r>
            <a:r>
              <a:rPr lang="en-GB" dirty="0"/>
              <a:t>reflects the business at a given moment of time along with the components</a:t>
            </a:r>
          </a:p>
          <a:p>
            <a:r>
              <a:rPr lang="en-GB" b="1" dirty="0"/>
              <a:t>Anchor: </a:t>
            </a:r>
            <a:r>
              <a:rPr lang="en-GB" dirty="0"/>
              <a:t>the customers and their needs</a:t>
            </a:r>
          </a:p>
          <a:p>
            <a:r>
              <a:rPr lang="en-GB" dirty="0"/>
              <a:t>The </a:t>
            </a:r>
            <a:r>
              <a:rPr lang="en-GB" b="1" dirty="0"/>
              <a:t>position</a:t>
            </a:r>
            <a:r>
              <a:rPr lang="en-GB" dirty="0"/>
              <a:t> of </a:t>
            </a:r>
            <a:r>
              <a:rPr lang="en-GB" b="1" dirty="0"/>
              <a:t>components</a:t>
            </a:r>
            <a:r>
              <a:rPr lang="en-GB" dirty="0"/>
              <a:t> in the map:  higher = more visible (y-axis = value chain)</a:t>
            </a:r>
          </a:p>
        </p:txBody>
      </p:sp>
      <p:pic>
        <p:nvPicPr>
          <p:cNvPr id="5" name="Picture 4">
            <a:extLst>
              <a:ext uri="{FF2B5EF4-FFF2-40B4-BE49-F238E27FC236}">
                <a16:creationId xmlns:a16="http://schemas.microsoft.com/office/drawing/2014/main" id="{521FD6B1-5423-4946-856D-F1647CFFE254}"/>
              </a:ext>
            </a:extLst>
          </p:cNvPr>
          <p:cNvPicPr>
            <a:picLocks noChangeAspect="1"/>
          </p:cNvPicPr>
          <p:nvPr/>
        </p:nvPicPr>
        <p:blipFill>
          <a:blip r:embed="rId4"/>
          <a:stretch>
            <a:fillRect/>
          </a:stretch>
        </p:blipFill>
        <p:spPr>
          <a:xfrm>
            <a:off x="10846940" y="46038"/>
            <a:ext cx="1267002" cy="457264"/>
          </a:xfrm>
          <a:prstGeom prst="rect">
            <a:avLst/>
          </a:prstGeom>
        </p:spPr>
      </p:pic>
    </p:spTree>
    <p:extLst>
      <p:ext uri="{BB962C8B-B14F-4D97-AF65-F5344CB8AC3E}">
        <p14:creationId xmlns:p14="http://schemas.microsoft.com/office/powerpoint/2010/main" val="25168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ECC0-BF44-43E0-A4E3-2CAAABCC4F47}"/>
              </a:ext>
            </a:extLst>
          </p:cNvPr>
          <p:cNvSpPr>
            <a:spLocks noGrp="1"/>
          </p:cNvSpPr>
          <p:nvPr>
            <p:ph type="title"/>
          </p:nvPr>
        </p:nvSpPr>
        <p:spPr>
          <a:xfrm>
            <a:off x="0" y="685800"/>
            <a:ext cx="4570413" cy="4759424"/>
          </a:xfrm>
        </p:spPr>
        <p:txBody>
          <a:bodyPr anchor="b">
            <a:normAutofit/>
          </a:bodyPr>
          <a:lstStyle/>
          <a:p>
            <a:pPr algn="ctr"/>
            <a:r>
              <a:rPr lang="en-GB" dirty="0"/>
              <a:t>X-axis: </a:t>
            </a:r>
            <a:br>
              <a:rPr lang="en-GB" dirty="0"/>
            </a:br>
            <a:r>
              <a:rPr lang="en-GB" dirty="0"/>
              <a:t>Stage of evolution</a:t>
            </a:r>
            <a:br>
              <a:rPr lang="en-GB" dirty="0"/>
            </a:br>
            <a:endParaRPr lang="en-GB" dirty="0"/>
          </a:p>
        </p:txBody>
      </p:sp>
      <p:graphicFrame>
        <p:nvGraphicFramePr>
          <p:cNvPr id="5" name="Content Placeholder 2">
            <a:extLst>
              <a:ext uri="{FF2B5EF4-FFF2-40B4-BE49-F238E27FC236}">
                <a16:creationId xmlns:a16="http://schemas.microsoft.com/office/drawing/2014/main" id="{60BCDAB3-DB5A-4366-A996-BDED79010449}"/>
              </a:ext>
            </a:extLst>
          </p:cNvPr>
          <p:cNvGraphicFramePr>
            <a:graphicFrameLocks noGrp="1"/>
          </p:cNvGraphicFramePr>
          <p:nvPr>
            <p:ph idx="1"/>
            <p:extLst>
              <p:ext uri="{D42A27DB-BD31-4B8C-83A1-F6EECF244321}">
                <p14:modId xmlns:p14="http://schemas.microsoft.com/office/powerpoint/2010/main" val="4012866361"/>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3EF986C-D3B8-49AF-90CA-48BF74923A92}"/>
              </a:ext>
            </a:extLst>
          </p:cNvPr>
          <p:cNvSpPr txBox="1"/>
          <p:nvPr/>
        </p:nvSpPr>
        <p:spPr>
          <a:xfrm>
            <a:off x="1269876" y="5805264"/>
            <a:ext cx="3168352" cy="757130"/>
          </a:xfrm>
          <a:prstGeom prst="rect">
            <a:avLst/>
          </a:prstGeom>
          <a:noFill/>
        </p:spPr>
        <p:txBody>
          <a:bodyPr wrap="square" rtlCol="0">
            <a:spAutoFit/>
          </a:bodyPr>
          <a:lstStyle/>
          <a:p>
            <a:pPr>
              <a:lnSpc>
                <a:spcPct val="90000"/>
              </a:lnSpc>
            </a:pPr>
            <a:r>
              <a:rPr lang="en-GB" sz="2400" dirty="0"/>
              <a:t>Left to Right: Supply and Demand</a:t>
            </a:r>
          </a:p>
        </p:txBody>
      </p:sp>
      <p:pic>
        <p:nvPicPr>
          <p:cNvPr id="6" name="Picture 5">
            <a:extLst>
              <a:ext uri="{FF2B5EF4-FFF2-40B4-BE49-F238E27FC236}">
                <a16:creationId xmlns:a16="http://schemas.microsoft.com/office/drawing/2014/main" id="{9B24C6B7-FDA7-459E-AA48-F8CFEA3C7227}"/>
              </a:ext>
            </a:extLst>
          </p:cNvPr>
          <p:cNvPicPr>
            <a:picLocks noChangeAspect="1"/>
          </p:cNvPicPr>
          <p:nvPr/>
        </p:nvPicPr>
        <p:blipFill>
          <a:blip r:embed="rId8"/>
          <a:stretch>
            <a:fillRect/>
          </a:stretch>
        </p:blipFill>
        <p:spPr>
          <a:xfrm>
            <a:off x="10871113" y="116632"/>
            <a:ext cx="1267002" cy="457264"/>
          </a:xfrm>
          <a:prstGeom prst="rect">
            <a:avLst/>
          </a:prstGeom>
        </p:spPr>
      </p:pic>
    </p:spTree>
    <p:extLst>
      <p:ext uri="{BB962C8B-B14F-4D97-AF65-F5344CB8AC3E}">
        <p14:creationId xmlns:p14="http://schemas.microsoft.com/office/powerpoint/2010/main" val="320224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A83B91FC-409B-4723-9EA3-5F10D414368A}"/>
                                            </p:graphicEl>
                                          </p:spTgt>
                                        </p:tgtEl>
                                        <p:attrNameLst>
                                          <p:attrName>style.visibility</p:attrName>
                                        </p:attrNameLst>
                                      </p:cBhvr>
                                      <p:to>
                                        <p:strVal val="visible"/>
                                      </p:to>
                                    </p:set>
                                    <p:animEffect transition="in" filter="fade">
                                      <p:cBhvr>
                                        <p:cTn id="7" dur="1000"/>
                                        <p:tgtEl>
                                          <p:spTgt spid="5">
                                            <p:graphicEl>
                                              <a:dgm id="{A83B91FC-409B-4723-9EA3-5F10D414368A}"/>
                                            </p:graphicEl>
                                          </p:spTgt>
                                        </p:tgtEl>
                                      </p:cBhvr>
                                    </p:animEffect>
                                    <p:anim calcmode="lin" valueType="num">
                                      <p:cBhvr>
                                        <p:cTn id="8" dur="1000" fill="hold"/>
                                        <p:tgtEl>
                                          <p:spTgt spid="5">
                                            <p:graphicEl>
                                              <a:dgm id="{A83B91FC-409B-4723-9EA3-5F10D414368A}"/>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A83B91FC-409B-4723-9EA3-5F10D414368A}"/>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BA356685-EF03-4B10-B7F9-9986EF1CC37F}"/>
                                            </p:graphicEl>
                                          </p:spTgt>
                                        </p:tgtEl>
                                        <p:attrNameLst>
                                          <p:attrName>style.visibility</p:attrName>
                                        </p:attrNameLst>
                                      </p:cBhvr>
                                      <p:to>
                                        <p:strVal val="visible"/>
                                      </p:to>
                                    </p:set>
                                    <p:animEffect transition="in" filter="fade">
                                      <p:cBhvr>
                                        <p:cTn id="12" dur="1000"/>
                                        <p:tgtEl>
                                          <p:spTgt spid="5">
                                            <p:graphicEl>
                                              <a:dgm id="{BA356685-EF03-4B10-B7F9-9986EF1CC37F}"/>
                                            </p:graphicEl>
                                          </p:spTgt>
                                        </p:tgtEl>
                                      </p:cBhvr>
                                    </p:animEffect>
                                    <p:anim calcmode="lin" valueType="num">
                                      <p:cBhvr>
                                        <p:cTn id="13" dur="1000" fill="hold"/>
                                        <p:tgtEl>
                                          <p:spTgt spid="5">
                                            <p:graphicEl>
                                              <a:dgm id="{BA356685-EF03-4B10-B7F9-9986EF1CC37F}"/>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BA356685-EF03-4B10-B7F9-9986EF1CC37F}"/>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70B871E6-7C52-4BEB-AC7B-BAC8816A393A}"/>
                                            </p:graphicEl>
                                          </p:spTgt>
                                        </p:tgtEl>
                                        <p:attrNameLst>
                                          <p:attrName>style.visibility</p:attrName>
                                        </p:attrNameLst>
                                      </p:cBhvr>
                                      <p:to>
                                        <p:strVal val="visible"/>
                                      </p:to>
                                    </p:set>
                                    <p:animEffect transition="in" filter="fade">
                                      <p:cBhvr>
                                        <p:cTn id="17" dur="1000"/>
                                        <p:tgtEl>
                                          <p:spTgt spid="5">
                                            <p:graphicEl>
                                              <a:dgm id="{70B871E6-7C52-4BEB-AC7B-BAC8816A393A}"/>
                                            </p:graphicEl>
                                          </p:spTgt>
                                        </p:tgtEl>
                                      </p:cBhvr>
                                    </p:animEffect>
                                    <p:anim calcmode="lin" valueType="num">
                                      <p:cBhvr>
                                        <p:cTn id="18" dur="1000" fill="hold"/>
                                        <p:tgtEl>
                                          <p:spTgt spid="5">
                                            <p:graphicEl>
                                              <a:dgm id="{70B871E6-7C52-4BEB-AC7B-BAC8816A393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70B871E6-7C52-4BEB-AC7B-BAC8816A393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C7BB743F-6430-4D42-A38B-0736FBDFE6C1}"/>
                                            </p:graphicEl>
                                          </p:spTgt>
                                        </p:tgtEl>
                                        <p:attrNameLst>
                                          <p:attrName>style.visibility</p:attrName>
                                        </p:attrNameLst>
                                      </p:cBhvr>
                                      <p:to>
                                        <p:strVal val="visible"/>
                                      </p:to>
                                    </p:set>
                                    <p:animEffect transition="in" filter="fade">
                                      <p:cBhvr>
                                        <p:cTn id="24" dur="1000"/>
                                        <p:tgtEl>
                                          <p:spTgt spid="5">
                                            <p:graphicEl>
                                              <a:dgm id="{C7BB743F-6430-4D42-A38B-0736FBDFE6C1}"/>
                                            </p:graphicEl>
                                          </p:spTgt>
                                        </p:tgtEl>
                                      </p:cBhvr>
                                    </p:animEffect>
                                    <p:anim calcmode="lin" valueType="num">
                                      <p:cBhvr>
                                        <p:cTn id="25" dur="1000" fill="hold"/>
                                        <p:tgtEl>
                                          <p:spTgt spid="5">
                                            <p:graphicEl>
                                              <a:dgm id="{C7BB743F-6430-4D42-A38B-0736FBDFE6C1}"/>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C7BB743F-6430-4D42-A38B-0736FBDFE6C1}"/>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89B650D4-98B1-46E9-BAA0-72E7282729B9}"/>
                                            </p:graphicEl>
                                          </p:spTgt>
                                        </p:tgtEl>
                                        <p:attrNameLst>
                                          <p:attrName>style.visibility</p:attrName>
                                        </p:attrNameLst>
                                      </p:cBhvr>
                                      <p:to>
                                        <p:strVal val="visible"/>
                                      </p:to>
                                    </p:set>
                                    <p:animEffect transition="in" filter="fade">
                                      <p:cBhvr>
                                        <p:cTn id="29" dur="1000"/>
                                        <p:tgtEl>
                                          <p:spTgt spid="5">
                                            <p:graphicEl>
                                              <a:dgm id="{89B650D4-98B1-46E9-BAA0-72E7282729B9}"/>
                                            </p:graphicEl>
                                          </p:spTgt>
                                        </p:tgtEl>
                                      </p:cBhvr>
                                    </p:animEffect>
                                    <p:anim calcmode="lin" valueType="num">
                                      <p:cBhvr>
                                        <p:cTn id="30" dur="1000" fill="hold"/>
                                        <p:tgtEl>
                                          <p:spTgt spid="5">
                                            <p:graphicEl>
                                              <a:dgm id="{89B650D4-98B1-46E9-BAA0-72E7282729B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89B650D4-98B1-46E9-BAA0-72E7282729B9}"/>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graphicEl>
                                              <a:dgm id="{99EFCA4D-ADD1-4BFC-942F-21738CA1423C}"/>
                                            </p:graphicEl>
                                          </p:spTgt>
                                        </p:tgtEl>
                                        <p:attrNameLst>
                                          <p:attrName>style.visibility</p:attrName>
                                        </p:attrNameLst>
                                      </p:cBhvr>
                                      <p:to>
                                        <p:strVal val="visible"/>
                                      </p:to>
                                    </p:set>
                                    <p:animEffect transition="in" filter="fade">
                                      <p:cBhvr>
                                        <p:cTn id="34" dur="1000"/>
                                        <p:tgtEl>
                                          <p:spTgt spid="5">
                                            <p:graphicEl>
                                              <a:dgm id="{99EFCA4D-ADD1-4BFC-942F-21738CA1423C}"/>
                                            </p:graphicEl>
                                          </p:spTgt>
                                        </p:tgtEl>
                                      </p:cBhvr>
                                    </p:animEffect>
                                    <p:anim calcmode="lin" valueType="num">
                                      <p:cBhvr>
                                        <p:cTn id="35" dur="1000" fill="hold"/>
                                        <p:tgtEl>
                                          <p:spTgt spid="5">
                                            <p:graphicEl>
                                              <a:dgm id="{99EFCA4D-ADD1-4BFC-942F-21738CA1423C}"/>
                                            </p:graphicEl>
                                          </p:spTgt>
                                        </p:tgtEl>
                                        <p:attrNameLst>
                                          <p:attrName>ppt_x</p:attrName>
                                        </p:attrNameLst>
                                      </p:cBhvr>
                                      <p:tavLst>
                                        <p:tav tm="0">
                                          <p:val>
                                            <p:strVal val="#ppt_x"/>
                                          </p:val>
                                        </p:tav>
                                        <p:tav tm="100000">
                                          <p:val>
                                            <p:strVal val="#ppt_x"/>
                                          </p:val>
                                        </p:tav>
                                      </p:tavLst>
                                    </p:anim>
                                    <p:anim calcmode="lin" valueType="num">
                                      <p:cBhvr>
                                        <p:cTn id="36" dur="1000" fill="hold"/>
                                        <p:tgtEl>
                                          <p:spTgt spid="5">
                                            <p:graphicEl>
                                              <a:dgm id="{99EFCA4D-ADD1-4BFC-942F-21738CA1423C}"/>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graphicEl>
                                              <a:dgm id="{F8ECB5F0-111C-41D4-A55A-85E938145357}"/>
                                            </p:graphicEl>
                                          </p:spTgt>
                                        </p:tgtEl>
                                        <p:attrNameLst>
                                          <p:attrName>style.visibility</p:attrName>
                                        </p:attrNameLst>
                                      </p:cBhvr>
                                      <p:to>
                                        <p:strVal val="visible"/>
                                      </p:to>
                                    </p:set>
                                    <p:animEffect transition="in" filter="fade">
                                      <p:cBhvr>
                                        <p:cTn id="41" dur="1000"/>
                                        <p:tgtEl>
                                          <p:spTgt spid="5">
                                            <p:graphicEl>
                                              <a:dgm id="{F8ECB5F0-111C-41D4-A55A-85E938145357}"/>
                                            </p:graphicEl>
                                          </p:spTgt>
                                        </p:tgtEl>
                                      </p:cBhvr>
                                    </p:animEffect>
                                    <p:anim calcmode="lin" valueType="num">
                                      <p:cBhvr>
                                        <p:cTn id="42" dur="1000" fill="hold"/>
                                        <p:tgtEl>
                                          <p:spTgt spid="5">
                                            <p:graphicEl>
                                              <a:dgm id="{F8ECB5F0-111C-41D4-A55A-85E938145357}"/>
                                            </p:graphicEl>
                                          </p:spTgt>
                                        </p:tgtEl>
                                        <p:attrNameLst>
                                          <p:attrName>ppt_x</p:attrName>
                                        </p:attrNameLst>
                                      </p:cBhvr>
                                      <p:tavLst>
                                        <p:tav tm="0">
                                          <p:val>
                                            <p:strVal val="#ppt_x"/>
                                          </p:val>
                                        </p:tav>
                                        <p:tav tm="100000">
                                          <p:val>
                                            <p:strVal val="#ppt_x"/>
                                          </p:val>
                                        </p:tav>
                                      </p:tavLst>
                                    </p:anim>
                                    <p:anim calcmode="lin" valueType="num">
                                      <p:cBhvr>
                                        <p:cTn id="43" dur="1000" fill="hold"/>
                                        <p:tgtEl>
                                          <p:spTgt spid="5">
                                            <p:graphicEl>
                                              <a:dgm id="{F8ECB5F0-111C-41D4-A55A-85E938145357}"/>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graphicEl>
                                              <a:dgm id="{03D01C05-A68A-42DA-997C-587FF486372B}"/>
                                            </p:graphicEl>
                                          </p:spTgt>
                                        </p:tgtEl>
                                        <p:attrNameLst>
                                          <p:attrName>style.visibility</p:attrName>
                                        </p:attrNameLst>
                                      </p:cBhvr>
                                      <p:to>
                                        <p:strVal val="visible"/>
                                      </p:to>
                                    </p:set>
                                    <p:animEffect transition="in" filter="fade">
                                      <p:cBhvr>
                                        <p:cTn id="46" dur="1000"/>
                                        <p:tgtEl>
                                          <p:spTgt spid="5">
                                            <p:graphicEl>
                                              <a:dgm id="{03D01C05-A68A-42DA-997C-587FF486372B}"/>
                                            </p:graphicEl>
                                          </p:spTgt>
                                        </p:tgtEl>
                                      </p:cBhvr>
                                    </p:animEffect>
                                    <p:anim calcmode="lin" valueType="num">
                                      <p:cBhvr>
                                        <p:cTn id="47" dur="1000" fill="hold"/>
                                        <p:tgtEl>
                                          <p:spTgt spid="5">
                                            <p:graphicEl>
                                              <a:dgm id="{03D01C05-A68A-42DA-997C-587FF486372B}"/>
                                            </p:graphicEl>
                                          </p:spTgt>
                                        </p:tgtEl>
                                        <p:attrNameLst>
                                          <p:attrName>ppt_x</p:attrName>
                                        </p:attrNameLst>
                                      </p:cBhvr>
                                      <p:tavLst>
                                        <p:tav tm="0">
                                          <p:val>
                                            <p:strVal val="#ppt_x"/>
                                          </p:val>
                                        </p:tav>
                                        <p:tav tm="100000">
                                          <p:val>
                                            <p:strVal val="#ppt_x"/>
                                          </p:val>
                                        </p:tav>
                                      </p:tavLst>
                                    </p:anim>
                                    <p:anim calcmode="lin" valueType="num">
                                      <p:cBhvr>
                                        <p:cTn id="48" dur="1000" fill="hold"/>
                                        <p:tgtEl>
                                          <p:spTgt spid="5">
                                            <p:graphicEl>
                                              <a:dgm id="{03D01C05-A68A-42DA-997C-587FF486372B}"/>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graphicEl>
                                              <a:dgm id="{19AC8C73-CA6B-443E-8396-4FA4DD67E60F}"/>
                                            </p:graphicEl>
                                          </p:spTgt>
                                        </p:tgtEl>
                                        <p:attrNameLst>
                                          <p:attrName>style.visibility</p:attrName>
                                        </p:attrNameLst>
                                      </p:cBhvr>
                                      <p:to>
                                        <p:strVal val="visible"/>
                                      </p:to>
                                    </p:set>
                                    <p:animEffect transition="in" filter="fade">
                                      <p:cBhvr>
                                        <p:cTn id="51" dur="1000"/>
                                        <p:tgtEl>
                                          <p:spTgt spid="5">
                                            <p:graphicEl>
                                              <a:dgm id="{19AC8C73-CA6B-443E-8396-4FA4DD67E60F}"/>
                                            </p:graphicEl>
                                          </p:spTgt>
                                        </p:tgtEl>
                                      </p:cBhvr>
                                    </p:animEffect>
                                    <p:anim calcmode="lin" valueType="num">
                                      <p:cBhvr>
                                        <p:cTn id="52" dur="1000" fill="hold"/>
                                        <p:tgtEl>
                                          <p:spTgt spid="5">
                                            <p:graphicEl>
                                              <a:dgm id="{19AC8C73-CA6B-443E-8396-4FA4DD67E60F}"/>
                                            </p:graphicEl>
                                          </p:spTgt>
                                        </p:tgtEl>
                                        <p:attrNameLst>
                                          <p:attrName>ppt_x</p:attrName>
                                        </p:attrNameLst>
                                      </p:cBhvr>
                                      <p:tavLst>
                                        <p:tav tm="0">
                                          <p:val>
                                            <p:strVal val="#ppt_x"/>
                                          </p:val>
                                        </p:tav>
                                        <p:tav tm="100000">
                                          <p:val>
                                            <p:strVal val="#ppt_x"/>
                                          </p:val>
                                        </p:tav>
                                      </p:tavLst>
                                    </p:anim>
                                    <p:anim calcmode="lin" valueType="num">
                                      <p:cBhvr>
                                        <p:cTn id="53" dur="1000" fill="hold"/>
                                        <p:tgtEl>
                                          <p:spTgt spid="5">
                                            <p:graphicEl>
                                              <a:dgm id="{19AC8C73-CA6B-443E-8396-4FA4DD67E60F}"/>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graphicEl>
                                              <a:dgm id="{A5DE6D53-05E9-4A55-B0F4-849D5099966C}"/>
                                            </p:graphicEl>
                                          </p:spTgt>
                                        </p:tgtEl>
                                        <p:attrNameLst>
                                          <p:attrName>style.visibility</p:attrName>
                                        </p:attrNameLst>
                                      </p:cBhvr>
                                      <p:to>
                                        <p:strVal val="visible"/>
                                      </p:to>
                                    </p:set>
                                    <p:animEffect transition="in" filter="fade">
                                      <p:cBhvr>
                                        <p:cTn id="58" dur="1000"/>
                                        <p:tgtEl>
                                          <p:spTgt spid="5">
                                            <p:graphicEl>
                                              <a:dgm id="{A5DE6D53-05E9-4A55-B0F4-849D5099966C}"/>
                                            </p:graphicEl>
                                          </p:spTgt>
                                        </p:tgtEl>
                                      </p:cBhvr>
                                    </p:animEffect>
                                    <p:anim calcmode="lin" valueType="num">
                                      <p:cBhvr>
                                        <p:cTn id="59" dur="1000" fill="hold"/>
                                        <p:tgtEl>
                                          <p:spTgt spid="5">
                                            <p:graphicEl>
                                              <a:dgm id="{A5DE6D53-05E9-4A55-B0F4-849D5099966C}"/>
                                            </p:graphicEl>
                                          </p:spTgt>
                                        </p:tgtEl>
                                        <p:attrNameLst>
                                          <p:attrName>ppt_x</p:attrName>
                                        </p:attrNameLst>
                                      </p:cBhvr>
                                      <p:tavLst>
                                        <p:tav tm="0">
                                          <p:val>
                                            <p:strVal val="#ppt_x"/>
                                          </p:val>
                                        </p:tav>
                                        <p:tav tm="100000">
                                          <p:val>
                                            <p:strVal val="#ppt_x"/>
                                          </p:val>
                                        </p:tav>
                                      </p:tavLst>
                                    </p:anim>
                                    <p:anim calcmode="lin" valueType="num">
                                      <p:cBhvr>
                                        <p:cTn id="60" dur="1000" fill="hold"/>
                                        <p:tgtEl>
                                          <p:spTgt spid="5">
                                            <p:graphicEl>
                                              <a:dgm id="{A5DE6D53-05E9-4A55-B0F4-849D5099966C}"/>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
                                            <p:graphicEl>
                                              <a:dgm id="{67A1A06B-FABC-4228-BDB7-E60C11DD5898}"/>
                                            </p:graphicEl>
                                          </p:spTgt>
                                        </p:tgtEl>
                                        <p:attrNameLst>
                                          <p:attrName>style.visibility</p:attrName>
                                        </p:attrNameLst>
                                      </p:cBhvr>
                                      <p:to>
                                        <p:strVal val="visible"/>
                                      </p:to>
                                    </p:set>
                                    <p:animEffect transition="in" filter="fade">
                                      <p:cBhvr>
                                        <p:cTn id="63" dur="1000"/>
                                        <p:tgtEl>
                                          <p:spTgt spid="5">
                                            <p:graphicEl>
                                              <a:dgm id="{67A1A06B-FABC-4228-BDB7-E60C11DD5898}"/>
                                            </p:graphicEl>
                                          </p:spTgt>
                                        </p:tgtEl>
                                      </p:cBhvr>
                                    </p:animEffect>
                                    <p:anim calcmode="lin" valueType="num">
                                      <p:cBhvr>
                                        <p:cTn id="64" dur="1000" fill="hold"/>
                                        <p:tgtEl>
                                          <p:spTgt spid="5">
                                            <p:graphicEl>
                                              <a:dgm id="{67A1A06B-FABC-4228-BDB7-E60C11DD5898}"/>
                                            </p:graphicEl>
                                          </p:spTgt>
                                        </p:tgtEl>
                                        <p:attrNameLst>
                                          <p:attrName>ppt_x</p:attrName>
                                        </p:attrNameLst>
                                      </p:cBhvr>
                                      <p:tavLst>
                                        <p:tav tm="0">
                                          <p:val>
                                            <p:strVal val="#ppt_x"/>
                                          </p:val>
                                        </p:tav>
                                        <p:tav tm="100000">
                                          <p:val>
                                            <p:strVal val="#ppt_x"/>
                                          </p:val>
                                        </p:tav>
                                      </p:tavLst>
                                    </p:anim>
                                    <p:anim calcmode="lin" valueType="num">
                                      <p:cBhvr>
                                        <p:cTn id="65" dur="1000" fill="hold"/>
                                        <p:tgtEl>
                                          <p:spTgt spid="5">
                                            <p:graphicEl>
                                              <a:dgm id="{67A1A06B-FABC-4228-BDB7-E60C11DD5898}"/>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
                                            <p:graphicEl>
                                              <a:dgm id="{EB297DF1-51DD-42FC-BACE-CB0B90833E57}"/>
                                            </p:graphicEl>
                                          </p:spTgt>
                                        </p:tgtEl>
                                        <p:attrNameLst>
                                          <p:attrName>style.visibility</p:attrName>
                                        </p:attrNameLst>
                                      </p:cBhvr>
                                      <p:to>
                                        <p:strVal val="visible"/>
                                      </p:to>
                                    </p:set>
                                    <p:animEffect transition="in" filter="fade">
                                      <p:cBhvr>
                                        <p:cTn id="68" dur="1000"/>
                                        <p:tgtEl>
                                          <p:spTgt spid="5">
                                            <p:graphicEl>
                                              <a:dgm id="{EB297DF1-51DD-42FC-BACE-CB0B90833E57}"/>
                                            </p:graphicEl>
                                          </p:spTgt>
                                        </p:tgtEl>
                                      </p:cBhvr>
                                    </p:animEffect>
                                    <p:anim calcmode="lin" valueType="num">
                                      <p:cBhvr>
                                        <p:cTn id="69" dur="1000" fill="hold"/>
                                        <p:tgtEl>
                                          <p:spTgt spid="5">
                                            <p:graphicEl>
                                              <a:dgm id="{EB297DF1-51DD-42FC-BACE-CB0B90833E57}"/>
                                            </p:graphicEl>
                                          </p:spTgt>
                                        </p:tgtEl>
                                        <p:attrNameLst>
                                          <p:attrName>ppt_x</p:attrName>
                                        </p:attrNameLst>
                                      </p:cBhvr>
                                      <p:tavLst>
                                        <p:tav tm="0">
                                          <p:val>
                                            <p:strVal val="#ppt_x"/>
                                          </p:val>
                                        </p:tav>
                                        <p:tav tm="100000">
                                          <p:val>
                                            <p:strVal val="#ppt_x"/>
                                          </p:val>
                                        </p:tav>
                                      </p:tavLst>
                                    </p:anim>
                                    <p:anim calcmode="lin" valueType="num">
                                      <p:cBhvr>
                                        <p:cTn id="70" dur="1000" fill="hold"/>
                                        <p:tgtEl>
                                          <p:spTgt spid="5">
                                            <p:graphicEl>
                                              <a:dgm id="{EB297DF1-51DD-42FC-BACE-CB0B90833E5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321EE3-B975-40EC-ABD1-D209E2904167}"/>
              </a:ext>
            </a:extLst>
          </p:cNvPr>
          <p:cNvGraphicFramePr>
            <a:graphicFrameLocks noGrp="1"/>
          </p:cNvGraphicFramePr>
          <p:nvPr>
            <p:extLst>
              <p:ext uri="{D42A27DB-BD31-4B8C-83A1-F6EECF244321}">
                <p14:modId xmlns:p14="http://schemas.microsoft.com/office/powerpoint/2010/main" val="1063470901"/>
              </p:ext>
            </p:extLst>
          </p:nvPr>
        </p:nvGraphicFramePr>
        <p:xfrm>
          <a:off x="801824" y="764704"/>
          <a:ext cx="10585175" cy="5472611"/>
        </p:xfrm>
        <a:graphic>
          <a:graphicData uri="http://schemas.openxmlformats.org/drawingml/2006/table">
            <a:tbl>
              <a:tblPr firstRow="1" bandRow="1">
                <a:tableStyleId>{073A0DAA-6AF3-43AB-8588-CEC1D06C72B9}</a:tableStyleId>
              </a:tblPr>
              <a:tblGrid>
                <a:gridCol w="2117035">
                  <a:extLst>
                    <a:ext uri="{9D8B030D-6E8A-4147-A177-3AD203B41FA5}">
                      <a16:colId xmlns:a16="http://schemas.microsoft.com/office/drawing/2014/main" val="1644705343"/>
                    </a:ext>
                  </a:extLst>
                </a:gridCol>
                <a:gridCol w="2117035">
                  <a:extLst>
                    <a:ext uri="{9D8B030D-6E8A-4147-A177-3AD203B41FA5}">
                      <a16:colId xmlns:a16="http://schemas.microsoft.com/office/drawing/2014/main" val="1537613406"/>
                    </a:ext>
                  </a:extLst>
                </a:gridCol>
                <a:gridCol w="2117035">
                  <a:extLst>
                    <a:ext uri="{9D8B030D-6E8A-4147-A177-3AD203B41FA5}">
                      <a16:colId xmlns:a16="http://schemas.microsoft.com/office/drawing/2014/main" val="2654922561"/>
                    </a:ext>
                  </a:extLst>
                </a:gridCol>
                <a:gridCol w="2117035">
                  <a:extLst>
                    <a:ext uri="{9D8B030D-6E8A-4147-A177-3AD203B41FA5}">
                      <a16:colId xmlns:a16="http://schemas.microsoft.com/office/drawing/2014/main" val="2807424846"/>
                    </a:ext>
                  </a:extLst>
                </a:gridCol>
                <a:gridCol w="2117035">
                  <a:extLst>
                    <a:ext uri="{9D8B030D-6E8A-4147-A177-3AD203B41FA5}">
                      <a16:colId xmlns:a16="http://schemas.microsoft.com/office/drawing/2014/main" val="4211993578"/>
                    </a:ext>
                  </a:extLst>
                </a:gridCol>
              </a:tblGrid>
              <a:tr h="955743">
                <a:tc>
                  <a:txBody>
                    <a:bodyPr/>
                    <a:lstStyle/>
                    <a:p>
                      <a:r>
                        <a:rPr lang="en-GB" sz="2400" dirty="0"/>
                        <a:t>Stage</a:t>
                      </a:r>
                    </a:p>
                  </a:txBody>
                  <a:tcPr>
                    <a:solidFill>
                      <a:schemeClr val="tx2"/>
                    </a:solidFill>
                  </a:tcPr>
                </a:tc>
                <a:tc>
                  <a:txBody>
                    <a:bodyPr/>
                    <a:lstStyle/>
                    <a:p>
                      <a:r>
                        <a:rPr lang="en-GB" sz="2400" dirty="0"/>
                        <a:t>I</a:t>
                      </a:r>
                    </a:p>
                  </a:txBody>
                  <a:tcPr>
                    <a:solidFill>
                      <a:schemeClr val="tx2"/>
                    </a:solidFill>
                  </a:tcPr>
                </a:tc>
                <a:tc>
                  <a:txBody>
                    <a:bodyPr/>
                    <a:lstStyle/>
                    <a:p>
                      <a:r>
                        <a:rPr lang="en-GB" sz="2400" dirty="0"/>
                        <a:t>II</a:t>
                      </a:r>
                    </a:p>
                  </a:txBody>
                  <a:tcPr>
                    <a:solidFill>
                      <a:schemeClr val="tx2"/>
                    </a:solidFill>
                  </a:tcPr>
                </a:tc>
                <a:tc>
                  <a:txBody>
                    <a:bodyPr/>
                    <a:lstStyle/>
                    <a:p>
                      <a:r>
                        <a:rPr lang="en-GB" sz="2400" dirty="0"/>
                        <a:t>III</a:t>
                      </a:r>
                    </a:p>
                  </a:txBody>
                  <a:tcPr>
                    <a:solidFill>
                      <a:schemeClr val="tx2"/>
                    </a:solidFill>
                  </a:tcPr>
                </a:tc>
                <a:tc>
                  <a:txBody>
                    <a:bodyPr/>
                    <a:lstStyle/>
                    <a:p>
                      <a:r>
                        <a:rPr lang="en-GB" sz="2400" dirty="0"/>
                        <a:t>IV</a:t>
                      </a:r>
                    </a:p>
                  </a:txBody>
                  <a:tcPr>
                    <a:solidFill>
                      <a:schemeClr val="tx2"/>
                    </a:solidFill>
                  </a:tcPr>
                </a:tc>
                <a:extLst>
                  <a:ext uri="{0D108BD9-81ED-4DB2-BD59-A6C34878D82A}">
                    <a16:rowId xmlns:a16="http://schemas.microsoft.com/office/drawing/2014/main" val="83150373"/>
                  </a:ext>
                </a:extLst>
              </a:tr>
              <a:tr h="1649639">
                <a:tc>
                  <a:txBody>
                    <a:bodyPr/>
                    <a:lstStyle/>
                    <a:p>
                      <a:r>
                        <a:rPr lang="en-GB" sz="2400" dirty="0"/>
                        <a:t>Activities</a:t>
                      </a:r>
                    </a:p>
                  </a:txBody>
                  <a:tcPr/>
                </a:tc>
                <a:tc>
                  <a:txBody>
                    <a:bodyPr/>
                    <a:lstStyle/>
                    <a:p>
                      <a:r>
                        <a:rPr lang="en-GB" sz="2400" dirty="0"/>
                        <a:t>Genesis</a:t>
                      </a:r>
                    </a:p>
                  </a:txBody>
                  <a:tcPr>
                    <a:solidFill>
                      <a:schemeClr val="accent1">
                        <a:lumMod val="20000"/>
                        <a:lumOff val="80000"/>
                      </a:schemeClr>
                    </a:solidFill>
                  </a:tcPr>
                </a:tc>
                <a:tc>
                  <a:txBody>
                    <a:bodyPr/>
                    <a:lstStyle/>
                    <a:p>
                      <a:r>
                        <a:rPr lang="en-GB" sz="2400" dirty="0"/>
                        <a:t>Custom</a:t>
                      </a:r>
                    </a:p>
                  </a:txBody>
                  <a:tcPr>
                    <a:solidFill>
                      <a:schemeClr val="accent1">
                        <a:lumMod val="40000"/>
                        <a:lumOff val="60000"/>
                      </a:schemeClr>
                    </a:solidFill>
                  </a:tcPr>
                </a:tc>
                <a:tc>
                  <a:txBody>
                    <a:bodyPr/>
                    <a:lstStyle/>
                    <a:p>
                      <a:r>
                        <a:rPr lang="en-GB" sz="2400" dirty="0"/>
                        <a:t>Product/rental</a:t>
                      </a:r>
                    </a:p>
                  </a:txBody>
                  <a:tcPr>
                    <a:solidFill>
                      <a:schemeClr val="accent1">
                        <a:lumMod val="60000"/>
                        <a:lumOff val="40000"/>
                      </a:schemeClr>
                    </a:solidFill>
                  </a:tcPr>
                </a:tc>
                <a:tc>
                  <a:txBody>
                    <a:bodyPr/>
                    <a:lstStyle/>
                    <a:p>
                      <a:r>
                        <a:rPr lang="en-GB" sz="2400" dirty="0"/>
                        <a:t>Commodity + utility</a:t>
                      </a:r>
                    </a:p>
                  </a:txBody>
                  <a:tcPr>
                    <a:solidFill>
                      <a:schemeClr val="accent1">
                        <a:lumMod val="75000"/>
                      </a:schemeClr>
                    </a:solidFill>
                  </a:tcPr>
                </a:tc>
                <a:extLst>
                  <a:ext uri="{0D108BD9-81ED-4DB2-BD59-A6C34878D82A}">
                    <a16:rowId xmlns:a16="http://schemas.microsoft.com/office/drawing/2014/main" val="78263501"/>
                  </a:ext>
                </a:extLst>
              </a:tr>
              <a:tr h="955743">
                <a:tc>
                  <a:txBody>
                    <a:bodyPr/>
                    <a:lstStyle/>
                    <a:p>
                      <a:r>
                        <a:rPr lang="en-GB" sz="2400" dirty="0"/>
                        <a:t>Practices</a:t>
                      </a:r>
                    </a:p>
                  </a:txBody>
                  <a:tcPr/>
                </a:tc>
                <a:tc>
                  <a:txBody>
                    <a:bodyPr/>
                    <a:lstStyle/>
                    <a:p>
                      <a:r>
                        <a:rPr lang="en-GB" sz="2400" dirty="0"/>
                        <a:t>Novel</a:t>
                      </a:r>
                    </a:p>
                  </a:txBody>
                  <a:tcPr>
                    <a:solidFill>
                      <a:schemeClr val="accent1">
                        <a:lumMod val="20000"/>
                        <a:lumOff val="80000"/>
                      </a:schemeClr>
                    </a:solidFill>
                  </a:tcPr>
                </a:tc>
                <a:tc>
                  <a:txBody>
                    <a:bodyPr/>
                    <a:lstStyle/>
                    <a:p>
                      <a:r>
                        <a:rPr lang="en-GB" sz="2400" dirty="0"/>
                        <a:t>Emerging</a:t>
                      </a:r>
                    </a:p>
                  </a:txBody>
                  <a:tcPr>
                    <a:solidFill>
                      <a:schemeClr val="accent1">
                        <a:lumMod val="40000"/>
                        <a:lumOff val="60000"/>
                      </a:schemeClr>
                    </a:solidFill>
                  </a:tcPr>
                </a:tc>
                <a:tc>
                  <a:txBody>
                    <a:bodyPr/>
                    <a:lstStyle/>
                    <a:p>
                      <a:r>
                        <a:rPr lang="en-GB" sz="2400" dirty="0"/>
                        <a:t>Good</a:t>
                      </a:r>
                    </a:p>
                  </a:txBody>
                  <a:tcPr>
                    <a:solidFill>
                      <a:schemeClr val="accent1">
                        <a:lumMod val="60000"/>
                        <a:lumOff val="40000"/>
                      </a:schemeClr>
                    </a:solidFill>
                  </a:tcPr>
                </a:tc>
                <a:tc>
                  <a:txBody>
                    <a:bodyPr/>
                    <a:lstStyle/>
                    <a:p>
                      <a:r>
                        <a:rPr lang="en-GB" sz="2400" dirty="0"/>
                        <a:t>Modelled</a:t>
                      </a:r>
                    </a:p>
                  </a:txBody>
                  <a:tcPr>
                    <a:solidFill>
                      <a:schemeClr val="accent1">
                        <a:lumMod val="75000"/>
                      </a:schemeClr>
                    </a:solidFill>
                  </a:tcPr>
                </a:tc>
                <a:extLst>
                  <a:ext uri="{0D108BD9-81ED-4DB2-BD59-A6C34878D82A}">
                    <a16:rowId xmlns:a16="http://schemas.microsoft.com/office/drawing/2014/main" val="2826196653"/>
                  </a:ext>
                </a:extLst>
              </a:tr>
              <a:tr h="955743">
                <a:tc>
                  <a:txBody>
                    <a:bodyPr/>
                    <a:lstStyle/>
                    <a:p>
                      <a:r>
                        <a:rPr lang="en-GB" sz="2400" dirty="0"/>
                        <a:t>Data</a:t>
                      </a:r>
                    </a:p>
                  </a:txBody>
                  <a:tcPr/>
                </a:tc>
                <a:tc>
                  <a:txBody>
                    <a:bodyPr/>
                    <a:lstStyle/>
                    <a:p>
                      <a:r>
                        <a:rPr lang="en-GB" sz="2400" dirty="0"/>
                        <a:t>Unmodelled</a:t>
                      </a:r>
                    </a:p>
                  </a:txBody>
                  <a:tcPr>
                    <a:solidFill>
                      <a:schemeClr val="accent1">
                        <a:lumMod val="20000"/>
                        <a:lumOff val="80000"/>
                      </a:schemeClr>
                    </a:solidFill>
                  </a:tcPr>
                </a:tc>
                <a:tc>
                  <a:txBody>
                    <a:bodyPr/>
                    <a:lstStyle/>
                    <a:p>
                      <a:r>
                        <a:rPr lang="en-GB" sz="2400" dirty="0"/>
                        <a:t>Divergent</a:t>
                      </a:r>
                    </a:p>
                  </a:txBody>
                  <a:tcPr>
                    <a:solidFill>
                      <a:schemeClr val="accent1">
                        <a:lumMod val="40000"/>
                        <a:lumOff val="60000"/>
                      </a:schemeClr>
                    </a:solidFill>
                  </a:tcPr>
                </a:tc>
                <a:tc>
                  <a:txBody>
                    <a:bodyPr/>
                    <a:lstStyle/>
                    <a:p>
                      <a:r>
                        <a:rPr lang="en-GB" sz="2400" dirty="0"/>
                        <a:t>Convergent</a:t>
                      </a:r>
                    </a:p>
                  </a:txBody>
                  <a:tcPr>
                    <a:solidFill>
                      <a:schemeClr val="accent1">
                        <a:lumMod val="60000"/>
                        <a:lumOff val="40000"/>
                      </a:schemeClr>
                    </a:solidFill>
                  </a:tcPr>
                </a:tc>
                <a:tc>
                  <a:txBody>
                    <a:bodyPr/>
                    <a:lstStyle/>
                    <a:p>
                      <a:r>
                        <a:rPr lang="en-GB" sz="2400" dirty="0"/>
                        <a:t>Modelled</a:t>
                      </a:r>
                    </a:p>
                  </a:txBody>
                  <a:tcPr>
                    <a:solidFill>
                      <a:schemeClr val="accent1">
                        <a:lumMod val="75000"/>
                      </a:schemeClr>
                    </a:solidFill>
                  </a:tcPr>
                </a:tc>
                <a:extLst>
                  <a:ext uri="{0D108BD9-81ED-4DB2-BD59-A6C34878D82A}">
                    <a16:rowId xmlns:a16="http://schemas.microsoft.com/office/drawing/2014/main" val="92740313"/>
                  </a:ext>
                </a:extLst>
              </a:tr>
              <a:tr h="955743">
                <a:tc>
                  <a:txBody>
                    <a:bodyPr/>
                    <a:lstStyle/>
                    <a:p>
                      <a:r>
                        <a:rPr lang="en-GB" sz="2400" dirty="0"/>
                        <a:t>Knowledge</a:t>
                      </a:r>
                    </a:p>
                  </a:txBody>
                  <a:tcPr/>
                </a:tc>
                <a:tc>
                  <a:txBody>
                    <a:bodyPr/>
                    <a:lstStyle/>
                    <a:p>
                      <a:r>
                        <a:rPr lang="en-GB" sz="2400" dirty="0"/>
                        <a:t>Concept</a:t>
                      </a:r>
                    </a:p>
                  </a:txBody>
                  <a:tcPr>
                    <a:solidFill>
                      <a:schemeClr val="accent1">
                        <a:lumMod val="20000"/>
                        <a:lumOff val="80000"/>
                      </a:schemeClr>
                    </a:solidFill>
                  </a:tcPr>
                </a:tc>
                <a:tc>
                  <a:txBody>
                    <a:bodyPr/>
                    <a:lstStyle/>
                    <a:p>
                      <a:r>
                        <a:rPr lang="en-GB" sz="2400" dirty="0"/>
                        <a:t>Hypothesis</a:t>
                      </a:r>
                    </a:p>
                  </a:txBody>
                  <a:tcPr>
                    <a:solidFill>
                      <a:schemeClr val="accent1">
                        <a:lumMod val="40000"/>
                        <a:lumOff val="60000"/>
                      </a:schemeClr>
                    </a:solidFill>
                  </a:tcPr>
                </a:tc>
                <a:tc>
                  <a:txBody>
                    <a:bodyPr/>
                    <a:lstStyle/>
                    <a:p>
                      <a:r>
                        <a:rPr lang="en-GB" sz="2400" dirty="0"/>
                        <a:t>Theory</a:t>
                      </a:r>
                    </a:p>
                  </a:txBody>
                  <a:tcPr>
                    <a:solidFill>
                      <a:schemeClr val="accent1">
                        <a:lumMod val="60000"/>
                        <a:lumOff val="40000"/>
                      </a:schemeClr>
                    </a:solidFill>
                  </a:tcPr>
                </a:tc>
                <a:tc>
                  <a:txBody>
                    <a:bodyPr/>
                    <a:lstStyle/>
                    <a:p>
                      <a:r>
                        <a:rPr lang="en-GB" sz="2400" dirty="0"/>
                        <a:t>Accepted</a:t>
                      </a:r>
                    </a:p>
                  </a:txBody>
                  <a:tcPr>
                    <a:solidFill>
                      <a:schemeClr val="accent1">
                        <a:lumMod val="75000"/>
                      </a:schemeClr>
                    </a:solidFill>
                  </a:tcPr>
                </a:tc>
                <a:extLst>
                  <a:ext uri="{0D108BD9-81ED-4DB2-BD59-A6C34878D82A}">
                    <a16:rowId xmlns:a16="http://schemas.microsoft.com/office/drawing/2014/main" val="2536821346"/>
                  </a:ext>
                </a:extLst>
              </a:tr>
            </a:tbl>
          </a:graphicData>
        </a:graphic>
      </p:graphicFrame>
      <p:pic>
        <p:nvPicPr>
          <p:cNvPr id="4" name="Picture 3">
            <a:extLst>
              <a:ext uri="{FF2B5EF4-FFF2-40B4-BE49-F238E27FC236}">
                <a16:creationId xmlns:a16="http://schemas.microsoft.com/office/drawing/2014/main" id="{1A439924-707A-447F-8A93-DF78945CDA8A}"/>
              </a:ext>
            </a:extLst>
          </p:cNvPr>
          <p:cNvPicPr>
            <a:picLocks noChangeAspect="1"/>
          </p:cNvPicPr>
          <p:nvPr/>
        </p:nvPicPr>
        <p:blipFill>
          <a:blip r:embed="rId3"/>
          <a:stretch>
            <a:fillRect/>
          </a:stretch>
        </p:blipFill>
        <p:spPr>
          <a:xfrm>
            <a:off x="10926844" y="0"/>
            <a:ext cx="1261981" cy="457240"/>
          </a:xfrm>
          <a:prstGeom prst="rect">
            <a:avLst/>
          </a:prstGeom>
        </p:spPr>
      </p:pic>
    </p:spTree>
    <p:extLst>
      <p:ext uri="{BB962C8B-B14F-4D97-AF65-F5344CB8AC3E}">
        <p14:creationId xmlns:p14="http://schemas.microsoft.com/office/powerpoint/2010/main" val="321138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862B-1D80-4A87-B88F-AFF0E5414A67}"/>
              </a:ext>
            </a:extLst>
          </p:cNvPr>
          <p:cNvSpPr>
            <a:spLocks noGrp="1"/>
          </p:cNvSpPr>
          <p:nvPr>
            <p:ph type="title"/>
          </p:nvPr>
        </p:nvSpPr>
        <p:spPr>
          <a:xfrm>
            <a:off x="3358108" y="-171400"/>
            <a:ext cx="9753600" cy="1325562"/>
          </a:xfrm>
        </p:spPr>
        <p:txBody>
          <a:bodyPr anchor="b">
            <a:normAutofit/>
          </a:bodyPr>
          <a:lstStyle/>
          <a:p>
            <a:r>
              <a:rPr lang="en-GB" dirty="0"/>
              <a:t>My first map </a:t>
            </a:r>
          </a:p>
        </p:txBody>
      </p:sp>
      <p:pic>
        <p:nvPicPr>
          <p:cNvPr id="3" name="Picture 2">
            <a:extLst>
              <a:ext uri="{FF2B5EF4-FFF2-40B4-BE49-F238E27FC236}">
                <a16:creationId xmlns:a16="http://schemas.microsoft.com/office/drawing/2014/main" id="{154741F5-EDD6-4E72-957E-FDCBA1459C68}"/>
              </a:ext>
            </a:extLst>
          </p:cNvPr>
          <p:cNvPicPr>
            <a:picLocks noChangeAspect="1"/>
          </p:cNvPicPr>
          <p:nvPr/>
        </p:nvPicPr>
        <p:blipFill>
          <a:blip r:embed="rId3"/>
          <a:stretch>
            <a:fillRect/>
          </a:stretch>
        </p:blipFill>
        <p:spPr>
          <a:xfrm>
            <a:off x="981844" y="1325562"/>
            <a:ext cx="8614693" cy="5341111"/>
          </a:xfrm>
          <a:prstGeom prst="rect">
            <a:avLst/>
          </a:prstGeom>
          <a:noFill/>
        </p:spPr>
      </p:pic>
      <p:sp>
        <p:nvSpPr>
          <p:cNvPr id="4" name="Oval 3">
            <a:extLst>
              <a:ext uri="{FF2B5EF4-FFF2-40B4-BE49-F238E27FC236}">
                <a16:creationId xmlns:a16="http://schemas.microsoft.com/office/drawing/2014/main" id="{84F0AE7B-41B5-4750-9CE7-53ED32F3D70E}"/>
              </a:ext>
            </a:extLst>
          </p:cNvPr>
          <p:cNvSpPr/>
          <p:nvPr/>
        </p:nvSpPr>
        <p:spPr>
          <a:xfrm>
            <a:off x="5662364" y="1484784"/>
            <a:ext cx="1800200" cy="792088"/>
          </a:xfrm>
          <a:prstGeom prst="ellipse">
            <a:avLst/>
          </a:prstGeom>
          <a:noFill/>
          <a:ln w="762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5" name="TextBox 4">
            <a:extLst>
              <a:ext uri="{FF2B5EF4-FFF2-40B4-BE49-F238E27FC236}">
                <a16:creationId xmlns:a16="http://schemas.microsoft.com/office/drawing/2014/main" id="{93963E66-DC97-465D-A05C-042F5E427DEC}"/>
              </a:ext>
            </a:extLst>
          </p:cNvPr>
          <p:cNvSpPr txBox="1"/>
          <p:nvPr/>
        </p:nvSpPr>
        <p:spPr>
          <a:xfrm>
            <a:off x="6886500" y="1248002"/>
            <a:ext cx="1728192" cy="348557"/>
          </a:xfrm>
          <a:prstGeom prst="rect">
            <a:avLst/>
          </a:prstGeom>
          <a:noFill/>
        </p:spPr>
        <p:txBody>
          <a:bodyPr wrap="square" rtlCol="0">
            <a:spAutoFit/>
          </a:bodyPr>
          <a:lstStyle/>
          <a:p>
            <a:pPr>
              <a:lnSpc>
                <a:spcPct val="90000"/>
              </a:lnSpc>
            </a:pPr>
            <a:r>
              <a:rPr lang="en-GB" dirty="0">
                <a:solidFill>
                  <a:srgbClr val="00B0F0"/>
                </a:solidFill>
                <a:latin typeface="Viner Hand ITC" panose="03070502030502020203" pitchFamily="66" charset="0"/>
              </a:rPr>
              <a:t>Anchor</a:t>
            </a:r>
          </a:p>
        </p:txBody>
      </p:sp>
      <p:sp>
        <p:nvSpPr>
          <p:cNvPr id="7" name="TextBox 6">
            <a:extLst>
              <a:ext uri="{FF2B5EF4-FFF2-40B4-BE49-F238E27FC236}">
                <a16:creationId xmlns:a16="http://schemas.microsoft.com/office/drawing/2014/main" id="{6E9E598E-71E4-421D-9BAC-F3F205D5453F}"/>
              </a:ext>
            </a:extLst>
          </p:cNvPr>
          <p:cNvSpPr txBox="1"/>
          <p:nvPr/>
        </p:nvSpPr>
        <p:spPr>
          <a:xfrm>
            <a:off x="1413892" y="2708920"/>
            <a:ext cx="1728192" cy="348557"/>
          </a:xfrm>
          <a:prstGeom prst="rect">
            <a:avLst/>
          </a:prstGeom>
          <a:noFill/>
        </p:spPr>
        <p:txBody>
          <a:bodyPr wrap="square" rtlCol="0">
            <a:spAutoFit/>
          </a:bodyPr>
          <a:lstStyle/>
          <a:p>
            <a:pPr>
              <a:lnSpc>
                <a:spcPct val="90000"/>
              </a:lnSpc>
            </a:pPr>
            <a:r>
              <a:rPr lang="en-GB" dirty="0">
                <a:solidFill>
                  <a:srgbClr val="00B0F0"/>
                </a:solidFill>
                <a:latin typeface="Viner Hand ITC" panose="03070502030502020203" pitchFamily="66" charset="0"/>
              </a:rPr>
              <a:t>Position</a:t>
            </a:r>
          </a:p>
        </p:txBody>
      </p:sp>
      <p:sp>
        <p:nvSpPr>
          <p:cNvPr id="9" name="Oval 8">
            <a:extLst>
              <a:ext uri="{FF2B5EF4-FFF2-40B4-BE49-F238E27FC236}">
                <a16:creationId xmlns:a16="http://schemas.microsoft.com/office/drawing/2014/main" id="{AF53B0CE-8C0B-4BB6-B1CD-596E10E1EAE7}"/>
              </a:ext>
            </a:extLst>
          </p:cNvPr>
          <p:cNvSpPr/>
          <p:nvPr/>
        </p:nvSpPr>
        <p:spPr>
          <a:xfrm>
            <a:off x="8398668" y="6021288"/>
            <a:ext cx="1308272" cy="645385"/>
          </a:xfrm>
          <a:prstGeom prst="ellipse">
            <a:avLst/>
          </a:prstGeom>
          <a:noFill/>
          <a:ln w="76200">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10" name="Rectangle 9">
            <a:extLst>
              <a:ext uri="{FF2B5EF4-FFF2-40B4-BE49-F238E27FC236}">
                <a16:creationId xmlns:a16="http://schemas.microsoft.com/office/drawing/2014/main" id="{387DF57B-C040-486E-B0BF-F6899E1D3952}"/>
              </a:ext>
            </a:extLst>
          </p:cNvPr>
          <p:cNvSpPr/>
          <p:nvPr/>
        </p:nvSpPr>
        <p:spPr>
          <a:xfrm>
            <a:off x="8709487" y="416252"/>
            <a:ext cx="4713040" cy="1569660"/>
          </a:xfrm>
          <a:prstGeom prst="rect">
            <a:avLst/>
          </a:prstGeom>
          <a:noFill/>
        </p:spPr>
        <p:txBody>
          <a:bodyPr wrap="square" lIns="91440" tIns="45720" rIns="91440" bIns="45720">
            <a:spAutoFit/>
          </a:bodyPr>
          <a:lstStyle/>
          <a:p>
            <a:pPr algn="ctr"/>
            <a:r>
              <a:rPr lang="en-US" sz="1600" b="0" cap="none" spc="0" dirty="0">
                <a:ln w="0"/>
                <a:solidFill>
                  <a:schemeClr val="accent1"/>
                </a:solidFill>
                <a:effectLst>
                  <a:outerShdw blurRad="38100" dist="25400" dir="5400000" algn="ctr" rotWithShape="0">
                    <a:srgbClr val="6E747A">
                      <a:alpha val="43000"/>
                    </a:srgbClr>
                  </a:outerShdw>
                </a:effectLst>
              </a:rPr>
              <a:t>Visual – Yes</a:t>
            </a:r>
          </a:p>
          <a:p>
            <a:pPr algn="ctr"/>
            <a:r>
              <a:rPr lang="en-US" sz="1600" dirty="0">
                <a:ln w="0"/>
                <a:solidFill>
                  <a:schemeClr val="accent1"/>
                </a:solidFill>
                <a:effectLst>
                  <a:outerShdw blurRad="38100" dist="25400" dir="5400000" algn="ctr" rotWithShape="0">
                    <a:srgbClr val="6E747A">
                      <a:alpha val="43000"/>
                    </a:srgbClr>
                  </a:outerShdw>
                </a:effectLst>
              </a:rPr>
              <a:t>Context – Yes</a:t>
            </a:r>
          </a:p>
          <a:p>
            <a:pPr algn="ctr"/>
            <a:r>
              <a:rPr lang="en-US" sz="1600" b="0" cap="none" spc="0" dirty="0">
                <a:ln w="0"/>
                <a:solidFill>
                  <a:schemeClr val="accent1"/>
                </a:solidFill>
                <a:effectLst>
                  <a:outerShdw blurRad="38100" dist="25400" dir="5400000" algn="ctr" rotWithShape="0">
                    <a:srgbClr val="6E747A">
                      <a:alpha val="43000"/>
                    </a:srgbClr>
                  </a:outerShdw>
                </a:effectLst>
              </a:rPr>
              <a:t>Position – Yes</a:t>
            </a:r>
          </a:p>
          <a:p>
            <a:pPr algn="ctr"/>
            <a:r>
              <a:rPr lang="en-US" sz="1600" dirty="0">
                <a:ln w="0"/>
                <a:solidFill>
                  <a:schemeClr val="accent1"/>
                </a:solidFill>
                <a:effectLst>
                  <a:outerShdw blurRad="38100" dist="25400" dir="5400000" algn="ctr" rotWithShape="0">
                    <a:srgbClr val="6E747A">
                      <a:alpha val="43000"/>
                    </a:srgbClr>
                  </a:outerShdw>
                </a:effectLst>
              </a:rPr>
              <a:t>Anchor – Yes</a:t>
            </a:r>
          </a:p>
          <a:p>
            <a:pPr algn="ctr"/>
            <a:r>
              <a:rPr lang="en-US" sz="1600" b="0" cap="none" spc="0" dirty="0">
                <a:ln w="0"/>
                <a:solidFill>
                  <a:schemeClr val="accent1"/>
                </a:solidFill>
                <a:effectLst>
                  <a:outerShdw blurRad="38100" dist="25400" dir="5400000" algn="ctr" rotWithShape="0">
                    <a:srgbClr val="6E747A">
                      <a:alpha val="43000"/>
                    </a:srgbClr>
                  </a:outerShdw>
                </a:effectLst>
              </a:rPr>
              <a:t>Movement – Yes</a:t>
            </a:r>
          </a:p>
          <a:p>
            <a:pPr algn="ctr"/>
            <a:r>
              <a:rPr lang="en-US" sz="1600" dirty="0">
                <a:ln w="0"/>
                <a:solidFill>
                  <a:schemeClr val="accent1"/>
                </a:solidFill>
                <a:effectLst>
                  <a:outerShdw blurRad="38100" dist="25400" dir="5400000" algn="ctr" rotWithShape="0">
                    <a:srgbClr val="6E747A">
                      <a:alpha val="43000"/>
                    </a:srgbClr>
                  </a:outerShdw>
                </a:effectLst>
              </a:rPr>
              <a:t>Components - Yes</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pic>
        <p:nvPicPr>
          <p:cNvPr id="11" name="Picture 10">
            <a:extLst>
              <a:ext uri="{FF2B5EF4-FFF2-40B4-BE49-F238E27FC236}">
                <a16:creationId xmlns:a16="http://schemas.microsoft.com/office/drawing/2014/main" id="{5E4366D7-12C9-45FB-8FCC-AB4595893982}"/>
              </a:ext>
            </a:extLst>
          </p:cNvPr>
          <p:cNvPicPr>
            <a:picLocks noChangeAspect="1"/>
          </p:cNvPicPr>
          <p:nvPr/>
        </p:nvPicPr>
        <p:blipFill>
          <a:blip r:embed="rId4"/>
          <a:stretch>
            <a:fillRect/>
          </a:stretch>
        </p:blipFill>
        <p:spPr>
          <a:xfrm>
            <a:off x="10774932" y="6115348"/>
            <a:ext cx="1267002" cy="457264"/>
          </a:xfrm>
          <a:prstGeom prst="rect">
            <a:avLst/>
          </a:prstGeom>
        </p:spPr>
      </p:pic>
    </p:spTree>
    <p:extLst>
      <p:ext uri="{BB962C8B-B14F-4D97-AF65-F5344CB8AC3E}">
        <p14:creationId xmlns:p14="http://schemas.microsoft.com/office/powerpoint/2010/main" val="355789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67EAB-EC9A-4B76-A59A-49F626D84D28}"/>
              </a:ext>
            </a:extLst>
          </p:cNvPr>
          <p:cNvPicPr>
            <a:picLocks noChangeAspect="1"/>
          </p:cNvPicPr>
          <p:nvPr/>
        </p:nvPicPr>
        <p:blipFill>
          <a:blip r:embed="rId3"/>
          <a:stretch>
            <a:fillRect/>
          </a:stretch>
        </p:blipFill>
        <p:spPr>
          <a:xfrm>
            <a:off x="1672390" y="68263"/>
            <a:ext cx="8844044" cy="6721475"/>
          </a:xfrm>
          <a:prstGeom prst="rect">
            <a:avLst/>
          </a:prstGeom>
          <a:noFill/>
        </p:spPr>
      </p:pic>
      <p:pic>
        <p:nvPicPr>
          <p:cNvPr id="3" name="Picture 2">
            <a:extLst>
              <a:ext uri="{FF2B5EF4-FFF2-40B4-BE49-F238E27FC236}">
                <a16:creationId xmlns:a16="http://schemas.microsoft.com/office/drawing/2014/main" id="{5B4CAECE-4E8D-4DF7-95B6-9D9738E0102F}"/>
              </a:ext>
            </a:extLst>
          </p:cNvPr>
          <p:cNvPicPr>
            <a:picLocks noChangeAspect="1"/>
          </p:cNvPicPr>
          <p:nvPr/>
        </p:nvPicPr>
        <p:blipFill>
          <a:blip r:embed="rId4"/>
          <a:stretch>
            <a:fillRect/>
          </a:stretch>
        </p:blipFill>
        <p:spPr>
          <a:xfrm>
            <a:off x="10702924" y="6093296"/>
            <a:ext cx="1267002" cy="457264"/>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E00E-5B6D-4859-AD87-0886B02DB188}"/>
              </a:ext>
            </a:extLst>
          </p:cNvPr>
          <p:cNvSpPr>
            <a:spLocks noGrp="1"/>
          </p:cNvSpPr>
          <p:nvPr>
            <p:ph type="title"/>
          </p:nvPr>
        </p:nvSpPr>
        <p:spPr>
          <a:xfrm>
            <a:off x="684213" y="685800"/>
            <a:ext cx="3886200" cy="4038600"/>
          </a:xfrm>
        </p:spPr>
        <p:txBody>
          <a:bodyPr anchor="b">
            <a:normAutofit/>
          </a:bodyPr>
          <a:lstStyle/>
          <a:p>
            <a:r>
              <a:rPr lang="en-GB" dirty="0"/>
              <a:t>So how to make a map?</a:t>
            </a:r>
          </a:p>
        </p:txBody>
      </p:sp>
      <p:graphicFrame>
        <p:nvGraphicFramePr>
          <p:cNvPr id="17" name="Content Placeholder 2">
            <a:extLst>
              <a:ext uri="{FF2B5EF4-FFF2-40B4-BE49-F238E27FC236}">
                <a16:creationId xmlns:a16="http://schemas.microsoft.com/office/drawing/2014/main" id="{7A944BE0-DD4C-4515-8D43-519EF83F6196}"/>
              </a:ext>
            </a:extLst>
          </p:cNvPr>
          <p:cNvGraphicFramePr>
            <a:graphicFrameLocks noGrp="1"/>
          </p:cNvGraphicFramePr>
          <p:nvPr>
            <p:ph idx="1"/>
            <p:extLst>
              <p:ext uri="{D42A27DB-BD31-4B8C-83A1-F6EECF244321}">
                <p14:modId xmlns:p14="http://schemas.microsoft.com/office/powerpoint/2010/main" val="3038313105"/>
              </p:ext>
            </p:extLst>
          </p:nvPr>
        </p:nvGraphicFramePr>
        <p:xfrm>
          <a:off x="5374332" y="188640"/>
          <a:ext cx="6624736" cy="648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FB37ABEE-D42A-49E4-BE5F-F136B4D349BA}"/>
              </a:ext>
            </a:extLst>
          </p:cNvPr>
          <p:cNvPicPr>
            <a:picLocks noChangeAspect="1"/>
          </p:cNvPicPr>
          <p:nvPr/>
        </p:nvPicPr>
        <p:blipFill>
          <a:blip r:embed="rId7"/>
          <a:stretch>
            <a:fillRect/>
          </a:stretch>
        </p:blipFill>
        <p:spPr>
          <a:xfrm>
            <a:off x="189757" y="188640"/>
            <a:ext cx="1267002" cy="457264"/>
          </a:xfrm>
          <a:prstGeom prst="rect">
            <a:avLst/>
          </a:prstGeom>
        </p:spPr>
      </p:pic>
    </p:spTree>
    <p:extLst>
      <p:ext uri="{BB962C8B-B14F-4D97-AF65-F5344CB8AC3E}">
        <p14:creationId xmlns:p14="http://schemas.microsoft.com/office/powerpoint/2010/main" val="42942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graphicEl>
                                              <a:dgm id="{21EEFF1C-3D62-4861-B707-F18A27AA2341}"/>
                                            </p:graphicEl>
                                          </p:spTgt>
                                        </p:tgtEl>
                                        <p:attrNameLst>
                                          <p:attrName>style.visibility</p:attrName>
                                        </p:attrNameLst>
                                      </p:cBhvr>
                                      <p:to>
                                        <p:strVal val="visible"/>
                                      </p:to>
                                    </p:set>
                                    <p:animEffect transition="in" filter="circle(in)">
                                      <p:cBhvr>
                                        <p:cTn id="7" dur="2000"/>
                                        <p:tgtEl>
                                          <p:spTgt spid="17">
                                            <p:graphicEl>
                                              <a:dgm id="{21EEFF1C-3D62-4861-B707-F18A27AA2341}"/>
                                            </p:graphic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7">
                                            <p:graphicEl>
                                              <a:dgm id="{C32EA0DF-EB81-47D7-85EF-A7B2FC3C5B12}"/>
                                            </p:graphicEl>
                                          </p:spTgt>
                                        </p:tgtEl>
                                        <p:attrNameLst>
                                          <p:attrName>style.visibility</p:attrName>
                                        </p:attrNameLst>
                                      </p:cBhvr>
                                      <p:to>
                                        <p:strVal val="visible"/>
                                      </p:to>
                                    </p:set>
                                    <p:animEffect transition="in" filter="circle(in)">
                                      <p:cBhvr>
                                        <p:cTn id="10" dur="2000"/>
                                        <p:tgtEl>
                                          <p:spTgt spid="17">
                                            <p:graphicEl>
                                              <a:dgm id="{C32EA0DF-EB81-47D7-85EF-A7B2FC3C5B12}"/>
                                            </p:graphic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7">
                                            <p:graphicEl>
                                              <a:dgm id="{BB91A3B3-15B7-464A-A1A9-914524F03190}"/>
                                            </p:graphicEl>
                                          </p:spTgt>
                                        </p:tgtEl>
                                        <p:attrNameLst>
                                          <p:attrName>style.visibility</p:attrName>
                                        </p:attrNameLst>
                                      </p:cBhvr>
                                      <p:to>
                                        <p:strVal val="visible"/>
                                      </p:to>
                                    </p:set>
                                    <p:animEffect transition="in" filter="circle(in)">
                                      <p:cBhvr>
                                        <p:cTn id="13" dur="2000"/>
                                        <p:tgtEl>
                                          <p:spTgt spid="17">
                                            <p:graphicEl>
                                              <a:dgm id="{BB91A3B3-15B7-464A-A1A9-914524F0319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7">
                                            <p:graphicEl>
                                              <a:dgm id="{BB4932DA-DFEA-48F2-8F9C-1B507405D5F2}"/>
                                            </p:graphicEl>
                                          </p:spTgt>
                                        </p:tgtEl>
                                        <p:attrNameLst>
                                          <p:attrName>style.visibility</p:attrName>
                                        </p:attrNameLst>
                                      </p:cBhvr>
                                      <p:to>
                                        <p:strVal val="visible"/>
                                      </p:to>
                                    </p:set>
                                    <p:animEffect transition="in" filter="circle(in)">
                                      <p:cBhvr>
                                        <p:cTn id="18" dur="2000"/>
                                        <p:tgtEl>
                                          <p:spTgt spid="17">
                                            <p:graphicEl>
                                              <a:dgm id="{BB4932DA-DFEA-48F2-8F9C-1B507405D5F2}"/>
                                            </p:graphic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7">
                                            <p:graphicEl>
                                              <a:dgm id="{2CCD4485-9A5D-4592-965F-D7505D259800}"/>
                                            </p:graphicEl>
                                          </p:spTgt>
                                        </p:tgtEl>
                                        <p:attrNameLst>
                                          <p:attrName>style.visibility</p:attrName>
                                        </p:attrNameLst>
                                      </p:cBhvr>
                                      <p:to>
                                        <p:strVal val="visible"/>
                                      </p:to>
                                    </p:set>
                                    <p:animEffect transition="in" filter="circle(in)">
                                      <p:cBhvr>
                                        <p:cTn id="21" dur="2000"/>
                                        <p:tgtEl>
                                          <p:spTgt spid="17">
                                            <p:graphicEl>
                                              <a:dgm id="{2CCD4485-9A5D-4592-965F-D7505D259800}"/>
                                            </p:graphic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7">
                                            <p:graphicEl>
                                              <a:dgm id="{6DB573C8-33AC-4658-8DBD-44BF70B88218}"/>
                                            </p:graphicEl>
                                          </p:spTgt>
                                        </p:tgtEl>
                                        <p:attrNameLst>
                                          <p:attrName>style.visibility</p:attrName>
                                        </p:attrNameLst>
                                      </p:cBhvr>
                                      <p:to>
                                        <p:strVal val="visible"/>
                                      </p:to>
                                    </p:set>
                                    <p:animEffect transition="in" filter="circle(in)">
                                      <p:cBhvr>
                                        <p:cTn id="24" dur="2000"/>
                                        <p:tgtEl>
                                          <p:spTgt spid="17">
                                            <p:graphicEl>
                                              <a:dgm id="{6DB573C8-33AC-4658-8DBD-44BF70B8821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7">
                                            <p:graphicEl>
                                              <a:dgm id="{AB5C50FD-2733-4A4E-8039-FBA0E3543DAB}"/>
                                            </p:graphicEl>
                                          </p:spTgt>
                                        </p:tgtEl>
                                        <p:attrNameLst>
                                          <p:attrName>style.visibility</p:attrName>
                                        </p:attrNameLst>
                                      </p:cBhvr>
                                      <p:to>
                                        <p:strVal val="visible"/>
                                      </p:to>
                                    </p:set>
                                    <p:animEffect transition="in" filter="circle(in)">
                                      <p:cBhvr>
                                        <p:cTn id="29" dur="2000"/>
                                        <p:tgtEl>
                                          <p:spTgt spid="17">
                                            <p:graphicEl>
                                              <a:dgm id="{AB5C50FD-2733-4A4E-8039-FBA0E3543DAB}"/>
                                            </p:graphicEl>
                                          </p:spTgt>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7">
                                            <p:graphicEl>
                                              <a:dgm id="{6A83DC3F-3AD2-4B23-A042-50DBEAEF5200}"/>
                                            </p:graphicEl>
                                          </p:spTgt>
                                        </p:tgtEl>
                                        <p:attrNameLst>
                                          <p:attrName>style.visibility</p:attrName>
                                        </p:attrNameLst>
                                      </p:cBhvr>
                                      <p:to>
                                        <p:strVal val="visible"/>
                                      </p:to>
                                    </p:set>
                                    <p:animEffect transition="in" filter="circle(in)">
                                      <p:cBhvr>
                                        <p:cTn id="32" dur="2000"/>
                                        <p:tgtEl>
                                          <p:spTgt spid="17">
                                            <p:graphicEl>
                                              <a:dgm id="{6A83DC3F-3AD2-4B23-A042-50DBEAEF5200}"/>
                                            </p:graphic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7">
                                            <p:graphicEl>
                                              <a:dgm id="{C7F77A68-BF66-4710-BEFF-A6D921F0C1F6}"/>
                                            </p:graphicEl>
                                          </p:spTgt>
                                        </p:tgtEl>
                                        <p:attrNameLst>
                                          <p:attrName>style.visibility</p:attrName>
                                        </p:attrNameLst>
                                      </p:cBhvr>
                                      <p:to>
                                        <p:strVal val="visible"/>
                                      </p:to>
                                    </p:set>
                                    <p:animEffect transition="in" filter="circle(in)">
                                      <p:cBhvr>
                                        <p:cTn id="35" dur="2000"/>
                                        <p:tgtEl>
                                          <p:spTgt spid="17">
                                            <p:graphicEl>
                                              <a:dgm id="{C7F77A68-BF66-4710-BEFF-A6D921F0C1F6}"/>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7">
                                            <p:graphicEl>
                                              <a:dgm id="{8AAF8200-E97D-41CA-ABCF-C71EAA47C9CC}"/>
                                            </p:graphicEl>
                                          </p:spTgt>
                                        </p:tgtEl>
                                        <p:attrNameLst>
                                          <p:attrName>style.visibility</p:attrName>
                                        </p:attrNameLst>
                                      </p:cBhvr>
                                      <p:to>
                                        <p:strVal val="visible"/>
                                      </p:to>
                                    </p:set>
                                    <p:animEffect transition="in" filter="circle(in)">
                                      <p:cBhvr>
                                        <p:cTn id="40" dur="2000"/>
                                        <p:tgtEl>
                                          <p:spTgt spid="17">
                                            <p:graphicEl>
                                              <a:dgm id="{8AAF8200-E97D-41CA-ABCF-C71EAA47C9CC}"/>
                                            </p:graphic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7">
                                            <p:graphicEl>
                                              <a:dgm id="{6211CB3F-55AB-4E13-BB2A-E61F948FBE47}"/>
                                            </p:graphicEl>
                                          </p:spTgt>
                                        </p:tgtEl>
                                        <p:attrNameLst>
                                          <p:attrName>style.visibility</p:attrName>
                                        </p:attrNameLst>
                                      </p:cBhvr>
                                      <p:to>
                                        <p:strVal val="visible"/>
                                      </p:to>
                                    </p:set>
                                    <p:animEffect transition="in" filter="circle(in)">
                                      <p:cBhvr>
                                        <p:cTn id="43" dur="2000"/>
                                        <p:tgtEl>
                                          <p:spTgt spid="17">
                                            <p:graphicEl>
                                              <a:dgm id="{6211CB3F-55AB-4E13-BB2A-E61F948FBE47}"/>
                                            </p:graphic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7">
                                            <p:graphicEl>
                                              <a:dgm id="{4A5B94F1-793B-4522-B25A-867AF7091B55}"/>
                                            </p:graphicEl>
                                          </p:spTgt>
                                        </p:tgtEl>
                                        <p:attrNameLst>
                                          <p:attrName>style.visibility</p:attrName>
                                        </p:attrNameLst>
                                      </p:cBhvr>
                                      <p:to>
                                        <p:strVal val="visible"/>
                                      </p:to>
                                    </p:set>
                                    <p:animEffect transition="in" filter="circle(in)">
                                      <p:cBhvr>
                                        <p:cTn id="46" dur="2000"/>
                                        <p:tgtEl>
                                          <p:spTgt spid="17">
                                            <p:graphicEl>
                                              <a:dgm id="{4A5B94F1-793B-4522-B25A-867AF7091B55}"/>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7">
                                            <p:graphicEl>
                                              <a:dgm id="{38A4BD7D-8B7A-4CDC-ACA7-0F291C8F9385}"/>
                                            </p:graphicEl>
                                          </p:spTgt>
                                        </p:tgtEl>
                                        <p:attrNameLst>
                                          <p:attrName>style.visibility</p:attrName>
                                        </p:attrNameLst>
                                      </p:cBhvr>
                                      <p:to>
                                        <p:strVal val="visible"/>
                                      </p:to>
                                    </p:set>
                                    <p:animEffect transition="in" filter="circle(in)">
                                      <p:cBhvr>
                                        <p:cTn id="51" dur="2000"/>
                                        <p:tgtEl>
                                          <p:spTgt spid="17">
                                            <p:graphicEl>
                                              <a:dgm id="{38A4BD7D-8B7A-4CDC-ACA7-0F291C8F9385}"/>
                                            </p:graphicEl>
                                          </p:spTgt>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7">
                                            <p:graphicEl>
                                              <a:dgm id="{A45F6FBB-93B7-4FD6-A29C-E54C6B377A22}"/>
                                            </p:graphicEl>
                                          </p:spTgt>
                                        </p:tgtEl>
                                        <p:attrNameLst>
                                          <p:attrName>style.visibility</p:attrName>
                                        </p:attrNameLst>
                                      </p:cBhvr>
                                      <p:to>
                                        <p:strVal val="visible"/>
                                      </p:to>
                                    </p:set>
                                    <p:animEffect transition="in" filter="circle(in)">
                                      <p:cBhvr>
                                        <p:cTn id="54" dur="2000"/>
                                        <p:tgtEl>
                                          <p:spTgt spid="17">
                                            <p:graphicEl>
                                              <a:dgm id="{A45F6FBB-93B7-4FD6-A29C-E54C6B377A22}"/>
                                            </p:graphicEl>
                                          </p:spTgt>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7">
                                            <p:graphicEl>
                                              <a:dgm id="{096CC42E-135B-4F14-B3C8-E228FDBC5BC6}"/>
                                            </p:graphicEl>
                                          </p:spTgt>
                                        </p:tgtEl>
                                        <p:attrNameLst>
                                          <p:attrName>style.visibility</p:attrName>
                                        </p:attrNameLst>
                                      </p:cBhvr>
                                      <p:to>
                                        <p:strVal val="visible"/>
                                      </p:to>
                                    </p:set>
                                    <p:animEffect transition="in" filter="circle(in)">
                                      <p:cBhvr>
                                        <p:cTn id="57" dur="2000"/>
                                        <p:tgtEl>
                                          <p:spTgt spid="17">
                                            <p:graphicEl>
                                              <a:dgm id="{096CC42E-135B-4F14-B3C8-E228FDBC5BC6}"/>
                                            </p:graphicEl>
                                          </p:spTgt>
                                        </p:tgtEl>
                                      </p:cBhvr>
                                    </p:animEffect>
                                  </p:childTnLst>
                                </p:cTn>
                              </p:par>
                            </p:childTnLst>
                          </p:cTn>
                        </p:par>
                      </p:childTnLst>
                    </p:cTn>
                  </p:par>
                </p:childTnLst>
              </p:cTn>
              <p:nextCondLst>
                <p:cond evt="onClick" delay="0">
                  <p:tgtEl>
                    <p:spTgt spid="2"/>
                  </p:tgtEl>
                </p:cond>
              </p:nextCondLst>
            </p:seq>
          </p:childTnLst>
        </p:cTn>
      </p:par>
    </p:tnLst>
    <p:bldLst>
      <p:bldGraphic spid="17"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204C83-7E87-4A5C-8570-893A61FB0811}"/>
              </a:ext>
            </a:extLst>
          </p:cNvPr>
          <p:cNvPicPr>
            <a:picLocks noChangeAspect="1"/>
          </p:cNvPicPr>
          <p:nvPr/>
        </p:nvPicPr>
        <p:blipFill>
          <a:blip r:embed="rId2"/>
          <a:stretch>
            <a:fillRect/>
          </a:stretch>
        </p:blipFill>
        <p:spPr>
          <a:xfrm>
            <a:off x="1319550" y="156023"/>
            <a:ext cx="9549724" cy="6545953"/>
          </a:xfrm>
          <a:prstGeom prst="rect">
            <a:avLst/>
          </a:prstGeom>
        </p:spPr>
      </p:pic>
      <p:sp>
        <p:nvSpPr>
          <p:cNvPr id="2" name="Title 1">
            <a:extLst>
              <a:ext uri="{FF2B5EF4-FFF2-40B4-BE49-F238E27FC236}">
                <a16:creationId xmlns:a16="http://schemas.microsoft.com/office/drawing/2014/main" id="{BED9C61D-75D4-4C95-9CDC-4464B5916783}"/>
              </a:ext>
            </a:extLst>
          </p:cNvPr>
          <p:cNvSpPr>
            <a:spLocks noGrp="1"/>
          </p:cNvSpPr>
          <p:nvPr>
            <p:ph type="title"/>
          </p:nvPr>
        </p:nvSpPr>
        <p:spPr>
          <a:xfrm>
            <a:off x="2638028" y="2492896"/>
            <a:ext cx="9753600" cy="1325562"/>
          </a:xfrm>
        </p:spPr>
        <p:txBody>
          <a:bodyPr/>
          <a:lstStyle/>
          <a:p>
            <a:r>
              <a:rPr lang="en-GB" dirty="0"/>
              <a:t>Lets get down to mapping</a:t>
            </a:r>
          </a:p>
        </p:txBody>
      </p:sp>
      <p:pic>
        <p:nvPicPr>
          <p:cNvPr id="5" name="Picture 4">
            <a:extLst>
              <a:ext uri="{FF2B5EF4-FFF2-40B4-BE49-F238E27FC236}">
                <a16:creationId xmlns:a16="http://schemas.microsoft.com/office/drawing/2014/main" id="{ADEDA583-4DE4-4B9A-9D87-51D604A443E7}"/>
              </a:ext>
            </a:extLst>
          </p:cNvPr>
          <p:cNvPicPr>
            <a:picLocks noChangeAspect="1"/>
          </p:cNvPicPr>
          <p:nvPr/>
        </p:nvPicPr>
        <p:blipFill>
          <a:blip r:embed="rId3"/>
          <a:stretch>
            <a:fillRect/>
          </a:stretch>
        </p:blipFill>
        <p:spPr>
          <a:xfrm>
            <a:off x="10869274" y="6239801"/>
            <a:ext cx="1267002" cy="457264"/>
          </a:xfrm>
          <a:prstGeom prst="rect">
            <a:avLst/>
          </a:prstGeom>
        </p:spPr>
      </p:pic>
    </p:spTree>
    <p:extLst>
      <p:ext uri="{BB962C8B-B14F-4D97-AF65-F5344CB8AC3E}">
        <p14:creationId xmlns:p14="http://schemas.microsoft.com/office/powerpoint/2010/main" val="193940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E63-B4C9-410C-87E1-8A7E79972B34}"/>
              </a:ext>
            </a:extLst>
          </p:cNvPr>
          <p:cNvSpPr>
            <a:spLocks noGrp="1"/>
          </p:cNvSpPr>
          <p:nvPr>
            <p:ph type="title"/>
          </p:nvPr>
        </p:nvSpPr>
        <p:spPr>
          <a:xfrm>
            <a:off x="684213" y="685800"/>
            <a:ext cx="3886200" cy="4038600"/>
          </a:xfrm>
        </p:spPr>
        <p:txBody>
          <a:bodyPr anchor="b">
            <a:normAutofit/>
          </a:bodyPr>
          <a:lstStyle/>
          <a:p>
            <a:r>
              <a:rPr lang="en-GB" dirty="0"/>
              <a:t>prerequisites</a:t>
            </a:r>
          </a:p>
        </p:txBody>
      </p:sp>
      <p:graphicFrame>
        <p:nvGraphicFramePr>
          <p:cNvPr id="8" name="Content Placeholder 2">
            <a:extLst>
              <a:ext uri="{FF2B5EF4-FFF2-40B4-BE49-F238E27FC236}">
                <a16:creationId xmlns:a16="http://schemas.microsoft.com/office/drawing/2014/main" id="{DF3C8620-E49B-4816-BD9C-E4DE6567FC19}"/>
              </a:ext>
            </a:extLst>
          </p:cNvPr>
          <p:cNvGraphicFramePr>
            <a:graphicFrameLocks noGrp="1"/>
          </p:cNvGraphicFramePr>
          <p:nvPr>
            <p:ph idx="1"/>
            <p:extLst>
              <p:ext uri="{D42A27DB-BD31-4B8C-83A1-F6EECF244321}">
                <p14:modId xmlns:p14="http://schemas.microsoft.com/office/powerpoint/2010/main" val="147226768"/>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9AF78F86-D766-40EE-BBF6-21B12661408E}"/>
              </a:ext>
            </a:extLst>
          </p:cNvPr>
          <p:cNvPicPr>
            <a:picLocks noChangeAspect="1"/>
          </p:cNvPicPr>
          <p:nvPr/>
        </p:nvPicPr>
        <p:blipFill>
          <a:blip r:embed="rId7"/>
          <a:stretch>
            <a:fillRect/>
          </a:stretch>
        </p:blipFill>
        <p:spPr>
          <a:xfrm>
            <a:off x="189756" y="224741"/>
            <a:ext cx="1267002" cy="457264"/>
          </a:xfrm>
          <a:prstGeom prst="rect">
            <a:avLst/>
          </a:prstGeom>
        </p:spPr>
      </p:pic>
    </p:spTree>
    <p:extLst>
      <p:ext uri="{BB962C8B-B14F-4D97-AF65-F5344CB8AC3E}">
        <p14:creationId xmlns:p14="http://schemas.microsoft.com/office/powerpoint/2010/main" val="122931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CCAA2658-C357-4CC3-98B0-2482D221EB62}"/>
                                            </p:graphicEl>
                                          </p:spTgt>
                                        </p:tgtEl>
                                        <p:attrNameLst>
                                          <p:attrName>style.visibility</p:attrName>
                                        </p:attrNameLst>
                                      </p:cBhvr>
                                      <p:to>
                                        <p:strVal val="visible"/>
                                      </p:to>
                                    </p:set>
                                    <p:anim calcmode="lin" valueType="num">
                                      <p:cBhvr additive="base">
                                        <p:cTn id="7" dur="500" fill="hold"/>
                                        <p:tgtEl>
                                          <p:spTgt spid="8">
                                            <p:graphicEl>
                                              <a:dgm id="{CCAA2658-C357-4CC3-98B0-2482D221EB6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CCAA2658-C357-4CC3-98B0-2482D221EB6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graphicEl>
                                              <a:dgm id="{590F4D20-6C4C-4664-BCEE-C4A898B15F87}"/>
                                            </p:graphicEl>
                                          </p:spTgt>
                                        </p:tgtEl>
                                        <p:attrNameLst>
                                          <p:attrName>style.visibility</p:attrName>
                                        </p:attrNameLst>
                                      </p:cBhvr>
                                      <p:to>
                                        <p:strVal val="visible"/>
                                      </p:to>
                                    </p:set>
                                    <p:anim calcmode="lin" valueType="num">
                                      <p:cBhvr additive="base">
                                        <p:cTn id="13" dur="500" fill="hold"/>
                                        <p:tgtEl>
                                          <p:spTgt spid="8">
                                            <p:graphicEl>
                                              <a:dgm id="{590F4D20-6C4C-4664-BCEE-C4A898B15F8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graphicEl>
                                              <a:dgm id="{590F4D20-6C4C-4664-BCEE-C4A898B15F8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graphicEl>
                                              <a:dgm id="{FA3BA299-D557-4DB5-9A60-BEB68EDA0322}"/>
                                            </p:graphicEl>
                                          </p:spTgt>
                                        </p:tgtEl>
                                        <p:attrNameLst>
                                          <p:attrName>style.visibility</p:attrName>
                                        </p:attrNameLst>
                                      </p:cBhvr>
                                      <p:to>
                                        <p:strVal val="visible"/>
                                      </p:to>
                                    </p:set>
                                    <p:anim calcmode="lin" valueType="num">
                                      <p:cBhvr additive="base">
                                        <p:cTn id="19" dur="500" fill="hold"/>
                                        <p:tgtEl>
                                          <p:spTgt spid="8">
                                            <p:graphicEl>
                                              <a:dgm id="{FA3BA299-D557-4DB5-9A60-BEB68EDA032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graphicEl>
                                              <a:dgm id="{FA3BA299-D557-4DB5-9A60-BEB68EDA032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graphicEl>
                                              <a:dgm id="{5E03CC35-29D6-401A-A7AD-DBB59337F97C}"/>
                                            </p:graphicEl>
                                          </p:spTgt>
                                        </p:tgtEl>
                                        <p:attrNameLst>
                                          <p:attrName>style.visibility</p:attrName>
                                        </p:attrNameLst>
                                      </p:cBhvr>
                                      <p:to>
                                        <p:strVal val="visible"/>
                                      </p:to>
                                    </p:set>
                                    <p:anim calcmode="lin" valueType="num">
                                      <p:cBhvr additive="base">
                                        <p:cTn id="25" dur="500" fill="hold"/>
                                        <p:tgtEl>
                                          <p:spTgt spid="8">
                                            <p:graphicEl>
                                              <a:dgm id="{5E03CC35-29D6-401A-A7AD-DBB59337F97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graphicEl>
                                              <a:dgm id="{5E03CC35-29D6-401A-A7AD-DBB59337F97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graphicEl>
                                              <a:dgm id="{AAD69F40-AC58-4965-A22A-8F1C9C6BDF23}"/>
                                            </p:graphicEl>
                                          </p:spTgt>
                                        </p:tgtEl>
                                        <p:attrNameLst>
                                          <p:attrName>style.visibility</p:attrName>
                                        </p:attrNameLst>
                                      </p:cBhvr>
                                      <p:to>
                                        <p:strVal val="visible"/>
                                      </p:to>
                                    </p:set>
                                    <p:anim calcmode="lin" valueType="num">
                                      <p:cBhvr additive="base">
                                        <p:cTn id="31" dur="500" fill="hold"/>
                                        <p:tgtEl>
                                          <p:spTgt spid="8">
                                            <p:graphicEl>
                                              <a:dgm id="{AAD69F40-AC58-4965-A22A-8F1C9C6BDF2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AAD69F40-AC58-4965-A22A-8F1C9C6BDF23}"/>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graphicEl>
                                              <a:dgm id="{BAD57C45-C58B-4894-A1D9-0384C34397D9}"/>
                                            </p:graphicEl>
                                          </p:spTgt>
                                        </p:tgtEl>
                                        <p:attrNameLst>
                                          <p:attrName>style.visibility</p:attrName>
                                        </p:attrNameLst>
                                      </p:cBhvr>
                                      <p:to>
                                        <p:strVal val="visible"/>
                                      </p:to>
                                    </p:set>
                                    <p:anim calcmode="lin" valueType="num">
                                      <p:cBhvr additive="base">
                                        <p:cTn id="37" dur="500" fill="hold"/>
                                        <p:tgtEl>
                                          <p:spTgt spid="8">
                                            <p:graphicEl>
                                              <a:dgm id="{BAD57C45-C58B-4894-A1D9-0384C34397D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graphicEl>
                                              <a:dgm id="{BAD57C45-C58B-4894-A1D9-0384C34397D9}"/>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graphicEl>
                                              <a:dgm id="{F8547A3E-92DF-4FEC-810B-80CE585466D5}"/>
                                            </p:graphicEl>
                                          </p:spTgt>
                                        </p:tgtEl>
                                        <p:attrNameLst>
                                          <p:attrName>style.visibility</p:attrName>
                                        </p:attrNameLst>
                                      </p:cBhvr>
                                      <p:to>
                                        <p:strVal val="visible"/>
                                      </p:to>
                                    </p:set>
                                    <p:anim calcmode="lin" valueType="num">
                                      <p:cBhvr additive="base">
                                        <p:cTn id="43" dur="500" fill="hold"/>
                                        <p:tgtEl>
                                          <p:spTgt spid="8">
                                            <p:graphicEl>
                                              <a:dgm id="{F8547A3E-92DF-4FEC-810B-80CE585466D5}"/>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graphicEl>
                                              <a:dgm id="{F8547A3E-92DF-4FEC-810B-80CE585466D5}"/>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graphicEl>
                                              <a:dgm id="{DB56ED11-CCE0-4833-874A-9D3DE63FB6C7}"/>
                                            </p:graphicEl>
                                          </p:spTgt>
                                        </p:tgtEl>
                                        <p:attrNameLst>
                                          <p:attrName>style.visibility</p:attrName>
                                        </p:attrNameLst>
                                      </p:cBhvr>
                                      <p:to>
                                        <p:strVal val="visible"/>
                                      </p:to>
                                    </p:set>
                                    <p:anim calcmode="lin" valueType="num">
                                      <p:cBhvr additive="base">
                                        <p:cTn id="49" dur="500" fill="hold"/>
                                        <p:tgtEl>
                                          <p:spTgt spid="8">
                                            <p:graphicEl>
                                              <a:dgm id="{DB56ED11-CCE0-4833-874A-9D3DE63FB6C7}"/>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graphicEl>
                                              <a:dgm id="{DB56ED11-CCE0-4833-874A-9D3DE63FB6C7}"/>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graphicEl>
                                              <a:dgm id="{18B4C1BC-DCB1-46DE-93EC-91FB463E7C8D}"/>
                                            </p:graphicEl>
                                          </p:spTgt>
                                        </p:tgtEl>
                                        <p:attrNameLst>
                                          <p:attrName>style.visibility</p:attrName>
                                        </p:attrNameLst>
                                      </p:cBhvr>
                                      <p:to>
                                        <p:strVal val="visible"/>
                                      </p:to>
                                    </p:set>
                                    <p:anim calcmode="lin" valueType="num">
                                      <p:cBhvr additive="base">
                                        <p:cTn id="55" dur="500" fill="hold"/>
                                        <p:tgtEl>
                                          <p:spTgt spid="8">
                                            <p:graphicEl>
                                              <a:dgm id="{18B4C1BC-DCB1-46DE-93EC-91FB463E7C8D}"/>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graphicEl>
                                              <a:dgm id="{18B4C1BC-DCB1-46DE-93EC-91FB463E7C8D}"/>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graphicEl>
                                              <a:dgm id="{752CC255-5DF9-444A-A42F-3C361EB289B0}"/>
                                            </p:graphicEl>
                                          </p:spTgt>
                                        </p:tgtEl>
                                        <p:attrNameLst>
                                          <p:attrName>style.visibility</p:attrName>
                                        </p:attrNameLst>
                                      </p:cBhvr>
                                      <p:to>
                                        <p:strVal val="visible"/>
                                      </p:to>
                                    </p:set>
                                    <p:anim calcmode="lin" valueType="num">
                                      <p:cBhvr additive="base">
                                        <p:cTn id="61" dur="500" fill="hold"/>
                                        <p:tgtEl>
                                          <p:spTgt spid="8">
                                            <p:graphicEl>
                                              <a:dgm id="{752CC255-5DF9-444A-A42F-3C361EB289B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graphicEl>
                                              <a:dgm id="{752CC255-5DF9-444A-A42F-3C361EB289B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graphicEl>
                                              <a:dgm id="{452559F1-4611-416E-AFD1-CDA6FD27E8D4}"/>
                                            </p:graphicEl>
                                          </p:spTgt>
                                        </p:tgtEl>
                                        <p:attrNameLst>
                                          <p:attrName>style.visibility</p:attrName>
                                        </p:attrNameLst>
                                      </p:cBhvr>
                                      <p:to>
                                        <p:strVal val="visible"/>
                                      </p:to>
                                    </p:set>
                                    <p:anim calcmode="lin" valueType="num">
                                      <p:cBhvr additive="base">
                                        <p:cTn id="67" dur="500" fill="hold"/>
                                        <p:tgtEl>
                                          <p:spTgt spid="8">
                                            <p:graphicEl>
                                              <a:dgm id="{452559F1-4611-416E-AFD1-CDA6FD27E8D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graphicEl>
                                              <a:dgm id="{452559F1-4611-416E-AFD1-CDA6FD27E8D4}"/>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graphicEl>
                                              <a:dgm id="{6A9A09D6-7F1E-4434-866D-5DA96B550331}"/>
                                            </p:graphicEl>
                                          </p:spTgt>
                                        </p:tgtEl>
                                        <p:attrNameLst>
                                          <p:attrName>style.visibility</p:attrName>
                                        </p:attrNameLst>
                                      </p:cBhvr>
                                      <p:to>
                                        <p:strVal val="visible"/>
                                      </p:to>
                                    </p:set>
                                    <p:anim calcmode="lin" valueType="num">
                                      <p:cBhvr additive="base">
                                        <p:cTn id="73" dur="500" fill="hold"/>
                                        <p:tgtEl>
                                          <p:spTgt spid="8">
                                            <p:graphicEl>
                                              <a:dgm id="{6A9A09D6-7F1E-4434-866D-5DA96B550331}"/>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graphicEl>
                                              <a:dgm id="{6A9A09D6-7F1E-4434-866D-5DA96B55033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B06260-C1AD-4AD8-B938-5FC283FC566F}"/>
              </a:ext>
            </a:extLst>
          </p:cNvPr>
          <p:cNvPicPr>
            <a:picLocks noChangeAspect="1"/>
          </p:cNvPicPr>
          <p:nvPr/>
        </p:nvPicPr>
        <p:blipFill>
          <a:blip r:embed="rId2"/>
          <a:stretch>
            <a:fillRect/>
          </a:stretch>
        </p:blipFill>
        <p:spPr>
          <a:xfrm>
            <a:off x="1319550" y="156023"/>
            <a:ext cx="9549724" cy="6545953"/>
          </a:xfrm>
          <a:prstGeom prst="rect">
            <a:avLst/>
          </a:prstGeom>
        </p:spPr>
      </p:pic>
      <p:sp>
        <p:nvSpPr>
          <p:cNvPr id="3" name="TextBox 2">
            <a:extLst>
              <a:ext uri="{FF2B5EF4-FFF2-40B4-BE49-F238E27FC236}">
                <a16:creationId xmlns:a16="http://schemas.microsoft.com/office/drawing/2014/main" id="{3B3BBA5B-DDEA-4634-885A-B079FB370D4B}"/>
              </a:ext>
            </a:extLst>
          </p:cNvPr>
          <p:cNvSpPr txBox="1"/>
          <p:nvPr/>
        </p:nvSpPr>
        <p:spPr>
          <a:xfrm>
            <a:off x="5158308" y="392014"/>
            <a:ext cx="2016224" cy="424732"/>
          </a:xfrm>
          <a:prstGeom prst="rect">
            <a:avLst/>
          </a:prstGeom>
          <a:noFill/>
        </p:spPr>
        <p:txBody>
          <a:bodyPr wrap="square" rtlCol="0">
            <a:spAutoFit/>
          </a:bodyPr>
          <a:lstStyle/>
          <a:p>
            <a:pPr>
              <a:lnSpc>
                <a:spcPct val="90000"/>
              </a:lnSpc>
            </a:pPr>
            <a:r>
              <a:rPr lang="en-GB" sz="2400" dirty="0"/>
              <a:t>Users</a:t>
            </a:r>
          </a:p>
        </p:txBody>
      </p:sp>
      <p:cxnSp>
        <p:nvCxnSpPr>
          <p:cNvPr id="6" name="Straight Connector 5">
            <a:extLst>
              <a:ext uri="{FF2B5EF4-FFF2-40B4-BE49-F238E27FC236}">
                <a16:creationId xmlns:a16="http://schemas.microsoft.com/office/drawing/2014/main" id="{35A190D7-A681-4BC4-A496-C280EA5240B6}"/>
              </a:ext>
            </a:extLst>
          </p:cNvPr>
          <p:cNvCxnSpPr>
            <a:cxnSpLocks/>
          </p:cNvCxnSpPr>
          <p:nvPr/>
        </p:nvCxnSpPr>
        <p:spPr>
          <a:xfrm flipH="1">
            <a:off x="3934172" y="816746"/>
            <a:ext cx="1728192" cy="654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256BB9-18F8-43FF-A6C7-FD5911796943}"/>
              </a:ext>
            </a:extLst>
          </p:cNvPr>
          <p:cNvCxnSpPr>
            <a:cxnSpLocks/>
          </p:cNvCxnSpPr>
          <p:nvPr/>
        </p:nvCxnSpPr>
        <p:spPr>
          <a:xfrm>
            <a:off x="5662364" y="816746"/>
            <a:ext cx="1224138" cy="812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B2F0CC-36F2-4FE8-9170-10F88A50B9F2}"/>
              </a:ext>
            </a:extLst>
          </p:cNvPr>
          <p:cNvCxnSpPr>
            <a:cxnSpLocks/>
          </p:cNvCxnSpPr>
          <p:nvPr/>
        </p:nvCxnSpPr>
        <p:spPr>
          <a:xfrm>
            <a:off x="5662364" y="816746"/>
            <a:ext cx="0" cy="1499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7398CA-8E42-411E-8345-2F036733A360}"/>
              </a:ext>
            </a:extLst>
          </p:cNvPr>
          <p:cNvSpPr txBox="1"/>
          <p:nvPr/>
        </p:nvSpPr>
        <p:spPr>
          <a:xfrm>
            <a:off x="2710035" y="1201568"/>
            <a:ext cx="1296128" cy="313932"/>
          </a:xfrm>
          <a:prstGeom prst="rect">
            <a:avLst/>
          </a:prstGeom>
          <a:noFill/>
        </p:spPr>
        <p:txBody>
          <a:bodyPr wrap="square" rtlCol="0">
            <a:spAutoFit/>
          </a:bodyPr>
          <a:lstStyle/>
          <a:p>
            <a:pPr>
              <a:lnSpc>
                <a:spcPct val="90000"/>
              </a:lnSpc>
            </a:pPr>
            <a:r>
              <a:rPr lang="en-GB" sz="1600" dirty="0"/>
              <a:t>Need #1</a:t>
            </a:r>
          </a:p>
        </p:txBody>
      </p:sp>
      <p:sp>
        <p:nvSpPr>
          <p:cNvPr id="22" name="TextBox 21">
            <a:extLst>
              <a:ext uri="{FF2B5EF4-FFF2-40B4-BE49-F238E27FC236}">
                <a16:creationId xmlns:a16="http://schemas.microsoft.com/office/drawing/2014/main" id="{372CDD86-1DF9-452F-84DB-4615F1907038}"/>
              </a:ext>
            </a:extLst>
          </p:cNvPr>
          <p:cNvSpPr txBox="1"/>
          <p:nvPr/>
        </p:nvSpPr>
        <p:spPr>
          <a:xfrm>
            <a:off x="4186200" y="2051771"/>
            <a:ext cx="1296128" cy="313932"/>
          </a:xfrm>
          <a:prstGeom prst="rect">
            <a:avLst/>
          </a:prstGeom>
          <a:noFill/>
        </p:spPr>
        <p:txBody>
          <a:bodyPr wrap="square" rtlCol="0">
            <a:spAutoFit/>
          </a:bodyPr>
          <a:lstStyle/>
          <a:p>
            <a:pPr>
              <a:lnSpc>
                <a:spcPct val="90000"/>
              </a:lnSpc>
            </a:pPr>
            <a:r>
              <a:rPr lang="en-GB" sz="1600" dirty="0"/>
              <a:t>Need #2</a:t>
            </a:r>
          </a:p>
        </p:txBody>
      </p:sp>
      <p:sp>
        <p:nvSpPr>
          <p:cNvPr id="23" name="TextBox 22">
            <a:extLst>
              <a:ext uri="{FF2B5EF4-FFF2-40B4-BE49-F238E27FC236}">
                <a16:creationId xmlns:a16="http://schemas.microsoft.com/office/drawing/2014/main" id="{D5C394DE-E2DB-4130-92FC-F1AD5ACF5A1C}"/>
              </a:ext>
            </a:extLst>
          </p:cNvPr>
          <p:cNvSpPr txBox="1"/>
          <p:nvPr/>
        </p:nvSpPr>
        <p:spPr>
          <a:xfrm>
            <a:off x="7005686" y="1279737"/>
            <a:ext cx="1296128" cy="313932"/>
          </a:xfrm>
          <a:prstGeom prst="rect">
            <a:avLst/>
          </a:prstGeom>
          <a:noFill/>
        </p:spPr>
        <p:txBody>
          <a:bodyPr wrap="square" rtlCol="0">
            <a:spAutoFit/>
          </a:bodyPr>
          <a:lstStyle/>
          <a:p>
            <a:pPr>
              <a:lnSpc>
                <a:spcPct val="90000"/>
              </a:lnSpc>
            </a:pPr>
            <a:r>
              <a:rPr lang="en-GB" sz="1600" dirty="0"/>
              <a:t>Need #3</a:t>
            </a:r>
          </a:p>
        </p:txBody>
      </p:sp>
      <p:sp>
        <p:nvSpPr>
          <p:cNvPr id="24" name="Oval 23">
            <a:extLst>
              <a:ext uri="{FF2B5EF4-FFF2-40B4-BE49-F238E27FC236}">
                <a16:creationId xmlns:a16="http://schemas.microsoft.com/office/drawing/2014/main" id="{C52B66CC-53E1-475B-A856-205E48F47734}"/>
              </a:ext>
            </a:extLst>
          </p:cNvPr>
          <p:cNvSpPr/>
          <p:nvPr/>
        </p:nvSpPr>
        <p:spPr>
          <a:xfrm>
            <a:off x="5607678" y="751026"/>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5" name="Oval 24">
            <a:extLst>
              <a:ext uri="{FF2B5EF4-FFF2-40B4-BE49-F238E27FC236}">
                <a16:creationId xmlns:a16="http://schemas.microsoft.com/office/drawing/2014/main" id="{CCFB25DF-CF44-4FE4-BCD5-948E34D1202C}"/>
              </a:ext>
            </a:extLst>
          </p:cNvPr>
          <p:cNvSpPr/>
          <p:nvPr/>
        </p:nvSpPr>
        <p:spPr>
          <a:xfrm>
            <a:off x="6808936" y="1566526"/>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6" name="Oval 25">
            <a:extLst>
              <a:ext uri="{FF2B5EF4-FFF2-40B4-BE49-F238E27FC236}">
                <a16:creationId xmlns:a16="http://schemas.microsoft.com/office/drawing/2014/main" id="{5905B00A-0DBE-43F1-BD03-60C0DEE6474E}"/>
              </a:ext>
            </a:extLst>
          </p:cNvPr>
          <p:cNvSpPr/>
          <p:nvPr/>
        </p:nvSpPr>
        <p:spPr>
          <a:xfrm>
            <a:off x="5593109" y="2208737"/>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7" name="Oval 26">
            <a:extLst>
              <a:ext uri="{FF2B5EF4-FFF2-40B4-BE49-F238E27FC236}">
                <a16:creationId xmlns:a16="http://schemas.microsoft.com/office/drawing/2014/main" id="{E5BC9161-4944-4B96-8BA6-DA8A34F8290A}"/>
              </a:ext>
            </a:extLst>
          </p:cNvPr>
          <p:cNvSpPr/>
          <p:nvPr/>
        </p:nvSpPr>
        <p:spPr>
          <a:xfrm>
            <a:off x="3865600" y="1405959"/>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8" name="Rectangle 27">
            <a:extLst>
              <a:ext uri="{FF2B5EF4-FFF2-40B4-BE49-F238E27FC236}">
                <a16:creationId xmlns:a16="http://schemas.microsoft.com/office/drawing/2014/main" id="{E6C2D7FC-B9D5-44FD-9116-FE3176B6AECB}"/>
              </a:ext>
            </a:extLst>
          </p:cNvPr>
          <p:cNvSpPr/>
          <p:nvPr/>
        </p:nvSpPr>
        <p:spPr>
          <a:xfrm>
            <a:off x="5302324" y="5069390"/>
            <a:ext cx="4370812" cy="738664"/>
          </a:xfrm>
          <a:prstGeom prst="rect">
            <a:avLst/>
          </a:prstGeom>
        </p:spPr>
        <p:txBody>
          <a:bodyPr wrap="none">
            <a:spAutoFit/>
          </a:bodyPr>
          <a:lstStyle/>
          <a:p>
            <a:r>
              <a:rPr lang="en-GB" sz="1400" dirty="0">
                <a:highlight>
                  <a:srgbClr val="00FFFF"/>
                </a:highlight>
                <a:latin typeface="medium-content-serif-font"/>
              </a:rPr>
              <a:t>What are the components needed? </a:t>
            </a:r>
          </a:p>
          <a:p>
            <a:r>
              <a:rPr lang="en-GB" sz="1400" dirty="0">
                <a:highlight>
                  <a:srgbClr val="00FFFF"/>
                </a:highlight>
                <a:latin typeface="medium-content-serif-font"/>
              </a:rPr>
              <a:t>How visible are they to the user?</a:t>
            </a:r>
          </a:p>
          <a:p>
            <a:r>
              <a:rPr lang="en-GB" sz="1400" dirty="0">
                <a:highlight>
                  <a:srgbClr val="00FFFF"/>
                </a:highlight>
                <a:latin typeface="medium-content-serif-font"/>
              </a:rPr>
              <a:t>Map the </a:t>
            </a:r>
            <a:r>
              <a:rPr lang="en-GB" sz="1400" dirty="0" err="1">
                <a:highlight>
                  <a:srgbClr val="00FFFF"/>
                </a:highlight>
                <a:latin typeface="medium-content-serif-font"/>
              </a:rPr>
              <a:t>componenet</a:t>
            </a:r>
            <a:r>
              <a:rPr lang="en-GB" sz="1400" dirty="0">
                <a:highlight>
                  <a:srgbClr val="00FFFF"/>
                </a:highlight>
                <a:latin typeface="medium-content-serif-font"/>
              </a:rPr>
              <a:t> – needs – component relationships</a:t>
            </a:r>
            <a:endParaRPr lang="en-GB" sz="1400" dirty="0">
              <a:highlight>
                <a:srgbClr val="00FFFF"/>
              </a:highlight>
            </a:endParaRPr>
          </a:p>
        </p:txBody>
      </p:sp>
      <p:sp>
        <p:nvSpPr>
          <p:cNvPr id="29" name="TextBox 28">
            <a:extLst>
              <a:ext uri="{FF2B5EF4-FFF2-40B4-BE49-F238E27FC236}">
                <a16:creationId xmlns:a16="http://schemas.microsoft.com/office/drawing/2014/main" id="{9157CB6A-7773-4B28-BB05-33D1175AD7D9}"/>
              </a:ext>
            </a:extLst>
          </p:cNvPr>
          <p:cNvSpPr txBox="1"/>
          <p:nvPr/>
        </p:nvSpPr>
        <p:spPr>
          <a:xfrm>
            <a:off x="2264092" y="3227352"/>
            <a:ext cx="1656193" cy="286232"/>
          </a:xfrm>
          <a:prstGeom prst="rect">
            <a:avLst/>
          </a:prstGeom>
          <a:noFill/>
        </p:spPr>
        <p:txBody>
          <a:bodyPr wrap="square" rtlCol="0">
            <a:spAutoFit/>
          </a:bodyPr>
          <a:lstStyle/>
          <a:p>
            <a:pPr>
              <a:lnSpc>
                <a:spcPct val="90000"/>
              </a:lnSpc>
            </a:pPr>
            <a:r>
              <a:rPr lang="en-GB" sz="1400" dirty="0"/>
              <a:t>Component #1</a:t>
            </a:r>
          </a:p>
        </p:txBody>
      </p:sp>
      <p:sp>
        <p:nvSpPr>
          <p:cNvPr id="30" name="TextBox 29">
            <a:extLst>
              <a:ext uri="{FF2B5EF4-FFF2-40B4-BE49-F238E27FC236}">
                <a16:creationId xmlns:a16="http://schemas.microsoft.com/office/drawing/2014/main" id="{57108F5C-A7BF-4A77-8B29-4C93726AB698}"/>
              </a:ext>
            </a:extLst>
          </p:cNvPr>
          <p:cNvSpPr txBox="1"/>
          <p:nvPr/>
        </p:nvSpPr>
        <p:spPr>
          <a:xfrm>
            <a:off x="3387882" y="4322495"/>
            <a:ext cx="1656193" cy="286232"/>
          </a:xfrm>
          <a:prstGeom prst="rect">
            <a:avLst/>
          </a:prstGeom>
          <a:noFill/>
        </p:spPr>
        <p:txBody>
          <a:bodyPr wrap="square" rtlCol="0">
            <a:spAutoFit/>
          </a:bodyPr>
          <a:lstStyle/>
          <a:p>
            <a:pPr>
              <a:lnSpc>
                <a:spcPct val="90000"/>
              </a:lnSpc>
            </a:pPr>
            <a:r>
              <a:rPr lang="en-GB" sz="1400" dirty="0"/>
              <a:t>Component #2</a:t>
            </a:r>
          </a:p>
        </p:txBody>
      </p:sp>
      <p:sp>
        <p:nvSpPr>
          <p:cNvPr id="31" name="TextBox 30">
            <a:extLst>
              <a:ext uri="{FF2B5EF4-FFF2-40B4-BE49-F238E27FC236}">
                <a16:creationId xmlns:a16="http://schemas.microsoft.com/office/drawing/2014/main" id="{8A5BF017-E7E8-4B2E-BAFC-789C7DAF8997}"/>
              </a:ext>
            </a:extLst>
          </p:cNvPr>
          <p:cNvSpPr txBox="1"/>
          <p:nvPr/>
        </p:nvSpPr>
        <p:spPr>
          <a:xfrm>
            <a:off x="5262113" y="3212577"/>
            <a:ext cx="1656193" cy="286232"/>
          </a:xfrm>
          <a:prstGeom prst="rect">
            <a:avLst/>
          </a:prstGeom>
          <a:noFill/>
        </p:spPr>
        <p:txBody>
          <a:bodyPr wrap="square" rtlCol="0">
            <a:spAutoFit/>
          </a:bodyPr>
          <a:lstStyle/>
          <a:p>
            <a:pPr>
              <a:lnSpc>
                <a:spcPct val="90000"/>
              </a:lnSpc>
            </a:pPr>
            <a:r>
              <a:rPr lang="en-GB" sz="1400" dirty="0"/>
              <a:t>Component #3</a:t>
            </a:r>
          </a:p>
        </p:txBody>
      </p:sp>
      <p:sp>
        <p:nvSpPr>
          <p:cNvPr id="32" name="TextBox 31">
            <a:extLst>
              <a:ext uri="{FF2B5EF4-FFF2-40B4-BE49-F238E27FC236}">
                <a16:creationId xmlns:a16="http://schemas.microsoft.com/office/drawing/2014/main" id="{E2C97A91-E2BD-4718-944E-0DF5FD1BDB17}"/>
              </a:ext>
            </a:extLst>
          </p:cNvPr>
          <p:cNvSpPr txBox="1"/>
          <p:nvPr/>
        </p:nvSpPr>
        <p:spPr>
          <a:xfrm>
            <a:off x="5533288" y="4427179"/>
            <a:ext cx="1656193" cy="286232"/>
          </a:xfrm>
          <a:prstGeom prst="rect">
            <a:avLst/>
          </a:prstGeom>
          <a:noFill/>
        </p:spPr>
        <p:txBody>
          <a:bodyPr wrap="square" rtlCol="0">
            <a:spAutoFit/>
          </a:bodyPr>
          <a:lstStyle/>
          <a:p>
            <a:pPr>
              <a:lnSpc>
                <a:spcPct val="90000"/>
              </a:lnSpc>
            </a:pPr>
            <a:r>
              <a:rPr lang="en-GB" sz="1400" dirty="0"/>
              <a:t>Component #4</a:t>
            </a:r>
          </a:p>
        </p:txBody>
      </p:sp>
      <p:sp>
        <p:nvSpPr>
          <p:cNvPr id="33" name="Oval 32">
            <a:extLst>
              <a:ext uri="{FF2B5EF4-FFF2-40B4-BE49-F238E27FC236}">
                <a16:creationId xmlns:a16="http://schemas.microsoft.com/office/drawing/2014/main" id="{3AC50F38-EE78-4C2B-8B04-60182C9BE0A1}"/>
              </a:ext>
            </a:extLst>
          </p:cNvPr>
          <p:cNvSpPr/>
          <p:nvPr/>
        </p:nvSpPr>
        <p:spPr>
          <a:xfrm>
            <a:off x="3756230" y="3304748"/>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34" name="Oval 33">
            <a:extLst>
              <a:ext uri="{FF2B5EF4-FFF2-40B4-BE49-F238E27FC236}">
                <a16:creationId xmlns:a16="http://schemas.microsoft.com/office/drawing/2014/main" id="{705B6E60-B4E1-40A5-BDE5-F4797249CB0C}"/>
              </a:ext>
            </a:extLst>
          </p:cNvPr>
          <p:cNvSpPr/>
          <p:nvPr/>
        </p:nvSpPr>
        <p:spPr>
          <a:xfrm>
            <a:off x="6741722" y="3281742"/>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35" name="Oval 34">
            <a:extLst>
              <a:ext uri="{FF2B5EF4-FFF2-40B4-BE49-F238E27FC236}">
                <a16:creationId xmlns:a16="http://schemas.microsoft.com/office/drawing/2014/main" id="{58689541-BAB1-439C-99D2-FB2F5B24BE47}"/>
              </a:ext>
            </a:extLst>
          </p:cNvPr>
          <p:cNvSpPr/>
          <p:nvPr/>
        </p:nvSpPr>
        <p:spPr>
          <a:xfrm>
            <a:off x="4854986" y="4361459"/>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dirty="0"/>
          </a:p>
        </p:txBody>
      </p:sp>
      <p:sp>
        <p:nvSpPr>
          <p:cNvPr id="36" name="Oval 35">
            <a:extLst>
              <a:ext uri="{FF2B5EF4-FFF2-40B4-BE49-F238E27FC236}">
                <a16:creationId xmlns:a16="http://schemas.microsoft.com/office/drawing/2014/main" id="{DE506344-C071-446B-93EC-773BB0D396FA}"/>
              </a:ext>
            </a:extLst>
          </p:cNvPr>
          <p:cNvSpPr/>
          <p:nvPr/>
        </p:nvSpPr>
        <p:spPr>
          <a:xfrm>
            <a:off x="7018095" y="4491043"/>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cxnSp>
        <p:nvCxnSpPr>
          <p:cNvPr id="38" name="Straight Connector 37">
            <a:extLst>
              <a:ext uri="{FF2B5EF4-FFF2-40B4-BE49-F238E27FC236}">
                <a16:creationId xmlns:a16="http://schemas.microsoft.com/office/drawing/2014/main" id="{A656C461-981B-466E-87D6-B50B14F817A8}"/>
              </a:ext>
            </a:extLst>
          </p:cNvPr>
          <p:cNvCxnSpPr/>
          <p:nvPr/>
        </p:nvCxnSpPr>
        <p:spPr>
          <a:xfrm>
            <a:off x="4006163" y="3593662"/>
            <a:ext cx="504073" cy="432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40F4604-79D6-4452-8EF4-C9521B3A7A05}"/>
              </a:ext>
            </a:extLst>
          </p:cNvPr>
          <p:cNvSpPr txBox="1"/>
          <p:nvPr/>
        </p:nvSpPr>
        <p:spPr>
          <a:xfrm rot="2448409">
            <a:off x="3981613" y="3719355"/>
            <a:ext cx="914400" cy="244682"/>
          </a:xfrm>
          <a:prstGeom prst="rect">
            <a:avLst/>
          </a:prstGeom>
          <a:noFill/>
        </p:spPr>
        <p:txBody>
          <a:bodyPr wrap="square" rtlCol="0">
            <a:spAutoFit/>
          </a:bodyPr>
          <a:lstStyle/>
          <a:p>
            <a:pPr>
              <a:lnSpc>
                <a:spcPct val="90000"/>
              </a:lnSpc>
            </a:pPr>
            <a:r>
              <a:rPr lang="en-GB" sz="1100" dirty="0"/>
              <a:t>Needs</a:t>
            </a:r>
          </a:p>
        </p:txBody>
      </p:sp>
      <p:pic>
        <p:nvPicPr>
          <p:cNvPr id="37" name="Picture 36">
            <a:extLst>
              <a:ext uri="{FF2B5EF4-FFF2-40B4-BE49-F238E27FC236}">
                <a16:creationId xmlns:a16="http://schemas.microsoft.com/office/drawing/2014/main" id="{BC8DCAEC-139B-4901-AA66-0F6E39F70D2E}"/>
              </a:ext>
            </a:extLst>
          </p:cNvPr>
          <p:cNvPicPr>
            <a:picLocks noChangeAspect="1"/>
          </p:cNvPicPr>
          <p:nvPr/>
        </p:nvPicPr>
        <p:blipFill>
          <a:blip r:embed="rId3"/>
          <a:stretch>
            <a:fillRect/>
          </a:stretch>
        </p:blipFill>
        <p:spPr>
          <a:xfrm>
            <a:off x="10774932" y="6217675"/>
            <a:ext cx="1267002" cy="457264"/>
          </a:xfrm>
          <a:prstGeom prst="rect">
            <a:avLst/>
          </a:prstGeom>
        </p:spPr>
      </p:pic>
    </p:spTree>
    <p:extLst>
      <p:ext uri="{BB962C8B-B14F-4D97-AF65-F5344CB8AC3E}">
        <p14:creationId xmlns:p14="http://schemas.microsoft.com/office/powerpoint/2010/main" val="318181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1000"/>
                                        <p:tgtEl>
                                          <p:spTgt spid="30"/>
                                        </p:tgtEl>
                                      </p:cBhvr>
                                    </p:animEffect>
                                    <p:anim calcmode="lin" valueType="num">
                                      <p:cBhvr>
                                        <p:cTn id="77" dur="1000" fill="hold"/>
                                        <p:tgtEl>
                                          <p:spTgt spid="30"/>
                                        </p:tgtEl>
                                        <p:attrNameLst>
                                          <p:attrName>ppt_x</p:attrName>
                                        </p:attrNameLst>
                                      </p:cBhvr>
                                      <p:tavLst>
                                        <p:tav tm="0">
                                          <p:val>
                                            <p:strVal val="#ppt_x"/>
                                          </p:val>
                                        </p:tav>
                                        <p:tav tm="100000">
                                          <p:val>
                                            <p:strVal val="#ppt_x"/>
                                          </p:val>
                                        </p:tav>
                                      </p:tavLst>
                                    </p:anim>
                                    <p:anim calcmode="lin" valueType="num">
                                      <p:cBhvr>
                                        <p:cTn id="78" dur="1000" fill="hold"/>
                                        <p:tgtEl>
                                          <p:spTgt spid="3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1000"/>
                                        <p:tgtEl>
                                          <p:spTgt spid="31"/>
                                        </p:tgtEl>
                                      </p:cBhvr>
                                    </p:animEffect>
                                    <p:anim calcmode="lin" valueType="num">
                                      <p:cBhvr>
                                        <p:cTn id="82" dur="1000" fill="hold"/>
                                        <p:tgtEl>
                                          <p:spTgt spid="31"/>
                                        </p:tgtEl>
                                        <p:attrNameLst>
                                          <p:attrName>ppt_x</p:attrName>
                                        </p:attrNameLst>
                                      </p:cBhvr>
                                      <p:tavLst>
                                        <p:tav tm="0">
                                          <p:val>
                                            <p:strVal val="#ppt_x"/>
                                          </p:val>
                                        </p:tav>
                                        <p:tav tm="100000">
                                          <p:val>
                                            <p:strVal val="#ppt_x"/>
                                          </p:val>
                                        </p:tav>
                                      </p:tavLst>
                                    </p:anim>
                                    <p:anim calcmode="lin" valueType="num">
                                      <p:cBhvr>
                                        <p:cTn id="83" dur="1000" fill="hold"/>
                                        <p:tgtEl>
                                          <p:spTgt spid="3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1000"/>
                                        <p:tgtEl>
                                          <p:spTgt spid="33"/>
                                        </p:tgtEl>
                                      </p:cBhvr>
                                    </p:animEffect>
                                    <p:anim calcmode="lin" valueType="num">
                                      <p:cBhvr>
                                        <p:cTn id="92" dur="1000" fill="hold"/>
                                        <p:tgtEl>
                                          <p:spTgt spid="33"/>
                                        </p:tgtEl>
                                        <p:attrNameLst>
                                          <p:attrName>ppt_x</p:attrName>
                                        </p:attrNameLst>
                                      </p:cBhvr>
                                      <p:tavLst>
                                        <p:tav tm="0">
                                          <p:val>
                                            <p:strVal val="#ppt_x"/>
                                          </p:val>
                                        </p:tav>
                                        <p:tav tm="100000">
                                          <p:val>
                                            <p:strVal val="#ppt_x"/>
                                          </p:val>
                                        </p:tav>
                                      </p:tavLst>
                                    </p:anim>
                                    <p:anim calcmode="lin" valueType="num">
                                      <p:cBhvr>
                                        <p:cTn id="93" dur="1000" fill="hold"/>
                                        <p:tgtEl>
                                          <p:spTgt spid="3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anim calcmode="lin" valueType="num">
                                      <p:cBhvr>
                                        <p:cTn id="97" dur="1000" fill="hold"/>
                                        <p:tgtEl>
                                          <p:spTgt spid="34"/>
                                        </p:tgtEl>
                                        <p:attrNameLst>
                                          <p:attrName>ppt_x</p:attrName>
                                        </p:attrNameLst>
                                      </p:cBhvr>
                                      <p:tavLst>
                                        <p:tav tm="0">
                                          <p:val>
                                            <p:strVal val="#ppt_x"/>
                                          </p:val>
                                        </p:tav>
                                        <p:tav tm="100000">
                                          <p:val>
                                            <p:strVal val="#ppt_x"/>
                                          </p:val>
                                        </p:tav>
                                      </p:tavLst>
                                    </p:anim>
                                    <p:anim calcmode="lin" valueType="num">
                                      <p:cBhvr>
                                        <p:cTn id="98" dur="1000" fill="hold"/>
                                        <p:tgtEl>
                                          <p:spTgt spid="34"/>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1000"/>
                                        <p:tgtEl>
                                          <p:spTgt spid="35"/>
                                        </p:tgtEl>
                                      </p:cBhvr>
                                    </p:animEffect>
                                    <p:anim calcmode="lin" valueType="num">
                                      <p:cBhvr>
                                        <p:cTn id="102" dur="1000" fill="hold"/>
                                        <p:tgtEl>
                                          <p:spTgt spid="35"/>
                                        </p:tgtEl>
                                        <p:attrNameLst>
                                          <p:attrName>ppt_x</p:attrName>
                                        </p:attrNameLst>
                                      </p:cBhvr>
                                      <p:tavLst>
                                        <p:tav tm="0">
                                          <p:val>
                                            <p:strVal val="#ppt_x"/>
                                          </p:val>
                                        </p:tav>
                                        <p:tav tm="100000">
                                          <p:val>
                                            <p:strVal val="#ppt_x"/>
                                          </p:val>
                                        </p:tav>
                                      </p:tavLst>
                                    </p:anim>
                                    <p:anim calcmode="lin" valueType="num">
                                      <p:cBhvr>
                                        <p:cTn id="103" dur="1000" fill="hold"/>
                                        <p:tgtEl>
                                          <p:spTgt spid="35"/>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1000"/>
                                        <p:tgtEl>
                                          <p:spTgt spid="36"/>
                                        </p:tgtEl>
                                      </p:cBhvr>
                                    </p:animEffect>
                                    <p:anim calcmode="lin" valueType="num">
                                      <p:cBhvr>
                                        <p:cTn id="107" dur="1000" fill="hold"/>
                                        <p:tgtEl>
                                          <p:spTgt spid="36"/>
                                        </p:tgtEl>
                                        <p:attrNameLst>
                                          <p:attrName>ppt_x</p:attrName>
                                        </p:attrNameLst>
                                      </p:cBhvr>
                                      <p:tavLst>
                                        <p:tav tm="0">
                                          <p:val>
                                            <p:strVal val="#ppt_x"/>
                                          </p:val>
                                        </p:tav>
                                        <p:tav tm="100000">
                                          <p:val>
                                            <p:strVal val="#ppt_x"/>
                                          </p:val>
                                        </p:tav>
                                      </p:tavLst>
                                    </p:anim>
                                    <p:anim calcmode="lin" valueType="num">
                                      <p:cBhvr>
                                        <p:cTn id="108" dur="1000" fill="hold"/>
                                        <p:tgtEl>
                                          <p:spTgt spid="36"/>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1000"/>
                                        <p:tgtEl>
                                          <p:spTgt spid="38"/>
                                        </p:tgtEl>
                                      </p:cBhvr>
                                    </p:animEffect>
                                    <p:anim calcmode="lin" valueType="num">
                                      <p:cBhvr>
                                        <p:cTn id="112" dur="1000" fill="hold"/>
                                        <p:tgtEl>
                                          <p:spTgt spid="38"/>
                                        </p:tgtEl>
                                        <p:attrNameLst>
                                          <p:attrName>ppt_x</p:attrName>
                                        </p:attrNameLst>
                                      </p:cBhvr>
                                      <p:tavLst>
                                        <p:tav tm="0">
                                          <p:val>
                                            <p:strVal val="#ppt_x"/>
                                          </p:val>
                                        </p:tav>
                                        <p:tav tm="100000">
                                          <p:val>
                                            <p:strVal val="#ppt_x"/>
                                          </p:val>
                                        </p:tav>
                                      </p:tavLst>
                                    </p:anim>
                                    <p:anim calcmode="lin" valueType="num">
                                      <p:cBhvr>
                                        <p:cTn id="113" dur="1000" fill="hold"/>
                                        <p:tgtEl>
                                          <p:spTgt spid="38"/>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ppt_x</p:attrName>
                                        </p:attrNameLst>
                                      </p:cBhvr>
                                      <p:tavLst>
                                        <p:tav tm="0">
                                          <p:val>
                                            <p:strVal val="#ppt_x"/>
                                          </p:val>
                                        </p:tav>
                                        <p:tav tm="100000">
                                          <p:val>
                                            <p:strVal val="#ppt_x"/>
                                          </p:val>
                                        </p:tav>
                                      </p:tavLst>
                                    </p:anim>
                                    <p:anim calcmode="lin" valueType="num">
                                      <p:cBhvr>
                                        <p:cTn id="1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24" grpId="0" animBg="1"/>
      <p:bldP spid="25" grpId="0" animBg="1"/>
      <p:bldP spid="26" grpId="0" animBg="1"/>
      <p:bldP spid="27" grpId="0" animBg="1"/>
      <p:bldP spid="28" grpId="0"/>
      <p:bldP spid="30" grpId="0"/>
      <p:bldP spid="31" grpId="0"/>
      <p:bldP spid="32" grpId="0"/>
      <p:bldP spid="33" grpId="0" animBg="1"/>
      <p:bldP spid="34" grpId="0" animBg="1"/>
      <p:bldP spid="35" grpId="0" animBg="1"/>
      <p:bldP spid="36" grpId="0" animBg="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B06260-C1AD-4AD8-B938-5FC283FC566F}"/>
              </a:ext>
            </a:extLst>
          </p:cNvPr>
          <p:cNvPicPr>
            <a:picLocks noChangeAspect="1"/>
          </p:cNvPicPr>
          <p:nvPr/>
        </p:nvPicPr>
        <p:blipFill>
          <a:blip r:embed="rId2"/>
          <a:stretch>
            <a:fillRect/>
          </a:stretch>
        </p:blipFill>
        <p:spPr>
          <a:xfrm>
            <a:off x="927617" y="156023"/>
            <a:ext cx="9549724" cy="6545953"/>
          </a:xfrm>
          <a:prstGeom prst="rect">
            <a:avLst/>
          </a:prstGeom>
        </p:spPr>
      </p:pic>
      <p:sp>
        <p:nvSpPr>
          <p:cNvPr id="3" name="TextBox 2">
            <a:extLst>
              <a:ext uri="{FF2B5EF4-FFF2-40B4-BE49-F238E27FC236}">
                <a16:creationId xmlns:a16="http://schemas.microsoft.com/office/drawing/2014/main" id="{3B3BBA5B-DDEA-4634-885A-B079FB370D4B}"/>
              </a:ext>
            </a:extLst>
          </p:cNvPr>
          <p:cNvSpPr txBox="1"/>
          <p:nvPr/>
        </p:nvSpPr>
        <p:spPr>
          <a:xfrm>
            <a:off x="5158308" y="392014"/>
            <a:ext cx="2016224" cy="424732"/>
          </a:xfrm>
          <a:prstGeom prst="rect">
            <a:avLst/>
          </a:prstGeom>
          <a:noFill/>
        </p:spPr>
        <p:txBody>
          <a:bodyPr wrap="square" rtlCol="0">
            <a:spAutoFit/>
          </a:bodyPr>
          <a:lstStyle/>
          <a:p>
            <a:pPr>
              <a:lnSpc>
                <a:spcPct val="90000"/>
              </a:lnSpc>
            </a:pPr>
            <a:r>
              <a:rPr lang="en-GB" sz="2400" dirty="0"/>
              <a:t>Users</a:t>
            </a:r>
          </a:p>
        </p:txBody>
      </p:sp>
      <p:cxnSp>
        <p:nvCxnSpPr>
          <p:cNvPr id="6" name="Straight Connector 5">
            <a:extLst>
              <a:ext uri="{FF2B5EF4-FFF2-40B4-BE49-F238E27FC236}">
                <a16:creationId xmlns:a16="http://schemas.microsoft.com/office/drawing/2014/main" id="{35A190D7-A681-4BC4-A496-C280EA5240B6}"/>
              </a:ext>
            </a:extLst>
          </p:cNvPr>
          <p:cNvCxnSpPr>
            <a:cxnSpLocks/>
          </p:cNvCxnSpPr>
          <p:nvPr/>
        </p:nvCxnSpPr>
        <p:spPr>
          <a:xfrm flipH="1">
            <a:off x="3934172" y="816746"/>
            <a:ext cx="1728192" cy="654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256BB9-18F8-43FF-A6C7-FD5911796943}"/>
              </a:ext>
            </a:extLst>
          </p:cNvPr>
          <p:cNvCxnSpPr>
            <a:cxnSpLocks/>
          </p:cNvCxnSpPr>
          <p:nvPr/>
        </p:nvCxnSpPr>
        <p:spPr>
          <a:xfrm>
            <a:off x="5662364" y="816746"/>
            <a:ext cx="1224138" cy="812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B2F0CC-36F2-4FE8-9170-10F88A50B9F2}"/>
              </a:ext>
            </a:extLst>
          </p:cNvPr>
          <p:cNvCxnSpPr>
            <a:cxnSpLocks/>
          </p:cNvCxnSpPr>
          <p:nvPr/>
        </p:nvCxnSpPr>
        <p:spPr>
          <a:xfrm>
            <a:off x="5662364" y="816746"/>
            <a:ext cx="0" cy="1499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7398CA-8E42-411E-8345-2F036733A360}"/>
              </a:ext>
            </a:extLst>
          </p:cNvPr>
          <p:cNvSpPr txBox="1"/>
          <p:nvPr/>
        </p:nvSpPr>
        <p:spPr>
          <a:xfrm>
            <a:off x="2710035" y="1201568"/>
            <a:ext cx="1296128" cy="313932"/>
          </a:xfrm>
          <a:prstGeom prst="rect">
            <a:avLst/>
          </a:prstGeom>
          <a:noFill/>
        </p:spPr>
        <p:txBody>
          <a:bodyPr wrap="square" rtlCol="0">
            <a:spAutoFit/>
          </a:bodyPr>
          <a:lstStyle/>
          <a:p>
            <a:pPr>
              <a:lnSpc>
                <a:spcPct val="90000"/>
              </a:lnSpc>
            </a:pPr>
            <a:r>
              <a:rPr lang="en-GB" sz="1600" dirty="0"/>
              <a:t>Need #1</a:t>
            </a:r>
          </a:p>
        </p:txBody>
      </p:sp>
      <p:sp>
        <p:nvSpPr>
          <p:cNvPr id="22" name="TextBox 21">
            <a:extLst>
              <a:ext uri="{FF2B5EF4-FFF2-40B4-BE49-F238E27FC236}">
                <a16:creationId xmlns:a16="http://schemas.microsoft.com/office/drawing/2014/main" id="{372CDD86-1DF9-452F-84DB-4615F1907038}"/>
              </a:ext>
            </a:extLst>
          </p:cNvPr>
          <p:cNvSpPr txBox="1"/>
          <p:nvPr/>
        </p:nvSpPr>
        <p:spPr>
          <a:xfrm>
            <a:off x="4186200" y="2051771"/>
            <a:ext cx="1296128" cy="313932"/>
          </a:xfrm>
          <a:prstGeom prst="rect">
            <a:avLst/>
          </a:prstGeom>
          <a:noFill/>
        </p:spPr>
        <p:txBody>
          <a:bodyPr wrap="square" rtlCol="0">
            <a:spAutoFit/>
          </a:bodyPr>
          <a:lstStyle/>
          <a:p>
            <a:pPr>
              <a:lnSpc>
                <a:spcPct val="90000"/>
              </a:lnSpc>
            </a:pPr>
            <a:r>
              <a:rPr lang="en-GB" sz="1600" dirty="0"/>
              <a:t>Need #2</a:t>
            </a:r>
          </a:p>
        </p:txBody>
      </p:sp>
      <p:sp>
        <p:nvSpPr>
          <p:cNvPr id="23" name="TextBox 22">
            <a:extLst>
              <a:ext uri="{FF2B5EF4-FFF2-40B4-BE49-F238E27FC236}">
                <a16:creationId xmlns:a16="http://schemas.microsoft.com/office/drawing/2014/main" id="{D5C394DE-E2DB-4130-92FC-F1AD5ACF5A1C}"/>
              </a:ext>
            </a:extLst>
          </p:cNvPr>
          <p:cNvSpPr txBox="1"/>
          <p:nvPr/>
        </p:nvSpPr>
        <p:spPr>
          <a:xfrm>
            <a:off x="7005686" y="1279737"/>
            <a:ext cx="1296128" cy="313932"/>
          </a:xfrm>
          <a:prstGeom prst="rect">
            <a:avLst/>
          </a:prstGeom>
          <a:noFill/>
        </p:spPr>
        <p:txBody>
          <a:bodyPr wrap="square" rtlCol="0">
            <a:spAutoFit/>
          </a:bodyPr>
          <a:lstStyle/>
          <a:p>
            <a:pPr>
              <a:lnSpc>
                <a:spcPct val="90000"/>
              </a:lnSpc>
            </a:pPr>
            <a:r>
              <a:rPr lang="en-GB" sz="1600" dirty="0"/>
              <a:t>Need #3</a:t>
            </a:r>
          </a:p>
        </p:txBody>
      </p:sp>
      <p:sp>
        <p:nvSpPr>
          <p:cNvPr id="24" name="Oval 23">
            <a:extLst>
              <a:ext uri="{FF2B5EF4-FFF2-40B4-BE49-F238E27FC236}">
                <a16:creationId xmlns:a16="http://schemas.microsoft.com/office/drawing/2014/main" id="{C52B66CC-53E1-475B-A856-205E48F47734}"/>
              </a:ext>
            </a:extLst>
          </p:cNvPr>
          <p:cNvSpPr/>
          <p:nvPr/>
        </p:nvSpPr>
        <p:spPr>
          <a:xfrm>
            <a:off x="5607678" y="751026"/>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5" name="Oval 24">
            <a:extLst>
              <a:ext uri="{FF2B5EF4-FFF2-40B4-BE49-F238E27FC236}">
                <a16:creationId xmlns:a16="http://schemas.microsoft.com/office/drawing/2014/main" id="{CCFB25DF-CF44-4FE4-BCD5-948E34D1202C}"/>
              </a:ext>
            </a:extLst>
          </p:cNvPr>
          <p:cNvSpPr/>
          <p:nvPr/>
        </p:nvSpPr>
        <p:spPr>
          <a:xfrm>
            <a:off x="6808936" y="1566526"/>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6" name="Oval 25">
            <a:extLst>
              <a:ext uri="{FF2B5EF4-FFF2-40B4-BE49-F238E27FC236}">
                <a16:creationId xmlns:a16="http://schemas.microsoft.com/office/drawing/2014/main" id="{5905B00A-0DBE-43F1-BD03-60C0DEE6474E}"/>
              </a:ext>
            </a:extLst>
          </p:cNvPr>
          <p:cNvSpPr/>
          <p:nvPr/>
        </p:nvSpPr>
        <p:spPr>
          <a:xfrm>
            <a:off x="5593109" y="2208737"/>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7" name="Oval 26">
            <a:extLst>
              <a:ext uri="{FF2B5EF4-FFF2-40B4-BE49-F238E27FC236}">
                <a16:creationId xmlns:a16="http://schemas.microsoft.com/office/drawing/2014/main" id="{E5BC9161-4944-4B96-8BA6-DA8A34F8290A}"/>
              </a:ext>
            </a:extLst>
          </p:cNvPr>
          <p:cNvSpPr/>
          <p:nvPr/>
        </p:nvSpPr>
        <p:spPr>
          <a:xfrm>
            <a:off x="3865600" y="1405959"/>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8" name="Rectangle 27">
            <a:extLst>
              <a:ext uri="{FF2B5EF4-FFF2-40B4-BE49-F238E27FC236}">
                <a16:creationId xmlns:a16="http://schemas.microsoft.com/office/drawing/2014/main" id="{E6C2D7FC-B9D5-44FD-9116-FE3176B6AECB}"/>
              </a:ext>
            </a:extLst>
          </p:cNvPr>
          <p:cNvSpPr/>
          <p:nvPr/>
        </p:nvSpPr>
        <p:spPr>
          <a:xfrm>
            <a:off x="5302324" y="5069390"/>
            <a:ext cx="2763000" cy="738664"/>
          </a:xfrm>
          <a:prstGeom prst="rect">
            <a:avLst/>
          </a:prstGeom>
        </p:spPr>
        <p:txBody>
          <a:bodyPr wrap="none">
            <a:spAutoFit/>
          </a:bodyPr>
          <a:lstStyle/>
          <a:p>
            <a:r>
              <a:rPr lang="en-GB" sz="1400" dirty="0">
                <a:highlight>
                  <a:srgbClr val="00FFFF"/>
                </a:highlight>
                <a:latin typeface="medium-content-serif-font"/>
              </a:rPr>
              <a:t>Add evolution to the components</a:t>
            </a:r>
          </a:p>
          <a:p>
            <a:r>
              <a:rPr lang="en-GB" sz="1400" dirty="0">
                <a:highlight>
                  <a:srgbClr val="00FFFF"/>
                </a:highlight>
                <a:latin typeface="medium-content-serif-font"/>
              </a:rPr>
              <a:t>How complex is each component?</a:t>
            </a:r>
          </a:p>
          <a:p>
            <a:r>
              <a:rPr lang="en-GB" sz="1400" dirty="0">
                <a:highlight>
                  <a:srgbClr val="00FFFF"/>
                </a:highlight>
                <a:latin typeface="medium-content-serif-font"/>
              </a:rPr>
              <a:t>A product or utility?</a:t>
            </a:r>
            <a:endParaRPr lang="en-GB" sz="1400" dirty="0">
              <a:highlight>
                <a:srgbClr val="00FFFF"/>
              </a:highlight>
            </a:endParaRPr>
          </a:p>
        </p:txBody>
      </p:sp>
      <p:sp>
        <p:nvSpPr>
          <p:cNvPr id="29" name="TextBox 28">
            <a:extLst>
              <a:ext uri="{FF2B5EF4-FFF2-40B4-BE49-F238E27FC236}">
                <a16:creationId xmlns:a16="http://schemas.microsoft.com/office/drawing/2014/main" id="{9157CB6A-7773-4B28-BB05-33D1175AD7D9}"/>
              </a:ext>
            </a:extLst>
          </p:cNvPr>
          <p:cNvSpPr txBox="1"/>
          <p:nvPr/>
        </p:nvSpPr>
        <p:spPr>
          <a:xfrm>
            <a:off x="2264092" y="3227352"/>
            <a:ext cx="1656193" cy="286232"/>
          </a:xfrm>
          <a:prstGeom prst="rect">
            <a:avLst/>
          </a:prstGeom>
          <a:noFill/>
        </p:spPr>
        <p:txBody>
          <a:bodyPr wrap="square" rtlCol="0">
            <a:spAutoFit/>
          </a:bodyPr>
          <a:lstStyle/>
          <a:p>
            <a:pPr>
              <a:lnSpc>
                <a:spcPct val="90000"/>
              </a:lnSpc>
            </a:pPr>
            <a:r>
              <a:rPr lang="en-GB" sz="1400" dirty="0"/>
              <a:t>Component #1</a:t>
            </a:r>
          </a:p>
        </p:txBody>
      </p:sp>
      <p:sp>
        <p:nvSpPr>
          <p:cNvPr id="30" name="TextBox 29">
            <a:extLst>
              <a:ext uri="{FF2B5EF4-FFF2-40B4-BE49-F238E27FC236}">
                <a16:creationId xmlns:a16="http://schemas.microsoft.com/office/drawing/2014/main" id="{57108F5C-A7BF-4A77-8B29-4C93726AB698}"/>
              </a:ext>
            </a:extLst>
          </p:cNvPr>
          <p:cNvSpPr txBox="1"/>
          <p:nvPr/>
        </p:nvSpPr>
        <p:spPr>
          <a:xfrm>
            <a:off x="3387882" y="4322495"/>
            <a:ext cx="1656193" cy="480131"/>
          </a:xfrm>
          <a:prstGeom prst="rect">
            <a:avLst/>
          </a:prstGeom>
          <a:noFill/>
        </p:spPr>
        <p:txBody>
          <a:bodyPr wrap="square" rtlCol="0">
            <a:spAutoFit/>
          </a:bodyPr>
          <a:lstStyle/>
          <a:p>
            <a:pPr>
              <a:lnSpc>
                <a:spcPct val="90000"/>
              </a:lnSpc>
            </a:pPr>
            <a:r>
              <a:rPr lang="en-GB" sz="1400" dirty="0"/>
              <a:t>Component #2</a:t>
            </a:r>
          </a:p>
          <a:p>
            <a:pPr>
              <a:lnSpc>
                <a:spcPct val="90000"/>
              </a:lnSpc>
            </a:pPr>
            <a:r>
              <a:rPr lang="en-GB" sz="1400" dirty="0"/>
              <a:t>SaaS Platform</a:t>
            </a:r>
          </a:p>
        </p:txBody>
      </p:sp>
      <p:sp>
        <p:nvSpPr>
          <p:cNvPr id="31" name="TextBox 30">
            <a:extLst>
              <a:ext uri="{FF2B5EF4-FFF2-40B4-BE49-F238E27FC236}">
                <a16:creationId xmlns:a16="http://schemas.microsoft.com/office/drawing/2014/main" id="{8A5BF017-E7E8-4B2E-BAFC-789C7DAF8997}"/>
              </a:ext>
            </a:extLst>
          </p:cNvPr>
          <p:cNvSpPr txBox="1"/>
          <p:nvPr/>
        </p:nvSpPr>
        <p:spPr>
          <a:xfrm>
            <a:off x="6936865" y="3188933"/>
            <a:ext cx="1656193" cy="480131"/>
          </a:xfrm>
          <a:prstGeom prst="rect">
            <a:avLst/>
          </a:prstGeom>
          <a:noFill/>
        </p:spPr>
        <p:txBody>
          <a:bodyPr wrap="square" rtlCol="0">
            <a:spAutoFit/>
          </a:bodyPr>
          <a:lstStyle/>
          <a:p>
            <a:pPr>
              <a:lnSpc>
                <a:spcPct val="90000"/>
              </a:lnSpc>
            </a:pPr>
            <a:r>
              <a:rPr lang="en-GB" sz="1400" dirty="0"/>
              <a:t>Component #3</a:t>
            </a:r>
          </a:p>
          <a:p>
            <a:pPr>
              <a:lnSpc>
                <a:spcPct val="90000"/>
              </a:lnSpc>
            </a:pPr>
            <a:r>
              <a:rPr lang="en-GB" sz="1400" dirty="0"/>
              <a:t>Compute</a:t>
            </a:r>
          </a:p>
        </p:txBody>
      </p:sp>
      <p:sp>
        <p:nvSpPr>
          <p:cNvPr id="32" name="TextBox 31">
            <a:extLst>
              <a:ext uri="{FF2B5EF4-FFF2-40B4-BE49-F238E27FC236}">
                <a16:creationId xmlns:a16="http://schemas.microsoft.com/office/drawing/2014/main" id="{E2C97A91-E2BD-4718-944E-0DF5FD1BDB17}"/>
              </a:ext>
            </a:extLst>
          </p:cNvPr>
          <p:cNvSpPr txBox="1"/>
          <p:nvPr/>
        </p:nvSpPr>
        <p:spPr>
          <a:xfrm>
            <a:off x="7894612" y="4494575"/>
            <a:ext cx="1656193" cy="674031"/>
          </a:xfrm>
          <a:prstGeom prst="rect">
            <a:avLst/>
          </a:prstGeom>
          <a:noFill/>
        </p:spPr>
        <p:txBody>
          <a:bodyPr wrap="square" rtlCol="0">
            <a:spAutoFit/>
          </a:bodyPr>
          <a:lstStyle/>
          <a:p>
            <a:pPr>
              <a:lnSpc>
                <a:spcPct val="90000"/>
              </a:lnSpc>
            </a:pPr>
            <a:r>
              <a:rPr lang="en-GB" sz="1400" dirty="0"/>
              <a:t>Component #4</a:t>
            </a:r>
          </a:p>
          <a:p>
            <a:pPr>
              <a:lnSpc>
                <a:spcPct val="90000"/>
              </a:lnSpc>
            </a:pPr>
            <a:r>
              <a:rPr lang="en-GB" sz="1400" dirty="0"/>
              <a:t>Electricity</a:t>
            </a:r>
          </a:p>
          <a:p>
            <a:pPr>
              <a:lnSpc>
                <a:spcPct val="90000"/>
              </a:lnSpc>
            </a:pPr>
            <a:endParaRPr lang="en-GB" sz="1400" dirty="0"/>
          </a:p>
        </p:txBody>
      </p:sp>
      <p:sp>
        <p:nvSpPr>
          <p:cNvPr id="33" name="Oval 32">
            <a:extLst>
              <a:ext uri="{FF2B5EF4-FFF2-40B4-BE49-F238E27FC236}">
                <a16:creationId xmlns:a16="http://schemas.microsoft.com/office/drawing/2014/main" id="{3AC50F38-EE78-4C2B-8B04-60182C9BE0A1}"/>
              </a:ext>
            </a:extLst>
          </p:cNvPr>
          <p:cNvSpPr/>
          <p:nvPr/>
        </p:nvSpPr>
        <p:spPr>
          <a:xfrm>
            <a:off x="3756230" y="3304748"/>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34" name="Oval 33">
            <a:extLst>
              <a:ext uri="{FF2B5EF4-FFF2-40B4-BE49-F238E27FC236}">
                <a16:creationId xmlns:a16="http://schemas.microsoft.com/office/drawing/2014/main" id="{705B6E60-B4E1-40A5-BDE5-F4797249CB0C}"/>
              </a:ext>
            </a:extLst>
          </p:cNvPr>
          <p:cNvSpPr/>
          <p:nvPr/>
        </p:nvSpPr>
        <p:spPr>
          <a:xfrm>
            <a:off x="6754454" y="3428998"/>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35" name="Oval 34">
            <a:extLst>
              <a:ext uri="{FF2B5EF4-FFF2-40B4-BE49-F238E27FC236}">
                <a16:creationId xmlns:a16="http://schemas.microsoft.com/office/drawing/2014/main" id="{58689541-BAB1-439C-99D2-FB2F5B24BE47}"/>
              </a:ext>
            </a:extLst>
          </p:cNvPr>
          <p:cNvSpPr/>
          <p:nvPr/>
        </p:nvSpPr>
        <p:spPr>
          <a:xfrm>
            <a:off x="4854986" y="4361459"/>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dirty="0"/>
          </a:p>
        </p:txBody>
      </p:sp>
      <p:sp>
        <p:nvSpPr>
          <p:cNvPr id="36" name="Oval 35">
            <a:extLst>
              <a:ext uri="{FF2B5EF4-FFF2-40B4-BE49-F238E27FC236}">
                <a16:creationId xmlns:a16="http://schemas.microsoft.com/office/drawing/2014/main" id="{DE506344-C071-446B-93EC-773BB0D396FA}"/>
              </a:ext>
            </a:extLst>
          </p:cNvPr>
          <p:cNvSpPr/>
          <p:nvPr/>
        </p:nvSpPr>
        <p:spPr>
          <a:xfrm>
            <a:off x="7839927" y="4361458"/>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cxnSp>
        <p:nvCxnSpPr>
          <p:cNvPr id="38" name="Straight Connector 37">
            <a:extLst>
              <a:ext uri="{FF2B5EF4-FFF2-40B4-BE49-F238E27FC236}">
                <a16:creationId xmlns:a16="http://schemas.microsoft.com/office/drawing/2014/main" id="{A656C461-981B-466E-87D6-B50B14F817A8}"/>
              </a:ext>
            </a:extLst>
          </p:cNvPr>
          <p:cNvCxnSpPr/>
          <p:nvPr/>
        </p:nvCxnSpPr>
        <p:spPr>
          <a:xfrm>
            <a:off x="4006163" y="3593662"/>
            <a:ext cx="504073" cy="432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40F4604-79D6-4452-8EF4-C9521B3A7A05}"/>
              </a:ext>
            </a:extLst>
          </p:cNvPr>
          <p:cNvSpPr txBox="1"/>
          <p:nvPr/>
        </p:nvSpPr>
        <p:spPr>
          <a:xfrm rot="2448409">
            <a:off x="3981613" y="3719355"/>
            <a:ext cx="914400" cy="244682"/>
          </a:xfrm>
          <a:prstGeom prst="rect">
            <a:avLst/>
          </a:prstGeom>
          <a:noFill/>
        </p:spPr>
        <p:txBody>
          <a:bodyPr wrap="square" rtlCol="0">
            <a:spAutoFit/>
          </a:bodyPr>
          <a:lstStyle/>
          <a:p>
            <a:pPr>
              <a:lnSpc>
                <a:spcPct val="90000"/>
              </a:lnSpc>
            </a:pPr>
            <a:r>
              <a:rPr lang="en-GB" sz="1100" dirty="0"/>
              <a:t>Needs</a:t>
            </a:r>
          </a:p>
        </p:txBody>
      </p:sp>
      <p:pic>
        <p:nvPicPr>
          <p:cNvPr id="37" name="Picture 36">
            <a:extLst>
              <a:ext uri="{FF2B5EF4-FFF2-40B4-BE49-F238E27FC236}">
                <a16:creationId xmlns:a16="http://schemas.microsoft.com/office/drawing/2014/main" id="{077AF5CE-1520-451B-B74B-F457986AC8A1}"/>
              </a:ext>
            </a:extLst>
          </p:cNvPr>
          <p:cNvPicPr>
            <a:picLocks noChangeAspect="1"/>
          </p:cNvPicPr>
          <p:nvPr/>
        </p:nvPicPr>
        <p:blipFill>
          <a:blip r:embed="rId3"/>
          <a:stretch>
            <a:fillRect/>
          </a:stretch>
        </p:blipFill>
        <p:spPr>
          <a:xfrm>
            <a:off x="10702924" y="6165304"/>
            <a:ext cx="1267002" cy="457264"/>
          </a:xfrm>
          <a:prstGeom prst="rect">
            <a:avLst/>
          </a:prstGeom>
        </p:spPr>
      </p:pic>
    </p:spTree>
    <p:extLst>
      <p:ext uri="{BB962C8B-B14F-4D97-AF65-F5344CB8AC3E}">
        <p14:creationId xmlns:p14="http://schemas.microsoft.com/office/powerpoint/2010/main" val="3347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6A95-8F32-49A1-A1A8-89D5CFC0C49B}"/>
              </a:ext>
            </a:extLst>
          </p:cNvPr>
          <p:cNvSpPr>
            <a:spLocks noGrp="1"/>
          </p:cNvSpPr>
          <p:nvPr>
            <p:ph type="title"/>
          </p:nvPr>
        </p:nvSpPr>
        <p:spPr/>
        <p:txBody>
          <a:bodyPr/>
          <a:lstStyle/>
          <a:p>
            <a:r>
              <a:rPr lang="en-GB" dirty="0"/>
              <a:t>Who am </a:t>
            </a:r>
            <a:r>
              <a:rPr lang="en-GB" dirty="0" err="1"/>
              <a:t>i</a:t>
            </a:r>
            <a:r>
              <a:rPr lang="en-GB" dirty="0"/>
              <a:t>?</a:t>
            </a:r>
          </a:p>
        </p:txBody>
      </p:sp>
      <p:sp>
        <p:nvSpPr>
          <p:cNvPr id="3" name="Content Placeholder 2">
            <a:extLst>
              <a:ext uri="{FF2B5EF4-FFF2-40B4-BE49-F238E27FC236}">
                <a16:creationId xmlns:a16="http://schemas.microsoft.com/office/drawing/2014/main" id="{136D6ADC-D577-4500-8827-ED8E37EBB8A2}"/>
              </a:ext>
            </a:extLst>
          </p:cNvPr>
          <p:cNvSpPr>
            <a:spLocks noGrp="1"/>
          </p:cNvSpPr>
          <p:nvPr>
            <p:ph sz="half" idx="1"/>
          </p:nvPr>
        </p:nvSpPr>
        <p:spPr/>
        <p:txBody>
          <a:bodyPr>
            <a:normAutofit/>
          </a:bodyPr>
          <a:lstStyle/>
          <a:p>
            <a:r>
              <a:rPr lang="en-GB" dirty="0"/>
              <a:t>Glasswall InfoSec Team</a:t>
            </a:r>
          </a:p>
          <a:p>
            <a:r>
              <a:rPr lang="en-GB" dirty="0"/>
              <a:t>Productivity Engineer</a:t>
            </a:r>
          </a:p>
          <a:p>
            <a:r>
              <a:rPr lang="en-GB" dirty="0"/>
              <a:t>Rookie Medium Blogger</a:t>
            </a:r>
          </a:p>
          <a:p>
            <a:r>
              <a:rPr lang="en-GB" dirty="0">
                <a:hlinkClick r:id="rId3"/>
              </a:rPr>
              <a:t>https://medium.com/@pvukmirovic</a:t>
            </a:r>
            <a:endParaRPr lang="en-GB" dirty="0"/>
          </a:p>
          <a:p>
            <a:r>
              <a:rPr lang="en-GB" dirty="0"/>
              <a:t>Python student and enthusiast</a:t>
            </a:r>
          </a:p>
          <a:p>
            <a:r>
              <a:rPr lang="en-GB" dirty="0" err="1"/>
              <a:t>DevSecOps</a:t>
            </a:r>
            <a:r>
              <a:rPr lang="en-GB" dirty="0"/>
              <a:t> enthusiast</a:t>
            </a:r>
          </a:p>
          <a:p>
            <a:pPr marL="45720" indent="0">
              <a:buNone/>
            </a:pPr>
            <a:endParaRPr lang="en-GB" dirty="0"/>
          </a:p>
          <a:p>
            <a:endParaRPr lang="en-GB" dirty="0"/>
          </a:p>
        </p:txBody>
      </p:sp>
      <p:pic>
        <p:nvPicPr>
          <p:cNvPr id="5" name="Content Placeholder 4">
            <a:extLst>
              <a:ext uri="{FF2B5EF4-FFF2-40B4-BE49-F238E27FC236}">
                <a16:creationId xmlns:a16="http://schemas.microsoft.com/office/drawing/2014/main" id="{DC6EE3B5-483B-49C6-B553-1709A6217BC6}"/>
              </a:ext>
            </a:extLst>
          </p:cNvPr>
          <p:cNvPicPr>
            <a:picLocks noGrp="1" noChangeAspect="1"/>
          </p:cNvPicPr>
          <p:nvPr>
            <p:ph sz="half" idx="2"/>
          </p:nvPr>
        </p:nvPicPr>
        <p:blipFill>
          <a:blip r:embed="rId4"/>
          <a:stretch>
            <a:fillRect/>
          </a:stretch>
        </p:blipFill>
        <p:spPr>
          <a:xfrm>
            <a:off x="6454452" y="241084"/>
            <a:ext cx="5068565" cy="2847801"/>
          </a:xfrm>
          <a:prstGeom prst="rect">
            <a:avLst/>
          </a:prstGeom>
        </p:spPr>
      </p:pic>
      <p:pic>
        <p:nvPicPr>
          <p:cNvPr id="6" name="Picture 5">
            <a:extLst>
              <a:ext uri="{FF2B5EF4-FFF2-40B4-BE49-F238E27FC236}">
                <a16:creationId xmlns:a16="http://schemas.microsoft.com/office/drawing/2014/main" id="{CD60E4D5-BDBB-449F-A415-FB3545B3E249}"/>
              </a:ext>
            </a:extLst>
          </p:cNvPr>
          <p:cNvPicPr>
            <a:picLocks noChangeAspect="1"/>
          </p:cNvPicPr>
          <p:nvPr/>
        </p:nvPicPr>
        <p:blipFill>
          <a:blip r:embed="rId5"/>
          <a:stretch>
            <a:fillRect/>
          </a:stretch>
        </p:blipFill>
        <p:spPr>
          <a:xfrm>
            <a:off x="6479504" y="3245258"/>
            <a:ext cx="3017459" cy="3307599"/>
          </a:xfrm>
          <a:prstGeom prst="rect">
            <a:avLst/>
          </a:prstGeom>
        </p:spPr>
      </p:pic>
      <p:sp>
        <p:nvSpPr>
          <p:cNvPr id="7" name="TextBox 6">
            <a:extLst>
              <a:ext uri="{FF2B5EF4-FFF2-40B4-BE49-F238E27FC236}">
                <a16:creationId xmlns:a16="http://schemas.microsoft.com/office/drawing/2014/main" id="{C9300123-D167-4CB6-9F97-6846564C13A3}"/>
              </a:ext>
            </a:extLst>
          </p:cNvPr>
          <p:cNvSpPr txBox="1"/>
          <p:nvPr/>
        </p:nvSpPr>
        <p:spPr>
          <a:xfrm>
            <a:off x="9924563" y="3245258"/>
            <a:ext cx="2061965" cy="674031"/>
          </a:xfrm>
          <a:prstGeom prst="rect">
            <a:avLst/>
          </a:prstGeom>
          <a:noFill/>
        </p:spPr>
        <p:txBody>
          <a:bodyPr wrap="square" rtlCol="0">
            <a:spAutoFit/>
          </a:bodyPr>
          <a:lstStyle/>
          <a:p>
            <a:pPr>
              <a:lnSpc>
                <a:spcPct val="90000"/>
              </a:lnSpc>
            </a:pPr>
            <a:r>
              <a:rPr lang="en-GB" sz="1400" dirty="0"/>
              <a:t>“Doctor from Rijeka in London – the fear of every hacker  </a:t>
            </a:r>
            <a:r>
              <a:rPr lang="en-GB" sz="1400" dirty="0">
                <a:sym typeface="Wingdings" panose="05000000000000000000" pitchFamily="2" charset="2"/>
              </a:rPr>
              <a:t></a:t>
            </a:r>
            <a:r>
              <a:rPr lang="en-GB" sz="1400" dirty="0"/>
              <a:t>”</a:t>
            </a:r>
          </a:p>
        </p:txBody>
      </p:sp>
      <p:pic>
        <p:nvPicPr>
          <p:cNvPr id="10" name="Picture 9">
            <a:extLst>
              <a:ext uri="{FF2B5EF4-FFF2-40B4-BE49-F238E27FC236}">
                <a16:creationId xmlns:a16="http://schemas.microsoft.com/office/drawing/2014/main" id="{AAB9DF8D-F245-44E3-BB9B-B5F65F6C730B}"/>
              </a:ext>
            </a:extLst>
          </p:cNvPr>
          <p:cNvPicPr>
            <a:picLocks noChangeAspect="1"/>
          </p:cNvPicPr>
          <p:nvPr/>
        </p:nvPicPr>
        <p:blipFill>
          <a:blip r:embed="rId6"/>
          <a:stretch>
            <a:fillRect/>
          </a:stretch>
        </p:blipFill>
        <p:spPr>
          <a:xfrm>
            <a:off x="10337713" y="5085184"/>
            <a:ext cx="1267002" cy="457264"/>
          </a:xfrm>
          <a:prstGeom prst="rect">
            <a:avLst/>
          </a:prstGeom>
        </p:spPr>
      </p:pic>
    </p:spTree>
    <p:extLst>
      <p:ext uri="{BB962C8B-B14F-4D97-AF65-F5344CB8AC3E}">
        <p14:creationId xmlns:p14="http://schemas.microsoft.com/office/powerpoint/2010/main" val="126992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B06260-C1AD-4AD8-B938-5FC283FC566F}"/>
              </a:ext>
            </a:extLst>
          </p:cNvPr>
          <p:cNvPicPr>
            <a:picLocks noChangeAspect="1"/>
          </p:cNvPicPr>
          <p:nvPr/>
        </p:nvPicPr>
        <p:blipFill>
          <a:blip r:embed="rId2"/>
          <a:stretch>
            <a:fillRect/>
          </a:stretch>
        </p:blipFill>
        <p:spPr>
          <a:xfrm>
            <a:off x="927617" y="156023"/>
            <a:ext cx="9549724" cy="6545953"/>
          </a:xfrm>
          <a:prstGeom prst="rect">
            <a:avLst/>
          </a:prstGeom>
        </p:spPr>
      </p:pic>
      <p:sp>
        <p:nvSpPr>
          <p:cNvPr id="3" name="TextBox 2">
            <a:extLst>
              <a:ext uri="{FF2B5EF4-FFF2-40B4-BE49-F238E27FC236}">
                <a16:creationId xmlns:a16="http://schemas.microsoft.com/office/drawing/2014/main" id="{3B3BBA5B-DDEA-4634-885A-B079FB370D4B}"/>
              </a:ext>
            </a:extLst>
          </p:cNvPr>
          <p:cNvSpPr txBox="1"/>
          <p:nvPr/>
        </p:nvSpPr>
        <p:spPr>
          <a:xfrm>
            <a:off x="5158308" y="392014"/>
            <a:ext cx="2016224" cy="424732"/>
          </a:xfrm>
          <a:prstGeom prst="rect">
            <a:avLst/>
          </a:prstGeom>
          <a:noFill/>
        </p:spPr>
        <p:txBody>
          <a:bodyPr wrap="square" rtlCol="0">
            <a:spAutoFit/>
          </a:bodyPr>
          <a:lstStyle/>
          <a:p>
            <a:pPr>
              <a:lnSpc>
                <a:spcPct val="90000"/>
              </a:lnSpc>
            </a:pPr>
            <a:r>
              <a:rPr lang="en-GB" sz="2400" dirty="0"/>
              <a:t>Users</a:t>
            </a:r>
          </a:p>
        </p:txBody>
      </p:sp>
      <p:cxnSp>
        <p:nvCxnSpPr>
          <p:cNvPr id="6" name="Straight Connector 5">
            <a:extLst>
              <a:ext uri="{FF2B5EF4-FFF2-40B4-BE49-F238E27FC236}">
                <a16:creationId xmlns:a16="http://schemas.microsoft.com/office/drawing/2014/main" id="{35A190D7-A681-4BC4-A496-C280EA5240B6}"/>
              </a:ext>
            </a:extLst>
          </p:cNvPr>
          <p:cNvCxnSpPr>
            <a:cxnSpLocks/>
          </p:cNvCxnSpPr>
          <p:nvPr/>
        </p:nvCxnSpPr>
        <p:spPr>
          <a:xfrm flipH="1">
            <a:off x="3934172" y="816746"/>
            <a:ext cx="1728192" cy="654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256BB9-18F8-43FF-A6C7-FD5911796943}"/>
              </a:ext>
            </a:extLst>
          </p:cNvPr>
          <p:cNvCxnSpPr>
            <a:cxnSpLocks/>
          </p:cNvCxnSpPr>
          <p:nvPr/>
        </p:nvCxnSpPr>
        <p:spPr>
          <a:xfrm>
            <a:off x="5662364" y="816746"/>
            <a:ext cx="1224138" cy="812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B2F0CC-36F2-4FE8-9170-10F88A50B9F2}"/>
              </a:ext>
            </a:extLst>
          </p:cNvPr>
          <p:cNvCxnSpPr>
            <a:cxnSpLocks/>
          </p:cNvCxnSpPr>
          <p:nvPr/>
        </p:nvCxnSpPr>
        <p:spPr>
          <a:xfrm>
            <a:off x="5662364" y="816746"/>
            <a:ext cx="0" cy="1499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7398CA-8E42-411E-8345-2F036733A360}"/>
              </a:ext>
            </a:extLst>
          </p:cNvPr>
          <p:cNvSpPr txBox="1"/>
          <p:nvPr/>
        </p:nvSpPr>
        <p:spPr>
          <a:xfrm>
            <a:off x="2710035" y="1201568"/>
            <a:ext cx="1296128" cy="313932"/>
          </a:xfrm>
          <a:prstGeom prst="rect">
            <a:avLst/>
          </a:prstGeom>
          <a:noFill/>
        </p:spPr>
        <p:txBody>
          <a:bodyPr wrap="square" rtlCol="0">
            <a:spAutoFit/>
          </a:bodyPr>
          <a:lstStyle/>
          <a:p>
            <a:pPr>
              <a:lnSpc>
                <a:spcPct val="90000"/>
              </a:lnSpc>
            </a:pPr>
            <a:r>
              <a:rPr lang="en-GB" sz="1600" dirty="0"/>
              <a:t>Need #1</a:t>
            </a:r>
          </a:p>
        </p:txBody>
      </p:sp>
      <p:sp>
        <p:nvSpPr>
          <p:cNvPr id="22" name="TextBox 21">
            <a:extLst>
              <a:ext uri="{FF2B5EF4-FFF2-40B4-BE49-F238E27FC236}">
                <a16:creationId xmlns:a16="http://schemas.microsoft.com/office/drawing/2014/main" id="{372CDD86-1DF9-452F-84DB-4615F1907038}"/>
              </a:ext>
            </a:extLst>
          </p:cNvPr>
          <p:cNvSpPr txBox="1"/>
          <p:nvPr/>
        </p:nvSpPr>
        <p:spPr>
          <a:xfrm>
            <a:off x="4186200" y="2051771"/>
            <a:ext cx="1296128" cy="313932"/>
          </a:xfrm>
          <a:prstGeom prst="rect">
            <a:avLst/>
          </a:prstGeom>
          <a:noFill/>
        </p:spPr>
        <p:txBody>
          <a:bodyPr wrap="square" rtlCol="0">
            <a:spAutoFit/>
          </a:bodyPr>
          <a:lstStyle/>
          <a:p>
            <a:pPr>
              <a:lnSpc>
                <a:spcPct val="90000"/>
              </a:lnSpc>
            </a:pPr>
            <a:r>
              <a:rPr lang="en-GB" sz="1600" dirty="0"/>
              <a:t>Need #2</a:t>
            </a:r>
          </a:p>
        </p:txBody>
      </p:sp>
      <p:sp>
        <p:nvSpPr>
          <p:cNvPr id="23" name="TextBox 22">
            <a:extLst>
              <a:ext uri="{FF2B5EF4-FFF2-40B4-BE49-F238E27FC236}">
                <a16:creationId xmlns:a16="http://schemas.microsoft.com/office/drawing/2014/main" id="{D5C394DE-E2DB-4130-92FC-F1AD5ACF5A1C}"/>
              </a:ext>
            </a:extLst>
          </p:cNvPr>
          <p:cNvSpPr txBox="1"/>
          <p:nvPr/>
        </p:nvSpPr>
        <p:spPr>
          <a:xfrm>
            <a:off x="7005686" y="1279737"/>
            <a:ext cx="1296128" cy="313932"/>
          </a:xfrm>
          <a:prstGeom prst="rect">
            <a:avLst/>
          </a:prstGeom>
          <a:noFill/>
        </p:spPr>
        <p:txBody>
          <a:bodyPr wrap="square" rtlCol="0">
            <a:spAutoFit/>
          </a:bodyPr>
          <a:lstStyle/>
          <a:p>
            <a:pPr>
              <a:lnSpc>
                <a:spcPct val="90000"/>
              </a:lnSpc>
            </a:pPr>
            <a:r>
              <a:rPr lang="en-GB" sz="1600" dirty="0"/>
              <a:t>Need #3</a:t>
            </a:r>
          </a:p>
        </p:txBody>
      </p:sp>
      <p:sp>
        <p:nvSpPr>
          <p:cNvPr id="24" name="Oval 23">
            <a:extLst>
              <a:ext uri="{FF2B5EF4-FFF2-40B4-BE49-F238E27FC236}">
                <a16:creationId xmlns:a16="http://schemas.microsoft.com/office/drawing/2014/main" id="{C52B66CC-53E1-475B-A856-205E48F47734}"/>
              </a:ext>
            </a:extLst>
          </p:cNvPr>
          <p:cNvSpPr/>
          <p:nvPr/>
        </p:nvSpPr>
        <p:spPr>
          <a:xfrm>
            <a:off x="5607678" y="751026"/>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5" name="Oval 24">
            <a:extLst>
              <a:ext uri="{FF2B5EF4-FFF2-40B4-BE49-F238E27FC236}">
                <a16:creationId xmlns:a16="http://schemas.microsoft.com/office/drawing/2014/main" id="{CCFB25DF-CF44-4FE4-BCD5-948E34D1202C}"/>
              </a:ext>
            </a:extLst>
          </p:cNvPr>
          <p:cNvSpPr/>
          <p:nvPr/>
        </p:nvSpPr>
        <p:spPr>
          <a:xfrm>
            <a:off x="6808936" y="1566526"/>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6" name="Oval 25">
            <a:extLst>
              <a:ext uri="{FF2B5EF4-FFF2-40B4-BE49-F238E27FC236}">
                <a16:creationId xmlns:a16="http://schemas.microsoft.com/office/drawing/2014/main" id="{5905B00A-0DBE-43F1-BD03-60C0DEE6474E}"/>
              </a:ext>
            </a:extLst>
          </p:cNvPr>
          <p:cNvSpPr/>
          <p:nvPr/>
        </p:nvSpPr>
        <p:spPr>
          <a:xfrm>
            <a:off x="5593109" y="2208737"/>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7" name="Oval 26">
            <a:extLst>
              <a:ext uri="{FF2B5EF4-FFF2-40B4-BE49-F238E27FC236}">
                <a16:creationId xmlns:a16="http://schemas.microsoft.com/office/drawing/2014/main" id="{E5BC9161-4944-4B96-8BA6-DA8A34F8290A}"/>
              </a:ext>
            </a:extLst>
          </p:cNvPr>
          <p:cNvSpPr/>
          <p:nvPr/>
        </p:nvSpPr>
        <p:spPr>
          <a:xfrm>
            <a:off x="3865600" y="1405959"/>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28" name="Rectangle 27">
            <a:extLst>
              <a:ext uri="{FF2B5EF4-FFF2-40B4-BE49-F238E27FC236}">
                <a16:creationId xmlns:a16="http://schemas.microsoft.com/office/drawing/2014/main" id="{E6C2D7FC-B9D5-44FD-9116-FE3176B6AECB}"/>
              </a:ext>
            </a:extLst>
          </p:cNvPr>
          <p:cNvSpPr/>
          <p:nvPr/>
        </p:nvSpPr>
        <p:spPr>
          <a:xfrm>
            <a:off x="5302324" y="5069390"/>
            <a:ext cx="1494320" cy="307777"/>
          </a:xfrm>
          <a:prstGeom prst="rect">
            <a:avLst/>
          </a:prstGeom>
        </p:spPr>
        <p:txBody>
          <a:bodyPr wrap="none">
            <a:spAutoFit/>
          </a:bodyPr>
          <a:lstStyle/>
          <a:p>
            <a:r>
              <a:rPr lang="en-GB" sz="1400" dirty="0">
                <a:highlight>
                  <a:srgbClr val="00FFFF"/>
                </a:highlight>
                <a:latin typeface="medium-content-serif-font"/>
              </a:rPr>
              <a:t>Connect the dots!</a:t>
            </a:r>
            <a:endParaRPr lang="en-GB" sz="1400" dirty="0">
              <a:highlight>
                <a:srgbClr val="00FFFF"/>
              </a:highlight>
            </a:endParaRPr>
          </a:p>
        </p:txBody>
      </p:sp>
      <p:sp>
        <p:nvSpPr>
          <p:cNvPr id="29" name="TextBox 28">
            <a:extLst>
              <a:ext uri="{FF2B5EF4-FFF2-40B4-BE49-F238E27FC236}">
                <a16:creationId xmlns:a16="http://schemas.microsoft.com/office/drawing/2014/main" id="{9157CB6A-7773-4B28-BB05-33D1175AD7D9}"/>
              </a:ext>
            </a:extLst>
          </p:cNvPr>
          <p:cNvSpPr txBox="1"/>
          <p:nvPr/>
        </p:nvSpPr>
        <p:spPr>
          <a:xfrm>
            <a:off x="2564387" y="2577994"/>
            <a:ext cx="1656193" cy="286232"/>
          </a:xfrm>
          <a:prstGeom prst="rect">
            <a:avLst/>
          </a:prstGeom>
          <a:noFill/>
        </p:spPr>
        <p:txBody>
          <a:bodyPr wrap="square" rtlCol="0">
            <a:spAutoFit/>
          </a:bodyPr>
          <a:lstStyle/>
          <a:p>
            <a:pPr>
              <a:lnSpc>
                <a:spcPct val="90000"/>
              </a:lnSpc>
            </a:pPr>
            <a:r>
              <a:rPr lang="en-GB" sz="1400" dirty="0"/>
              <a:t>Component #1</a:t>
            </a:r>
          </a:p>
        </p:txBody>
      </p:sp>
      <p:sp>
        <p:nvSpPr>
          <p:cNvPr id="30" name="TextBox 29">
            <a:extLst>
              <a:ext uri="{FF2B5EF4-FFF2-40B4-BE49-F238E27FC236}">
                <a16:creationId xmlns:a16="http://schemas.microsoft.com/office/drawing/2014/main" id="{57108F5C-A7BF-4A77-8B29-4C93726AB698}"/>
              </a:ext>
            </a:extLst>
          </p:cNvPr>
          <p:cNvSpPr txBox="1"/>
          <p:nvPr/>
        </p:nvSpPr>
        <p:spPr>
          <a:xfrm>
            <a:off x="5446336" y="2898116"/>
            <a:ext cx="1656193" cy="480131"/>
          </a:xfrm>
          <a:prstGeom prst="rect">
            <a:avLst/>
          </a:prstGeom>
          <a:noFill/>
        </p:spPr>
        <p:txBody>
          <a:bodyPr wrap="square" rtlCol="0">
            <a:spAutoFit/>
          </a:bodyPr>
          <a:lstStyle/>
          <a:p>
            <a:pPr>
              <a:lnSpc>
                <a:spcPct val="90000"/>
              </a:lnSpc>
            </a:pPr>
            <a:r>
              <a:rPr lang="en-GB" sz="1400" dirty="0"/>
              <a:t>Component #2</a:t>
            </a:r>
          </a:p>
          <a:p>
            <a:pPr>
              <a:lnSpc>
                <a:spcPct val="90000"/>
              </a:lnSpc>
            </a:pPr>
            <a:r>
              <a:rPr lang="en-GB" sz="1400" dirty="0"/>
              <a:t>SaaS Platform</a:t>
            </a:r>
          </a:p>
        </p:txBody>
      </p:sp>
      <p:sp>
        <p:nvSpPr>
          <p:cNvPr id="31" name="TextBox 30">
            <a:extLst>
              <a:ext uri="{FF2B5EF4-FFF2-40B4-BE49-F238E27FC236}">
                <a16:creationId xmlns:a16="http://schemas.microsoft.com/office/drawing/2014/main" id="{8A5BF017-E7E8-4B2E-BAFC-789C7DAF8997}"/>
              </a:ext>
            </a:extLst>
          </p:cNvPr>
          <p:cNvSpPr txBox="1"/>
          <p:nvPr/>
        </p:nvSpPr>
        <p:spPr>
          <a:xfrm>
            <a:off x="6918306" y="3786667"/>
            <a:ext cx="1656193" cy="480131"/>
          </a:xfrm>
          <a:prstGeom prst="rect">
            <a:avLst/>
          </a:prstGeom>
          <a:noFill/>
        </p:spPr>
        <p:txBody>
          <a:bodyPr wrap="square" rtlCol="0">
            <a:spAutoFit/>
          </a:bodyPr>
          <a:lstStyle/>
          <a:p>
            <a:pPr>
              <a:lnSpc>
                <a:spcPct val="90000"/>
              </a:lnSpc>
            </a:pPr>
            <a:r>
              <a:rPr lang="en-GB" sz="1400" dirty="0"/>
              <a:t>Component #3</a:t>
            </a:r>
          </a:p>
          <a:p>
            <a:pPr>
              <a:lnSpc>
                <a:spcPct val="90000"/>
              </a:lnSpc>
            </a:pPr>
            <a:r>
              <a:rPr lang="en-GB" sz="1400" dirty="0"/>
              <a:t>Compute</a:t>
            </a:r>
          </a:p>
        </p:txBody>
      </p:sp>
      <p:sp>
        <p:nvSpPr>
          <p:cNvPr id="32" name="TextBox 31">
            <a:extLst>
              <a:ext uri="{FF2B5EF4-FFF2-40B4-BE49-F238E27FC236}">
                <a16:creationId xmlns:a16="http://schemas.microsoft.com/office/drawing/2014/main" id="{E2C97A91-E2BD-4718-944E-0DF5FD1BDB17}"/>
              </a:ext>
            </a:extLst>
          </p:cNvPr>
          <p:cNvSpPr txBox="1"/>
          <p:nvPr/>
        </p:nvSpPr>
        <p:spPr>
          <a:xfrm>
            <a:off x="8182644" y="5157763"/>
            <a:ext cx="1656193" cy="674031"/>
          </a:xfrm>
          <a:prstGeom prst="rect">
            <a:avLst/>
          </a:prstGeom>
          <a:noFill/>
        </p:spPr>
        <p:txBody>
          <a:bodyPr wrap="square" rtlCol="0">
            <a:spAutoFit/>
          </a:bodyPr>
          <a:lstStyle/>
          <a:p>
            <a:pPr>
              <a:lnSpc>
                <a:spcPct val="90000"/>
              </a:lnSpc>
            </a:pPr>
            <a:r>
              <a:rPr lang="en-GB" sz="1400" dirty="0"/>
              <a:t>Component #4</a:t>
            </a:r>
          </a:p>
          <a:p>
            <a:pPr>
              <a:lnSpc>
                <a:spcPct val="90000"/>
              </a:lnSpc>
            </a:pPr>
            <a:r>
              <a:rPr lang="en-GB" sz="1400" dirty="0"/>
              <a:t>Electricity</a:t>
            </a:r>
          </a:p>
          <a:p>
            <a:pPr>
              <a:lnSpc>
                <a:spcPct val="90000"/>
              </a:lnSpc>
            </a:pPr>
            <a:endParaRPr lang="en-GB" sz="1400" dirty="0"/>
          </a:p>
        </p:txBody>
      </p:sp>
      <p:sp>
        <p:nvSpPr>
          <p:cNvPr id="33" name="Oval 32">
            <a:extLst>
              <a:ext uri="{FF2B5EF4-FFF2-40B4-BE49-F238E27FC236}">
                <a16:creationId xmlns:a16="http://schemas.microsoft.com/office/drawing/2014/main" id="{3AC50F38-EE78-4C2B-8B04-60182C9BE0A1}"/>
              </a:ext>
            </a:extLst>
          </p:cNvPr>
          <p:cNvSpPr/>
          <p:nvPr/>
        </p:nvSpPr>
        <p:spPr>
          <a:xfrm>
            <a:off x="4076830" y="2641806"/>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34" name="Oval 33">
            <a:extLst>
              <a:ext uri="{FF2B5EF4-FFF2-40B4-BE49-F238E27FC236}">
                <a16:creationId xmlns:a16="http://schemas.microsoft.com/office/drawing/2014/main" id="{705B6E60-B4E1-40A5-BDE5-F4797249CB0C}"/>
              </a:ext>
            </a:extLst>
          </p:cNvPr>
          <p:cNvSpPr/>
          <p:nvPr/>
        </p:nvSpPr>
        <p:spPr>
          <a:xfrm>
            <a:off x="6814557" y="4333541"/>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sp>
        <p:nvSpPr>
          <p:cNvPr id="35" name="Oval 34">
            <a:extLst>
              <a:ext uri="{FF2B5EF4-FFF2-40B4-BE49-F238E27FC236}">
                <a16:creationId xmlns:a16="http://schemas.microsoft.com/office/drawing/2014/main" id="{58689541-BAB1-439C-99D2-FB2F5B24BE47}"/>
              </a:ext>
            </a:extLst>
          </p:cNvPr>
          <p:cNvSpPr/>
          <p:nvPr/>
        </p:nvSpPr>
        <p:spPr>
          <a:xfrm>
            <a:off x="5302324" y="3170140"/>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dirty="0"/>
          </a:p>
        </p:txBody>
      </p:sp>
      <p:sp>
        <p:nvSpPr>
          <p:cNvPr id="36" name="Oval 35">
            <a:extLst>
              <a:ext uri="{FF2B5EF4-FFF2-40B4-BE49-F238E27FC236}">
                <a16:creationId xmlns:a16="http://schemas.microsoft.com/office/drawing/2014/main" id="{DE506344-C071-446B-93EC-773BB0D396FA}"/>
              </a:ext>
            </a:extLst>
          </p:cNvPr>
          <p:cNvSpPr/>
          <p:nvPr/>
        </p:nvSpPr>
        <p:spPr>
          <a:xfrm>
            <a:off x="8095733" y="5157763"/>
            <a:ext cx="109370" cy="1314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a:p>
        </p:txBody>
      </p:sp>
      <p:cxnSp>
        <p:nvCxnSpPr>
          <p:cNvPr id="38" name="Straight Connector 37">
            <a:extLst>
              <a:ext uri="{FF2B5EF4-FFF2-40B4-BE49-F238E27FC236}">
                <a16:creationId xmlns:a16="http://schemas.microsoft.com/office/drawing/2014/main" id="{A656C461-981B-466E-87D6-B50B14F817A8}"/>
              </a:ext>
            </a:extLst>
          </p:cNvPr>
          <p:cNvCxnSpPr>
            <a:cxnSpLocks/>
            <a:stCxn id="33" idx="6"/>
            <a:endCxn id="35" idx="2"/>
          </p:cNvCxnSpPr>
          <p:nvPr/>
        </p:nvCxnSpPr>
        <p:spPr>
          <a:xfrm>
            <a:off x="4186200" y="2707526"/>
            <a:ext cx="1116124" cy="5283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DA23BE8-7814-4B0F-96AA-EF3C1E0EC519}"/>
              </a:ext>
            </a:extLst>
          </p:cNvPr>
          <p:cNvCxnSpPr>
            <a:cxnSpLocks/>
            <a:stCxn id="26" idx="2"/>
            <a:endCxn id="33" idx="7"/>
          </p:cNvCxnSpPr>
          <p:nvPr/>
        </p:nvCxnSpPr>
        <p:spPr>
          <a:xfrm flipH="1">
            <a:off x="4170183" y="2274457"/>
            <a:ext cx="1422926" cy="386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2AE1D9-BF37-46AB-B4DB-32315E16C0EA}"/>
              </a:ext>
            </a:extLst>
          </p:cNvPr>
          <p:cNvCxnSpPr>
            <a:cxnSpLocks/>
            <a:stCxn id="26" idx="2"/>
            <a:endCxn id="27" idx="5"/>
          </p:cNvCxnSpPr>
          <p:nvPr/>
        </p:nvCxnSpPr>
        <p:spPr>
          <a:xfrm flipH="1" flipV="1">
            <a:off x="3958953" y="1518149"/>
            <a:ext cx="1634156" cy="756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1B5900-D22B-43BB-8A5E-BEF1DA2ED4B4}"/>
              </a:ext>
            </a:extLst>
          </p:cNvPr>
          <p:cNvCxnSpPr>
            <a:cxnSpLocks/>
            <a:stCxn id="25" idx="6"/>
            <a:endCxn id="26" idx="7"/>
          </p:cNvCxnSpPr>
          <p:nvPr/>
        </p:nvCxnSpPr>
        <p:spPr>
          <a:xfrm flipH="1">
            <a:off x="5686462" y="1632246"/>
            <a:ext cx="1231844" cy="5957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67415FF-C408-46D3-9A1A-C4E61848A75B}"/>
              </a:ext>
            </a:extLst>
          </p:cNvPr>
          <p:cNvCxnSpPr>
            <a:cxnSpLocks/>
            <a:stCxn id="34" idx="5"/>
          </p:cNvCxnSpPr>
          <p:nvPr/>
        </p:nvCxnSpPr>
        <p:spPr>
          <a:xfrm flipH="1" flipV="1">
            <a:off x="5325814" y="3235859"/>
            <a:ext cx="1582096" cy="12098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9EABA58-90D0-49FC-8D55-12C18E626830}"/>
              </a:ext>
            </a:extLst>
          </p:cNvPr>
          <p:cNvCxnSpPr>
            <a:cxnSpLocks/>
            <a:stCxn id="36" idx="2"/>
            <a:endCxn id="34" idx="5"/>
          </p:cNvCxnSpPr>
          <p:nvPr/>
        </p:nvCxnSpPr>
        <p:spPr>
          <a:xfrm flipH="1" flipV="1">
            <a:off x="6907910" y="4445731"/>
            <a:ext cx="1187823" cy="777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15BF762B-00B1-4CCD-A689-59695855D71E}"/>
              </a:ext>
            </a:extLst>
          </p:cNvPr>
          <p:cNvPicPr>
            <a:picLocks noChangeAspect="1"/>
          </p:cNvPicPr>
          <p:nvPr/>
        </p:nvPicPr>
        <p:blipFill>
          <a:blip r:embed="rId3"/>
          <a:stretch>
            <a:fillRect/>
          </a:stretch>
        </p:blipFill>
        <p:spPr>
          <a:xfrm>
            <a:off x="10702924" y="6191065"/>
            <a:ext cx="1267002" cy="457264"/>
          </a:xfrm>
          <a:prstGeom prst="rect">
            <a:avLst/>
          </a:prstGeom>
        </p:spPr>
      </p:pic>
    </p:spTree>
    <p:extLst>
      <p:ext uri="{BB962C8B-B14F-4D97-AF65-F5344CB8AC3E}">
        <p14:creationId xmlns:p14="http://schemas.microsoft.com/office/powerpoint/2010/main" val="228474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0979-D28E-4638-AB00-0DAA8C4FB9B0}"/>
              </a:ext>
            </a:extLst>
          </p:cNvPr>
          <p:cNvSpPr>
            <a:spLocks noGrp="1"/>
          </p:cNvSpPr>
          <p:nvPr>
            <p:ph type="title"/>
          </p:nvPr>
        </p:nvSpPr>
        <p:spPr/>
        <p:txBody>
          <a:bodyPr/>
          <a:lstStyle/>
          <a:p>
            <a:r>
              <a:rPr lang="en-GB" dirty="0"/>
              <a:t>What is next?</a:t>
            </a:r>
          </a:p>
        </p:txBody>
      </p:sp>
      <p:sp>
        <p:nvSpPr>
          <p:cNvPr id="3" name="Content Placeholder 2">
            <a:extLst>
              <a:ext uri="{FF2B5EF4-FFF2-40B4-BE49-F238E27FC236}">
                <a16:creationId xmlns:a16="http://schemas.microsoft.com/office/drawing/2014/main" id="{BDD6D8EB-0788-4A4D-BEF2-BFAD8F66E202}"/>
              </a:ext>
            </a:extLst>
          </p:cNvPr>
          <p:cNvSpPr>
            <a:spLocks noGrp="1"/>
          </p:cNvSpPr>
          <p:nvPr>
            <p:ph idx="1"/>
          </p:nvPr>
        </p:nvSpPr>
        <p:spPr/>
        <p:txBody>
          <a:bodyPr>
            <a:normAutofit/>
          </a:bodyPr>
          <a:lstStyle/>
          <a:p>
            <a:r>
              <a:rPr lang="en-GB" dirty="0"/>
              <a:t>Read Simon’s Medium Article </a:t>
            </a:r>
            <a:r>
              <a:rPr lang="en-GB" dirty="0">
                <a:hlinkClick r:id="rId2"/>
              </a:rPr>
              <a:t>Finding A Path</a:t>
            </a:r>
            <a:endParaRPr lang="en-GB" dirty="0"/>
          </a:p>
          <a:p>
            <a:r>
              <a:rPr lang="en-GB" dirty="0"/>
              <a:t>Start Mapping More Advanced Maps on </a:t>
            </a:r>
            <a:r>
              <a:rPr lang="en-GB" dirty="0">
                <a:hlinkClick r:id="rId3"/>
              </a:rPr>
              <a:t>https://onlinewardleymaps.com/</a:t>
            </a:r>
            <a:endParaRPr lang="en-GB" dirty="0"/>
          </a:p>
          <a:p>
            <a:r>
              <a:rPr lang="en-GB" dirty="0"/>
              <a:t>Check out more techy ways to do the maps</a:t>
            </a:r>
          </a:p>
          <a:p>
            <a:r>
              <a:rPr lang="en-GB" dirty="0"/>
              <a:t>Try </a:t>
            </a:r>
            <a:r>
              <a:rPr lang="en-GB" dirty="0">
                <a:hlinkClick r:id="rId4"/>
              </a:rPr>
              <a:t>Miro</a:t>
            </a:r>
            <a:r>
              <a:rPr lang="en-GB" dirty="0"/>
              <a:t> – tutorial and canvas (more techy than doing it in ppt)</a:t>
            </a:r>
          </a:p>
          <a:p>
            <a:r>
              <a:rPr lang="en-GB" dirty="0"/>
              <a:t>Please share your maps in the channel #oss-2020-wardley-maps-sharepoint</a:t>
            </a:r>
          </a:p>
          <a:p>
            <a:r>
              <a:rPr lang="en-GB" dirty="0"/>
              <a:t>Try </a:t>
            </a:r>
            <a:r>
              <a:rPr lang="en-GB" dirty="0">
                <a:hlinkClick r:id="rId5"/>
              </a:rPr>
              <a:t>this</a:t>
            </a:r>
            <a:r>
              <a:rPr lang="en-GB" dirty="0"/>
              <a:t> easy and simple tutorial by </a:t>
            </a:r>
            <a:r>
              <a:rPr lang="en-GB" dirty="0">
                <a:hlinkClick r:id="rId6"/>
              </a:rPr>
              <a:t>https://learnwardleymapping.com/</a:t>
            </a:r>
            <a:endParaRPr lang="en-GB" dirty="0"/>
          </a:p>
          <a:p>
            <a:endParaRPr lang="en-GB" dirty="0"/>
          </a:p>
        </p:txBody>
      </p:sp>
      <p:pic>
        <p:nvPicPr>
          <p:cNvPr id="4" name="Picture 3">
            <a:extLst>
              <a:ext uri="{FF2B5EF4-FFF2-40B4-BE49-F238E27FC236}">
                <a16:creationId xmlns:a16="http://schemas.microsoft.com/office/drawing/2014/main" id="{40CD5676-C3D3-40C5-88A7-EA2586A80BAE}"/>
              </a:ext>
            </a:extLst>
          </p:cNvPr>
          <p:cNvPicPr>
            <a:picLocks noChangeAspect="1"/>
          </p:cNvPicPr>
          <p:nvPr/>
        </p:nvPicPr>
        <p:blipFill>
          <a:blip r:embed="rId7"/>
          <a:stretch>
            <a:fillRect/>
          </a:stretch>
        </p:blipFill>
        <p:spPr>
          <a:xfrm>
            <a:off x="10702924" y="6202313"/>
            <a:ext cx="1267002" cy="457264"/>
          </a:xfrm>
          <a:prstGeom prst="rect">
            <a:avLst/>
          </a:prstGeom>
        </p:spPr>
      </p:pic>
    </p:spTree>
    <p:extLst>
      <p:ext uri="{BB962C8B-B14F-4D97-AF65-F5344CB8AC3E}">
        <p14:creationId xmlns:p14="http://schemas.microsoft.com/office/powerpoint/2010/main" val="48062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AAF2-C020-4DC6-82C1-A6E7F890F24D}"/>
              </a:ext>
            </a:extLst>
          </p:cNvPr>
          <p:cNvSpPr>
            <a:spLocks noGrp="1"/>
          </p:cNvSpPr>
          <p:nvPr>
            <p:ph type="title"/>
          </p:nvPr>
        </p:nvSpPr>
        <p:spPr/>
        <p:txBody>
          <a:bodyPr/>
          <a:lstStyle/>
          <a:p>
            <a:r>
              <a:rPr lang="en-GB" dirty="0"/>
              <a:t>Done?</a:t>
            </a:r>
          </a:p>
        </p:txBody>
      </p:sp>
      <p:sp>
        <p:nvSpPr>
          <p:cNvPr id="3" name="Content Placeholder 2">
            <a:extLst>
              <a:ext uri="{FF2B5EF4-FFF2-40B4-BE49-F238E27FC236}">
                <a16:creationId xmlns:a16="http://schemas.microsoft.com/office/drawing/2014/main" id="{73C613BE-C301-4118-9EE0-63FBF01711A6}"/>
              </a:ext>
            </a:extLst>
          </p:cNvPr>
          <p:cNvSpPr>
            <a:spLocks noGrp="1"/>
          </p:cNvSpPr>
          <p:nvPr>
            <p:ph idx="1"/>
          </p:nvPr>
        </p:nvSpPr>
        <p:spPr>
          <a:xfrm>
            <a:off x="1217614" y="1828800"/>
            <a:ext cx="9917358" cy="4624536"/>
          </a:xfrm>
        </p:spPr>
        <p:txBody>
          <a:bodyPr>
            <a:normAutofit/>
          </a:bodyPr>
          <a:lstStyle/>
          <a:p>
            <a:r>
              <a:rPr lang="en-GB" dirty="0"/>
              <a:t>Please share your screen to show your maps!</a:t>
            </a:r>
          </a:p>
          <a:p>
            <a:endParaRPr lang="en-GB" dirty="0"/>
          </a:p>
          <a:p>
            <a:endParaRPr lang="en-GB" dirty="0"/>
          </a:p>
          <a:p>
            <a:endParaRPr lang="en-GB" dirty="0"/>
          </a:p>
          <a:p>
            <a:endParaRPr lang="en-GB" dirty="0"/>
          </a:p>
          <a:p>
            <a:r>
              <a:rPr lang="en-GB" dirty="0"/>
              <a:t>How exciting </a:t>
            </a:r>
            <a:r>
              <a:rPr lang="en-GB" dirty="0">
                <a:sym typeface="Wingdings" panose="05000000000000000000" pitchFamily="2" charset="2"/>
              </a:rPr>
              <a:t></a:t>
            </a: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endParaRPr lang="en-GB" dirty="0">
              <a:sym typeface="Wingdings" panose="05000000000000000000" pitchFamily="2" charset="2"/>
            </a:endParaRPr>
          </a:p>
          <a:p>
            <a:endParaRPr lang="en-GB" dirty="0"/>
          </a:p>
        </p:txBody>
      </p:sp>
      <p:pic>
        <p:nvPicPr>
          <p:cNvPr id="4" name="Picture 3">
            <a:extLst>
              <a:ext uri="{FF2B5EF4-FFF2-40B4-BE49-F238E27FC236}">
                <a16:creationId xmlns:a16="http://schemas.microsoft.com/office/drawing/2014/main" id="{C632D2EC-7D72-4EE0-9C5A-A5B03832F0D0}"/>
              </a:ext>
            </a:extLst>
          </p:cNvPr>
          <p:cNvPicPr>
            <a:picLocks noChangeAspect="1"/>
          </p:cNvPicPr>
          <p:nvPr/>
        </p:nvPicPr>
        <p:blipFill>
          <a:blip r:embed="rId2"/>
          <a:stretch>
            <a:fillRect/>
          </a:stretch>
        </p:blipFill>
        <p:spPr>
          <a:xfrm>
            <a:off x="10630916" y="6126098"/>
            <a:ext cx="1267002" cy="457264"/>
          </a:xfrm>
          <a:prstGeom prst="rect">
            <a:avLst/>
          </a:prstGeom>
        </p:spPr>
      </p:pic>
    </p:spTree>
    <p:extLst>
      <p:ext uri="{BB962C8B-B14F-4D97-AF65-F5344CB8AC3E}">
        <p14:creationId xmlns:p14="http://schemas.microsoft.com/office/powerpoint/2010/main" val="7750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BEA0-BFC1-4C95-BC84-5AC678F0439D}"/>
              </a:ext>
            </a:extLst>
          </p:cNvPr>
          <p:cNvSpPr>
            <a:spLocks noGrp="1"/>
          </p:cNvSpPr>
          <p:nvPr>
            <p:ph type="title"/>
          </p:nvPr>
        </p:nvSpPr>
        <p:spPr>
          <a:xfrm>
            <a:off x="1213150" y="1062136"/>
            <a:ext cx="9753600" cy="2362199"/>
          </a:xfrm>
        </p:spPr>
        <p:txBody>
          <a:bodyPr>
            <a:normAutofit fontScale="90000"/>
          </a:bodyPr>
          <a:lstStyle/>
          <a:p>
            <a:r>
              <a:rPr lang="en-GB" dirty="0">
                <a:sym typeface="Wingdings" panose="05000000000000000000" pitchFamily="2" charset="2"/>
              </a:rPr>
              <a:t>Any Questions?</a:t>
            </a:r>
            <a:br>
              <a:rPr lang="en-GB" dirty="0">
                <a:sym typeface="Wingdings" panose="05000000000000000000" pitchFamily="2" charset="2"/>
              </a:rPr>
            </a:br>
            <a:br>
              <a:rPr lang="en-GB" dirty="0">
                <a:sym typeface="Wingdings" panose="05000000000000000000" pitchFamily="2" charset="2"/>
              </a:rPr>
            </a:br>
            <a:r>
              <a:rPr lang="en-GB" dirty="0">
                <a:sym typeface="Wingdings" panose="05000000000000000000" pitchFamily="2" charset="2"/>
              </a:rPr>
              <a:t>Thank You for Your Attention!</a:t>
            </a:r>
            <a:br>
              <a:rPr lang="en-GB" dirty="0">
                <a:sym typeface="Wingdings" panose="05000000000000000000" pitchFamily="2" charset="2"/>
              </a:rPr>
            </a:br>
            <a:endParaRPr lang="en-GB" dirty="0"/>
          </a:p>
        </p:txBody>
      </p:sp>
      <p:sp>
        <p:nvSpPr>
          <p:cNvPr id="3" name="Text Placeholder 2">
            <a:extLst>
              <a:ext uri="{FF2B5EF4-FFF2-40B4-BE49-F238E27FC236}">
                <a16:creationId xmlns:a16="http://schemas.microsoft.com/office/drawing/2014/main" id="{0D3E55F0-5685-43DD-B49E-38CC4744ACDE}"/>
              </a:ext>
            </a:extLst>
          </p:cNvPr>
          <p:cNvSpPr>
            <a:spLocks noGrp="1"/>
          </p:cNvSpPr>
          <p:nvPr>
            <p:ph type="body" idx="1"/>
          </p:nvPr>
        </p:nvSpPr>
        <p:spPr>
          <a:xfrm>
            <a:off x="2926060" y="4869160"/>
            <a:ext cx="7853063" cy="1142999"/>
          </a:xfrm>
        </p:spPr>
        <p:txBody>
          <a:bodyPr/>
          <a:lstStyle/>
          <a:p>
            <a:r>
              <a:rPr lang="en-GB" dirty="0"/>
              <a:t>Dr Petra Vukmirovic</a:t>
            </a:r>
          </a:p>
          <a:p>
            <a:r>
              <a:rPr lang="en-GB" dirty="0"/>
              <a:t>Glasswall InfoSec Team</a:t>
            </a:r>
          </a:p>
        </p:txBody>
      </p:sp>
      <p:pic>
        <p:nvPicPr>
          <p:cNvPr id="4" name="Picture 3">
            <a:extLst>
              <a:ext uri="{FF2B5EF4-FFF2-40B4-BE49-F238E27FC236}">
                <a16:creationId xmlns:a16="http://schemas.microsoft.com/office/drawing/2014/main" id="{E9BEE69F-8F26-4F3C-A0DD-B27E071F5AD0}"/>
              </a:ext>
            </a:extLst>
          </p:cNvPr>
          <p:cNvPicPr>
            <a:picLocks noChangeAspect="1"/>
          </p:cNvPicPr>
          <p:nvPr/>
        </p:nvPicPr>
        <p:blipFill>
          <a:blip r:embed="rId2"/>
          <a:stretch>
            <a:fillRect/>
          </a:stretch>
        </p:blipFill>
        <p:spPr>
          <a:xfrm>
            <a:off x="10779123" y="6165304"/>
            <a:ext cx="1267002" cy="457264"/>
          </a:xfrm>
          <a:prstGeom prst="rect">
            <a:avLst/>
          </a:prstGeom>
        </p:spPr>
      </p:pic>
    </p:spTree>
    <p:extLst>
      <p:ext uri="{BB962C8B-B14F-4D97-AF65-F5344CB8AC3E}">
        <p14:creationId xmlns:p14="http://schemas.microsoft.com/office/powerpoint/2010/main" val="146302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D153-5985-4E79-B613-C26CDB0B000A}"/>
              </a:ext>
            </a:extLst>
          </p:cNvPr>
          <p:cNvSpPr>
            <a:spLocks noGrp="1"/>
          </p:cNvSpPr>
          <p:nvPr>
            <p:ph type="title"/>
          </p:nvPr>
        </p:nvSpPr>
        <p:spPr/>
        <p:txBody>
          <a:bodyPr/>
          <a:lstStyle/>
          <a:p>
            <a:r>
              <a:rPr lang="en-GB" dirty="0"/>
              <a:t>Photo credits and references</a:t>
            </a:r>
          </a:p>
        </p:txBody>
      </p:sp>
      <p:sp>
        <p:nvSpPr>
          <p:cNvPr id="3" name="Content Placeholder 2">
            <a:extLst>
              <a:ext uri="{FF2B5EF4-FFF2-40B4-BE49-F238E27FC236}">
                <a16:creationId xmlns:a16="http://schemas.microsoft.com/office/drawing/2014/main" id="{307B3DFF-8703-4F33-AEEA-1164AC40766E}"/>
              </a:ext>
            </a:extLst>
          </p:cNvPr>
          <p:cNvSpPr>
            <a:spLocks noGrp="1"/>
          </p:cNvSpPr>
          <p:nvPr>
            <p:ph sz="half" idx="1"/>
          </p:nvPr>
        </p:nvSpPr>
        <p:spPr/>
        <p:txBody>
          <a:bodyPr>
            <a:normAutofit fontScale="85000" lnSpcReduction="20000"/>
          </a:bodyPr>
          <a:lstStyle/>
          <a:p>
            <a:r>
              <a:rPr lang="en-GB" dirty="0"/>
              <a:t>Wikipedia 2020, </a:t>
            </a:r>
            <a:r>
              <a:rPr lang="en-GB" i="1" dirty="0"/>
              <a:t>Simon Wardley </a:t>
            </a:r>
            <a:r>
              <a:rPr lang="en-GB" dirty="0"/>
              <a:t>(accessed at https://en.wikipedia.org/wiki/Simon_Wardley)</a:t>
            </a:r>
          </a:p>
          <a:p>
            <a:r>
              <a:rPr lang="en-GB" dirty="0"/>
              <a:t>S. Wardley 2016., </a:t>
            </a:r>
            <a:r>
              <a:rPr lang="en-GB" i="1" dirty="0"/>
              <a:t>On Being Lost </a:t>
            </a:r>
            <a:r>
              <a:rPr lang="en-GB" dirty="0"/>
              <a:t>(accessed at  https://medium.com/wardleymaps/on-being-lost-2ef5f05eb1ec)</a:t>
            </a:r>
          </a:p>
          <a:p>
            <a:r>
              <a:rPr lang="en-GB" dirty="0"/>
              <a:t>S. Wardley 2016., </a:t>
            </a:r>
            <a:r>
              <a:rPr lang="en-GB" i="1" dirty="0"/>
              <a:t>Finding a Path </a:t>
            </a:r>
            <a:r>
              <a:rPr lang="en-GB" dirty="0"/>
              <a:t>(accessed at https://medium.com/wardleymaps/finding-a-path-cdb1249078c0)</a:t>
            </a:r>
          </a:p>
          <a:p>
            <a:r>
              <a:rPr lang="en-GB" dirty="0"/>
              <a:t>LWM, </a:t>
            </a:r>
            <a:r>
              <a:rPr lang="en-GB" i="1" dirty="0"/>
              <a:t>Landscape </a:t>
            </a:r>
            <a:r>
              <a:rPr lang="en-GB" dirty="0"/>
              <a:t>(accessed at https://learnwardleymapping.com/home/landscape/)</a:t>
            </a:r>
          </a:p>
        </p:txBody>
      </p:sp>
      <p:sp>
        <p:nvSpPr>
          <p:cNvPr id="4" name="Content Placeholder 3">
            <a:extLst>
              <a:ext uri="{FF2B5EF4-FFF2-40B4-BE49-F238E27FC236}">
                <a16:creationId xmlns:a16="http://schemas.microsoft.com/office/drawing/2014/main" id="{0939298D-85CD-465F-ADC7-0A7E3E2C53A2}"/>
              </a:ext>
            </a:extLst>
          </p:cNvPr>
          <p:cNvSpPr>
            <a:spLocks noGrp="1"/>
          </p:cNvSpPr>
          <p:nvPr>
            <p:ph sz="half" idx="2"/>
          </p:nvPr>
        </p:nvSpPr>
        <p:spPr/>
        <p:txBody>
          <a:bodyPr>
            <a:normAutofit fontScale="85000" lnSpcReduction="20000"/>
          </a:bodyPr>
          <a:lstStyle/>
          <a:p>
            <a:r>
              <a:rPr lang="en-GB" dirty="0">
                <a:hlinkClick r:id="rId2" tooltip="http://ipkitten.blogspot.com/2007/11/of-maps-and-treasure-and-global-warming.html"/>
              </a:rPr>
              <a:t>This Photo</a:t>
            </a:r>
            <a:r>
              <a:rPr lang="en-GB" dirty="0"/>
              <a:t> by Unknown Author is licensed under </a:t>
            </a:r>
            <a:r>
              <a:rPr lang="en-GB" dirty="0">
                <a:hlinkClick r:id="rId3" tooltip="https://creativecommons.org/licenses/by/3.0/"/>
              </a:rPr>
              <a:t>CC BY</a:t>
            </a:r>
            <a:endParaRPr lang="en-GB" dirty="0"/>
          </a:p>
          <a:p>
            <a:endParaRPr lang="en-GB" dirty="0"/>
          </a:p>
        </p:txBody>
      </p:sp>
      <p:pic>
        <p:nvPicPr>
          <p:cNvPr id="5" name="Picture 4">
            <a:extLst>
              <a:ext uri="{FF2B5EF4-FFF2-40B4-BE49-F238E27FC236}">
                <a16:creationId xmlns:a16="http://schemas.microsoft.com/office/drawing/2014/main" id="{05D20205-1B42-4372-887A-6489F9D6DC7E}"/>
              </a:ext>
            </a:extLst>
          </p:cNvPr>
          <p:cNvPicPr>
            <a:picLocks noChangeAspect="1"/>
          </p:cNvPicPr>
          <p:nvPr/>
        </p:nvPicPr>
        <p:blipFill>
          <a:blip r:embed="rId4"/>
          <a:stretch>
            <a:fillRect/>
          </a:stretch>
        </p:blipFill>
        <p:spPr>
          <a:xfrm>
            <a:off x="10658178" y="6093728"/>
            <a:ext cx="1267002" cy="457264"/>
          </a:xfrm>
          <a:prstGeom prst="rect">
            <a:avLst/>
          </a:prstGeom>
        </p:spPr>
      </p:pic>
    </p:spTree>
    <p:extLst>
      <p:ext uri="{BB962C8B-B14F-4D97-AF65-F5344CB8AC3E}">
        <p14:creationId xmlns:p14="http://schemas.microsoft.com/office/powerpoint/2010/main" val="11893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E7C5-D111-4D8A-8014-EAE078698DED}"/>
              </a:ext>
            </a:extLst>
          </p:cNvPr>
          <p:cNvSpPr>
            <a:spLocks noGrp="1"/>
          </p:cNvSpPr>
          <p:nvPr>
            <p:ph type="title"/>
          </p:nvPr>
        </p:nvSpPr>
        <p:spPr/>
        <p:txBody>
          <a:bodyPr/>
          <a:lstStyle/>
          <a:p>
            <a:r>
              <a:rPr lang="en-GB" dirty="0"/>
              <a:t>Who am </a:t>
            </a:r>
            <a:r>
              <a:rPr lang="en-GB" dirty="0" err="1"/>
              <a:t>i</a:t>
            </a:r>
            <a:r>
              <a:rPr lang="en-GB" dirty="0"/>
              <a:t>?</a:t>
            </a:r>
          </a:p>
        </p:txBody>
      </p:sp>
      <p:sp>
        <p:nvSpPr>
          <p:cNvPr id="3" name="Content Placeholder 2">
            <a:extLst>
              <a:ext uri="{FF2B5EF4-FFF2-40B4-BE49-F238E27FC236}">
                <a16:creationId xmlns:a16="http://schemas.microsoft.com/office/drawing/2014/main" id="{410CB93C-C11A-4462-9689-542515529B29}"/>
              </a:ext>
            </a:extLst>
          </p:cNvPr>
          <p:cNvSpPr>
            <a:spLocks noGrp="1"/>
          </p:cNvSpPr>
          <p:nvPr>
            <p:ph sz="half" idx="1"/>
          </p:nvPr>
        </p:nvSpPr>
        <p:spPr/>
        <p:txBody>
          <a:bodyPr>
            <a:normAutofit/>
          </a:bodyPr>
          <a:lstStyle/>
          <a:p>
            <a:r>
              <a:rPr lang="en-GB" dirty="0"/>
              <a:t>COVID-19 Frontline Fighter</a:t>
            </a:r>
          </a:p>
          <a:p>
            <a:r>
              <a:rPr lang="en-GB" dirty="0">
                <a:hlinkClick r:id="rId3"/>
              </a:rPr>
              <a:t>European Confederation Article</a:t>
            </a:r>
          </a:p>
          <a:p>
            <a:r>
              <a:rPr lang="en-GB" dirty="0">
                <a:hlinkClick r:id="rId3"/>
              </a:rPr>
              <a:t>Volleyball England Article</a:t>
            </a:r>
            <a:endParaRPr lang="en-GB" dirty="0">
              <a:hlinkClick r:id="rId4"/>
            </a:endParaRPr>
          </a:p>
          <a:p>
            <a:r>
              <a:rPr lang="en-GB" dirty="0">
                <a:hlinkClick r:id="rId5"/>
              </a:rPr>
              <a:t>Index.hr Article</a:t>
            </a:r>
            <a:endParaRPr lang="en-GB" dirty="0"/>
          </a:p>
          <a:p>
            <a:endParaRPr lang="en-GB" dirty="0"/>
          </a:p>
        </p:txBody>
      </p:sp>
      <p:pic>
        <p:nvPicPr>
          <p:cNvPr id="6" name="Picture 5">
            <a:extLst>
              <a:ext uri="{FF2B5EF4-FFF2-40B4-BE49-F238E27FC236}">
                <a16:creationId xmlns:a16="http://schemas.microsoft.com/office/drawing/2014/main" id="{0ACE484B-B866-47FD-A622-9449C72FF7F0}"/>
              </a:ext>
            </a:extLst>
          </p:cNvPr>
          <p:cNvPicPr>
            <a:picLocks noChangeAspect="1"/>
          </p:cNvPicPr>
          <p:nvPr/>
        </p:nvPicPr>
        <p:blipFill>
          <a:blip r:embed="rId6"/>
          <a:stretch>
            <a:fillRect/>
          </a:stretch>
        </p:blipFill>
        <p:spPr>
          <a:xfrm>
            <a:off x="10702924" y="139942"/>
            <a:ext cx="1268078" cy="457240"/>
          </a:xfrm>
          <a:prstGeom prst="rect">
            <a:avLst/>
          </a:prstGeom>
        </p:spPr>
      </p:pic>
      <p:pic>
        <p:nvPicPr>
          <p:cNvPr id="12" name="Picture 11">
            <a:extLst>
              <a:ext uri="{FF2B5EF4-FFF2-40B4-BE49-F238E27FC236}">
                <a16:creationId xmlns:a16="http://schemas.microsoft.com/office/drawing/2014/main" id="{EDFD58C8-3CDE-43A2-8C41-F4CE03763670}"/>
              </a:ext>
            </a:extLst>
          </p:cNvPr>
          <p:cNvPicPr>
            <a:picLocks noChangeAspect="1"/>
          </p:cNvPicPr>
          <p:nvPr/>
        </p:nvPicPr>
        <p:blipFill>
          <a:blip r:embed="rId7"/>
          <a:stretch>
            <a:fillRect/>
          </a:stretch>
        </p:blipFill>
        <p:spPr>
          <a:xfrm>
            <a:off x="9334772" y="3122534"/>
            <a:ext cx="2168891" cy="1755929"/>
          </a:xfrm>
          <a:prstGeom prst="rect">
            <a:avLst/>
          </a:prstGeom>
        </p:spPr>
      </p:pic>
      <p:pic>
        <p:nvPicPr>
          <p:cNvPr id="13" name="Picture 12">
            <a:extLst>
              <a:ext uri="{FF2B5EF4-FFF2-40B4-BE49-F238E27FC236}">
                <a16:creationId xmlns:a16="http://schemas.microsoft.com/office/drawing/2014/main" id="{1CA31EE6-C269-44A3-93A2-6EA25B1D03E8}"/>
              </a:ext>
            </a:extLst>
          </p:cNvPr>
          <p:cNvPicPr>
            <a:picLocks noChangeAspect="1"/>
          </p:cNvPicPr>
          <p:nvPr/>
        </p:nvPicPr>
        <p:blipFill>
          <a:blip r:embed="rId8"/>
          <a:stretch>
            <a:fillRect/>
          </a:stretch>
        </p:blipFill>
        <p:spPr>
          <a:xfrm>
            <a:off x="6468244" y="2719132"/>
            <a:ext cx="2556320" cy="2562735"/>
          </a:xfrm>
          <a:prstGeom prst="rect">
            <a:avLst/>
          </a:prstGeom>
        </p:spPr>
      </p:pic>
    </p:spTree>
    <p:extLst>
      <p:ext uri="{BB962C8B-B14F-4D97-AF65-F5344CB8AC3E}">
        <p14:creationId xmlns:p14="http://schemas.microsoft.com/office/powerpoint/2010/main" val="145018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5390-925C-4FF5-974C-142696255054}"/>
              </a:ext>
            </a:extLst>
          </p:cNvPr>
          <p:cNvSpPr>
            <a:spLocks noGrp="1"/>
          </p:cNvSpPr>
          <p:nvPr>
            <p:ph type="title"/>
          </p:nvPr>
        </p:nvSpPr>
        <p:spPr/>
        <p:txBody>
          <a:bodyPr/>
          <a:lstStyle/>
          <a:p>
            <a:r>
              <a:rPr lang="en-GB" dirty="0"/>
              <a:t>Check out the options for mapping</a:t>
            </a:r>
          </a:p>
        </p:txBody>
      </p:sp>
      <p:sp>
        <p:nvSpPr>
          <p:cNvPr id="3" name="Content Placeholder 2">
            <a:extLst>
              <a:ext uri="{FF2B5EF4-FFF2-40B4-BE49-F238E27FC236}">
                <a16:creationId xmlns:a16="http://schemas.microsoft.com/office/drawing/2014/main" id="{4E94D3D3-9C83-4E81-A982-E29CB295EFF8}"/>
              </a:ext>
            </a:extLst>
          </p:cNvPr>
          <p:cNvSpPr>
            <a:spLocks noGrp="1"/>
          </p:cNvSpPr>
          <p:nvPr>
            <p:ph idx="1"/>
          </p:nvPr>
        </p:nvSpPr>
        <p:spPr/>
        <p:txBody>
          <a:bodyPr/>
          <a:lstStyle/>
          <a:p>
            <a:r>
              <a:rPr lang="en-GB" dirty="0">
                <a:hlinkClick r:id="rId3"/>
              </a:rPr>
              <a:t>https://mapscript.org/ide/</a:t>
            </a:r>
            <a:endParaRPr lang="en-GB" dirty="0"/>
          </a:p>
          <a:p>
            <a:r>
              <a:rPr lang="en-GB" dirty="0">
                <a:hlinkClick r:id="rId4"/>
              </a:rPr>
              <a:t>https://onlinewardleymaps.com/</a:t>
            </a:r>
            <a:endParaRPr lang="en-GB" dirty="0"/>
          </a:p>
          <a:p>
            <a:r>
              <a:rPr lang="en-GB" dirty="0"/>
              <a:t>Using the provided ppt Template</a:t>
            </a:r>
          </a:p>
          <a:p>
            <a:endParaRPr lang="en-GB" dirty="0"/>
          </a:p>
          <a:p>
            <a:pPr marL="45720" indent="0">
              <a:buNone/>
            </a:pPr>
            <a:endParaRPr lang="en-GB" dirty="0"/>
          </a:p>
          <a:p>
            <a:r>
              <a:rPr lang="en-GB" dirty="0"/>
              <a:t>Mapping Challenges (sorted by difficulty):</a:t>
            </a:r>
          </a:p>
          <a:p>
            <a:pPr lvl="1"/>
            <a:r>
              <a:rPr lang="en-GB" dirty="0"/>
              <a:t>Vegetarian Burrito</a:t>
            </a:r>
          </a:p>
          <a:p>
            <a:pPr lvl="1"/>
            <a:r>
              <a:rPr lang="en-GB" dirty="0"/>
              <a:t>Plastic pollution</a:t>
            </a:r>
          </a:p>
          <a:p>
            <a:pPr lvl="1"/>
            <a:r>
              <a:rPr lang="en-GB" dirty="0"/>
              <a:t>2020 Lockdown</a:t>
            </a:r>
          </a:p>
          <a:p>
            <a:pPr lvl="1"/>
            <a:endParaRPr lang="en-GB" dirty="0"/>
          </a:p>
          <a:p>
            <a:pPr lvl="1"/>
            <a:endParaRPr lang="en-GB" dirty="0"/>
          </a:p>
          <a:p>
            <a:endParaRPr lang="en-GB" dirty="0"/>
          </a:p>
        </p:txBody>
      </p:sp>
      <p:pic>
        <p:nvPicPr>
          <p:cNvPr id="4" name="Picture 3">
            <a:extLst>
              <a:ext uri="{FF2B5EF4-FFF2-40B4-BE49-F238E27FC236}">
                <a16:creationId xmlns:a16="http://schemas.microsoft.com/office/drawing/2014/main" id="{497CA275-1C4B-4369-AE17-2186E3F34E2F}"/>
              </a:ext>
            </a:extLst>
          </p:cNvPr>
          <p:cNvPicPr>
            <a:picLocks noChangeAspect="1"/>
          </p:cNvPicPr>
          <p:nvPr/>
        </p:nvPicPr>
        <p:blipFill>
          <a:blip r:embed="rId5"/>
          <a:stretch>
            <a:fillRect/>
          </a:stretch>
        </p:blipFill>
        <p:spPr>
          <a:xfrm>
            <a:off x="10774932" y="6217675"/>
            <a:ext cx="1267002" cy="457264"/>
          </a:xfrm>
          <a:prstGeom prst="rect">
            <a:avLst/>
          </a:prstGeom>
        </p:spPr>
      </p:pic>
    </p:spTree>
    <p:extLst>
      <p:ext uri="{BB962C8B-B14F-4D97-AF65-F5344CB8AC3E}">
        <p14:creationId xmlns:p14="http://schemas.microsoft.com/office/powerpoint/2010/main" val="3394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Who is Simon </a:t>
            </a:r>
            <a:r>
              <a:rPr lang="en-US" dirty="0" err="1"/>
              <a:t>wardley</a:t>
            </a:r>
            <a:r>
              <a:rPr lang="en-US" dirty="0"/>
              <a:t>?</a:t>
            </a:r>
          </a:p>
        </p:txBody>
      </p:sp>
      <p:pic>
        <p:nvPicPr>
          <p:cNvPr id="8" name="Picture 7">
            <a:extLst>
              <a:ext uri="{FF2B5EF4-FFF2-40B4-BE49-F238E27FC236}">
                <a16:creationId xmlns:a16="http://schemas.microsoft.com/office/drawing/2014/main" id="{9A12D363-942F-4133-B522-25F1C3895890}"/>
              </a:ext>
            </a:extLst>
          </p:cNvPr>
          <p:cNvPicPr>
            <a:picLocks noChangeAspect="1"/>
          </p:cNvPicPr>
          <p:nvPr/>
        </p:nvPicPr>
        <p:blipFill>
          <a:blip r:embed="rId3"/>
          <a:stretch>
            <a:fillRect/>
          </a:stretch>
        </p:blipFill>
        <p:spPr>
          <a:xfrm>
            <a:off x="3021397" y="1971142"/>
            <a:ext cx="5753599" cy="1089754"/>
          </a:xfrm>
          <a:prstGeom prst="rect">
            <a:avLst/>
          </a:prstGeom>
        </p:spPr>
      </p:pic>
      <p:pic>
        <p:nvPicPr>
          <p:cNvPr id="12" name="Picture 11">
            <a:extLst>
              <a:ext uri="{FF2B5EF4-FFF2-40B4-BE49-F238E27FC236}">
                <a16:creationId xmlns:a16="http://schemas.microsoft.com/office/drawing/2014/main" id="{296DF4B7-4FE7-468E-9DAA-D015B5205A8A}"/>
              </a:ext>
            </a:extLst>
          </p:cNvPr>
          <p:cNvPicPr>
            <a:picLocks noChangeAspect="1"/>
          </p:cNvPicPr>
          <p:nvPr/>
        </p:nvPicPr>
        <p:blipFill>
          <a:blip r:embed="rId4"/>
          <a:stretch>
            <a:fillRect/>
          </a:stretch>
        </p:blipFill>
        <p:spPr>
          <a:xfrm>
            <a:off x="3021397" y="3255230"/>
            <a:ext cx="5525253" cy="1693912"/>
          </a:xfrm>
          <a:prstGeom prst="rect">
            <a:avLst/>
          </a:prstGeom>
        </p:spPr>
      </p:pic>
      <p:pic>
        <p:nvPicPr>
          <p:cNvPr id="15" name="Picture 14">
            <a:extLst>
              <a:ext uri="{FF2B5EF4-FFF2-40B4-BE49-F238E27FC236}">
                <a16:creationId xmlns:a16="http://schemas.microsoft.com/office/drawing/2014/main" id="{571740FB-8C0D-4F91-9E6C-172ECB50C426}"/>
              </a:ext>
            </a:extLst>
          </p:cNvPr>
          <p:cNvPicPr>
            <a:picLocks noChangeAspect="1"/>
          </p:cNvPicPr>
          <p:nvPr/>
        </p:nvPicPr>
        <p:blipFill>
          <a:blip r:embed="rId5"/>
          <a:stretch>
            <a:fillRect/>
          </a:stretch>
        </p:blipFill>
        <p:spPr>
          <a:xfrm>
            <a:off x="1217614" y="5085184"/>
            <a:ext cx="10418414" cy="1643024"/>
          </a:xfrm>
          <a:prstGeom prst="rect">
            <a:avLst/>
          </a:prstGeom>
        </p:spPr>
      </p:pic>
      <p:pic>
        <p:nvPicPr>
          <p:cNvPr id="6" name="Picture 5">
            <a:extLst>
              <a:ext uri="{FF2B5EF4-FFF2-40B4-BE49-F238E27FC236}">
                <a16:creationId xmlns:a16="http://schemas.microsoft.com/office/drawing/2014/main" id="{D83F2679-6813-4FEE-845F-0FABA23C3F96}"/>
              </a:ext>
            </a:extLst>
          </p:cNvPr>
          <p:cNvPicPr>
            <a:picLocks noChangeAspect="1"/>
          </p:cNvPicPr>
          <p:nvPr/>
        </p:nvPicPr>
        <p:blipFill>
          <a:blip r:embed="rId6"/>
          <a:stretch>
            <a:fillRect/>
          </a:stretch>
        </p:blipFill>
        <p:spPr>
          <a:xfrm>
            <a:off x="10774932" y="135522"/>
            <a:ext cx="1267002" cy="457264"/>
          </a:xfrm>
          <a:prstGeom prst="rect">
            <a:avLst/>
          </a:prstGeom>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Really, who is he?</a:t>
            </a:r>
          </a:p>
        </p:txBody>
      </p:sp>
      <p:sp>
        <p:nvSpPr>
          <p:cNvPr id="3" name="Content Placeholder 2"/>
          <p:cNvSpPr>
            <a:spLocks noGrp="1"/>
          </p:cNvSpPr>
          <p:nvPr>
            <p:ph sz="half" idx="1"/>
          </p:nvPr>
        </p:nvSpPr>
        <p:spPr/>
        <p:txBody>
          <a:bodyPr/>
          <a:lstStyle/>
          <a:p>
            <a:r>
              <a:rPr lang="en-GB" dirty="0"/>
              <a:t>Originally a geneticist</a:t>
            </a:r>
            <a:endParaRPr lang="en-US" dirty="0"/>
          </a:p>
          <a:p>
            <a:r>
              <a:rPr lang="en-US" dirty="0"/>
              <a:t>An IT strategist </a:t>
            </a:r>
          </a:p>
          <a:p>
            <a:r>
              <a:rPr lang="en-US" dirty="0"/>
              <a:t>Former CEO</a:t>
            </a:r>
          </a:p>
          <a:p>
            <a:r>
              <a:rPr lang="en-US" dirty="0"/>
              <a:t>Business and Innovation Researcher</a:t>
            </a:r>
          </a:p>
          <a:p>
            <a:r>
              <a:rPr lang="en-US" dirty="0"/>
              <a:t>Creator of Wardley Maps (just to state the obvious) </a:t>
            </a:r>
          </a:p>
          <a:p>
            <a:r>
              <a:rPr lang="en-US" dirty="0"/>
              <a:t>For more, check out his Twitter @</a:t>
            </a:r>
            <a:r>
              <a:rPr lang="en-US" dirty="0" err="1">
                <a:hlinkClick r:id="rId3"/>
              </a:rPr>
              <a:t>SWardley</a:t>
            </a:r>
            <a:endParaRPr lang="en-US" dirty="0"/>
          </a:p>
          <a:p>
            <a:endParaRPr lang="en-US" dirty="0"/>
          </a:p>
        </p:txBody>
      </p:sp>
      <p:pic>
        <p:nvPicPr>
          <p:cNvPr id="7" name="Picture 6">
            <a:extLst>
              <a:ext uri="{FF2B5EF4-FFF2-40B4-BE49-F238E27FC236}">
                <a16:creationId xmlns:a16="http://schemas.microsoft.com/office/drawing/2014/main" id="{D7CF6826-9C9F-4E8E-BD3B-841C0C5382BA}"/>
              </a:ext>
            </a:extLst>
          </p:cNvPr>
          <p:cNvPicPr>
            <a:picLocks noChangeAspect="1"/>
          </p:cNvPicPr>
          <p:nvPr/>
        </p:nvPicPr>
        <p:blipFill>
          <a:blip r:embed="rId4"/>
          <a:stretch>
            <a:fillRect/>
          </a:stretch>
        </p:blipFill>
        <p:spPr>
          <a:xfrm>
            <a:off x="6094412" y="1592530"/>
            <a:ext cx="5753599" cy="1531753"/>
          </a:xfrm>
          <a:prstGeom prst="rect">
            <a:avLst/>
          </a:prstGeom>
        </p:spPr>
      </p:pic>
      <p:pic>
        <p:nvPicPr>
          <p:cNvPr id="9" name="Picture 8">
            <a:extLst>
              <a:ext uri="{FF2B5EF4-FFF2-40B4-BE49-F238E27FC236}">
                <a16:creationId xmlns:a16="http://schemas.microsoft.com/office/drawing/2014/main" id="{3EE377A1-4984-4762-A091-20828C448820}"/>
              </a:ext>
            </a:extLst>
          </p:cNvPr>
          <p:cNvPicPr>
            <a:picLocks noChangeAspect="1"/>
          </p:cNvPicPr>
          <p:nvPr/>
        </p:nvPicPr>
        <p:blipFill>
          <a:blip r:embed="rId5"/>
          <a:stretch>
            <a:fillRect/>
          </a:stretch>
        </p:blipFill>
        <p:spPr>
          <a:xfrm>
            <a:off x="6670476" y="3072216"/>
            <a:ext cx="4824536" cy="3763269"/>
          </a:xfrm>
          <a:prstGeom prst="rect">
            <a:avLst/>
          </a:prstGeom>
        </p:spPr>
      </p:pic>
      <p:pic>
        <p:nvPicPr>
          <p:cNvPr id="6" name="Picture 5">
            <a:extLst>
              <a:ext uri="{FF2B5EF4-FFF2-40B4-BE49-F238E27FC236}">
                <a16:creationId xmlns:a16="http://schemas.microsoft.com/office/drawing/2014/main" id="{BF098564-39B9-4E6F-872E-217ACB0312F9}"/>
              </a:ext>
            </a:extLst>
          </p:cNvPr>
          <p:cNvPicPr>
            <a:picLocks noChangeAspect="1"/>
          </p:cNvPicPr>
          <p:nvPr/>
        </p:nvPicPr>
        <p:blipFill>
          <a:blip r:embed="rId6"/>
          <a:stretch>
            <a:fillRect/>
          </a:stretch>
        </p:blipFill>
        <p:spPr>
          <a:xfrm>
            <a:off x="10762370" y="149279"/>
            <a:ext cx="1267002" cy="457264"/>
          </a:xfrm>
          <a:prstGeom prst="rect">
            <a:avLst/>
          </a:prstGeom>
        </p:spPr>
      </p:pic>
    </p:spTree>
    <p:extLst>
      <p:ext uri="{BB962C8B-B14F-4D97-AF65-F5344CB8AC3E}">
        <p14:creationId xmlns:p14="http://schemas.microsoft.com/office/powerpoint/2010/main" val="14178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243408"/>
            <a:ext cx="3886200" cy="4038600"/>
          </a:xfrm>
        </p:spPr>
        <p:txBody>
          <a:bodyPr anchor="b">
            <a:normAutofit/>
          </a:bodyPr>
          <a:lstStyle/>
          <a:p>
            <a:r>
              <a:rPr lang="en-US" dirty="0"/>
              <a:t>Why?</a:t>
            </a:r>
          </a:p>
        </p:txBody>
      </p:sp>
      <p:graphicFrame>
        <p:nvGraphicFramePr>
          <p:cNvPr id="5" name="Content Placeholder 2">
            <a:extLst>
              <a:ext uri="{FF2B5EF4-FFF2-40B4-BE49-F238E27FC236}">
                <a16:creationId xmlns:a16="http://schemas.microsoft.com/office/drawing/2014/main" id="{981747D3-B97D-45BE-A386-ECF8BB6F39B8}"/>
              </a:ext>
            </a:extLst>
          </p:cNvPr>
          <p:cNvGraphicFramePr>
            <a:graphicFrameLocks noGrp="1"/>
          </p:cNvGraphicFramePr>
          <p:nvPr>
            <p:ph idx="1"/>
            <p:extLst>
              <p:ext uri="{D42A27DB-BD31-4B8C-83A1-F6EECF244321}">
                <p14:modId xmlns:p14="http://schemas.microsoft.com/office/powerpoint/2010/main" val="1538470483"/>
              </p:ext>
            </p:extLst>
          </p:nvPr>
        </p:nvGraphicFramePr>
        <p:xfrm>
          <a:off x="5302324" y="188640"/>
          <a:ext cx="6696744" cy="6552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Question Cat">
            <a:extLst>
              <a:ext uri="{FF2B5EF4-FFF2-40B4-BE49-F238E27FC236}">
                <a16:creationId xmlns:a16="http://schemas.microsoft.com/office/drawing/2014/main" id="{18E69948-E77C-4D85-9376-01DE3DC698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3781" y="4005064"/>
            <a:ext cx="2619375" cy="2619375"/>
          </a:xfrm>
          <a:prstGeom prst="rect">
            <a:avLst/>
          </a:prstGeom>
        </p:spPr>
      </p:pic>
      <p:pic>
        <p:nvPicPr>
          <p:cNvPr id="7" name="Picture 6">
            <a:extLst>
              <a:ext uri="{FF2B5EF4-FFF2-40B4-BE49-F238E27FC236}">
                <a16:creationId xmlns:a16="http://schemas.microsoft.com/office/drawing/2014/main" id="{8D3C4CF0-70D6-4922-B54E-8C5D3E6922D3}"/>
              </a:ext>
            </a:extLst>
          </p:cNvPr>
          <p:cNvPicPr>
            <a:picLocks noChangeAspect="1"/>
          </p:cNvPicPr>
          <p:nvPr/>
        </p:nvPicPr>
        <p:blipFill>
          <a:blip r:embed="rId9"/>
          <a:stretch>
            <a:fillRect/>
          </a:stretch>
        </p:blipFill>
        <p:spPr>
          <a:xfrm>
            <a:off x="189757" y="188640"/>
            <a:ext cx="1267002" cy="457264"/>
          </a:xfrm>
          <a:prstGeom prst="rect">
            <a:avLst/>
          </a:prstGeo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24967614-D965-49CA-9591-A51FD00ECC56}"/>
                                            </p:graphicEl>
                                          </p:spTgt>
                                        </p:tgtEl>
                                        <p:attrNameLst>
                                          <p:attrName>style.visibility</p:attrName>
                                        </p:attrNameLst>
                                      </p:cBhvr>
                                      <p:to>
                                        <p:strVal val="visible"/>
                                      </p:to>
                                    </p:set>
                                    <p:animEffect transition="in" filter="fade">
                                      <p:cBhvr>
                                        <p:cTn id="7" dur="1000"/>
                                        <p:tgtEl>
                                          <p:spTgt spid="5">
                                            <p:graphicEl>
                                              <a:dgm id="{24967614-D965-49CA-9591-A51FD00ECC56}"/>
                                            </p:graphicEl>
                                          </p:spTgt>
                                        </p:tgtEl>
                                      </p:cBhvr>
                                    </p:animEffect>
                                    <p:anim calcmode="lin" valueType="num">
                                      <p:cBhvr>
                                        <p:cTn id="8" dur="1000" fill="hold"/>
                                        <p:tgtEl>
                                          <p:spTgt spid="5">
                                            <p:graphicEl>
                                              <a:dgm id="{24967614-D965-49CA-9591-A51FD00ECC56}"/>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24967614-D965-49CA-9591-A51FD00ECC5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2D3DB047-17BD-465B-A1EF-E915A9D32470}"/>
                                            </p:graphicEl>
                                          </p:spTgt>
                                        </p:tgtEl>
                                        <p:attrNameLst>
                                          <p:attrName>style.visibility</p:attrName>
                                        </p:attrNameLst>
                                      </p:cBhvr>
                                      <p:to>
                                        <p:strVal val="visible"/>
                                      </p:to>
                                    </p:set>
                                    <p:animEffect transition="in" filter="fade">
                                      <p:cBhvr>
                                        <p:cTn id="12" dur="1000"/>
                                        <p:tgtEl>
                                          <p:spTgt spid="5">
                                            <p:graphicEl>
                                              <a:dgm id="{2D3DB047-17BD-465B-A1EF-E915A9D32470}"/>
                                            </p:graphicEl>
                                          </p:spTgt>
                                        </p:tgtEl>
                                      </p:cBhvr>
                                    </p:animEffect>
                                    <p:anim calcmode="lin" valueType="num">
                                      <p:cBhvr>
                                        <p:cTn id="13" dur="1000" fill="hold"/>
                                        <p:tgtEl>
                                          <p:spTgt spid="5">
                                            <p:graphicEl>
                                              <a:dgm id="{2D3DB047-17BD-465B-A1EF-E915A9D32470}"/>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2D3DB047-17BD-465B-A1EF-E915A9D32470}"/>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B8536DFC-CA16-41AE-9E01-0628CD7573CB}"/>
                                            </p:graphicEl>
                                          </p:spTgt>
                                        </p:tgtEl>
                                        <p:attrNameLst>
                                          <p:attrName>style.visibility</p:attrName>
                                        </p:attrNameLst>
                                      </p:cBhvr>
                                      <p:to>
                                        <p:strVal val="visible"/>
                                      </p:to>
                                    </p:set>
                                    <p:animEffect transition="in" filter="fade">
                                      <p:cBhvr>
                                        <p:cTn id="17" dur="1000"/>
                                        <p:tgtEl>
                                          <p:spTgt spid="5">
                                            <p:graphicEl>
                                              <a:dgm id="{B8536DFC-CA16-41AE-9E01-0628CD7573CB}"/>
                                            </p:graphicEl>
                                          </p:spTgt>
                                        </p:tgtEl>
                                      </p:cBhvr>
                                    </p:animEffect>
                                    <p:anim calcmode="lin" valueType="num">
                                      <p:cBhvr>
                                        <p:cTn id="18" dur="1000" fill="hold"/>
                                        <p:tgtEl>
                                          <p:spTgt spid="5">
                                            <p:graphicEl>
                                              <a:dgm id="{B8536DFC-CA16-41AE-9E01-0628CD7573CB}"/>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B8536DFC-CA16-41AE-9E01-0628CD7573CB}"/>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340A4DA8-0AF7-4FCB-8FA4-A7CEE92400A3}"/>
                                            </p:graphicEl>
                                          </p:spTgt>
                                        </p:tgtEl>
                                        <p:attrNameLst>
                                          <p:attrName>style.visibility</p:attrName>
                                        </p:attrNameLst>
                                      </p:cBhvr>
                                      <p:to>
                                        <p:strVal val="visible"/>
                                      </p:to>
                                    </p:set>
                                    <p:animEffect transition="in" filter="fade">
                                      <p:cBhvr>
                                        <p:cTn id="24" dur="1000"/>
                                        <p:tgtEl>
                                          <p:spTgt spid="5">
                                            <p:graphicEl>
                                              <a:dgm id="{340A4DA8-0AF7-4FCB-8FA4-A7CEE92400A3}"/>
                                            </p:graphicEl>
                                          </p:spTgt>
                                        </p:tgtEl>
                                      </p:cBhvr>
                                    </p:animEffect>
                                    <p:anim calcmode="lin" valueType="num">
                                      <p:cBhvr>
                                        <p:cTn id="25" dur="1000" fill="hold"/>
                                        <p:tgtEl>
                                          <p:spTgt spid="5">
                                            <p:graphicEl>
                                              <a:dgm id="{340A4DA8-0AF7-4FCB-8FA4-A7CEE92400A3}"/>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340A4DA8-0AF7-4FCB-8FA4-A7CEE92400A3}"/>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158D167B-6D73-446D-A6CE-1FC5D9B9BBD6}"/>
                                            </p:graphicEl>
                                          </p:spTgt>
                                        </p:tgtEl>
                                        <p:attrNameLst>
                                          <p:attrName>style.visibility</p:attrName>
                                        </p:attrNameLst>
                                      </p:cBhvr>
                                      <p:to>
                                        <p:strVal val="visible"/>
                                      </p:to>
                                    </p:set>
                                    <p:animEffect transition="in" filter="fade">
                                      <p:cBhvr>
                                        <p:cTn id="29" dur="1000"/>
                                        <p:tgtEl>
                                          <p:spTgt spid="5">
                                            <p:graphicEl>
                                              <a:dgm id="{158D167B-6D73-446D-A6CE-1FC5D9B9BBD6}"/>
                                            </p:graphicEl>
                                          </p:spTgt>
                                        </p:tgtEl>
                                      </p:cBhvr>
                                    </p:animEffect>
                                    <p:anim calcmode="lin" valueType="num">
                                      <p:cBhvr>
                                        <p:cTn id="30" dur="1000" fill="hold"/>
                                        <p:tgtEl>
                                          <p:spTgt spid="5">
                                            <p:graphicEl>
                                              <a:dgm id="{158D167B-6D73-446D-A6CE-1FC5D9B9BBD6}"/>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158D167B-6D73-446D-A6CE-1FC5D9B9BBD6}"/>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graphicEl>
                                              <a:dgm id="{14260312-89CD-4D77-98FF-2D2C0C2ED1BC}"/>
                                            </p:graphicEl>
                                          </p:spTgt>
                                        </p:tgtEl>
                                        <p:attrNameLst>
                                          <p:attrName>style.visibility</p:attrName>
                                        </p:attrNameLst>
                                      </p:cBhvr>
                                      <p:to>
                                        <p:strVal val="visible"/>
                                      </p:to>
                                    </p:set>
                                    <p:animEffect transition="in" filter="fade">
                                      <p:cBhvr>
                                        <p:cTn id="34" dur="1000"/>
                                        <p:tgtEl>
                                          <p:spTgt spid="5">
                                            <p:graphicEl>
                                              <a:dgm id="{14260312-89CD-4D77-98FF-2D2C0C2ED1BC}"/>
                                            </p:graphicEl>
                                          </p:spTgt>
                                        </p:tgtEl>
                                      </p:cBhvr>
                                    </p:animEffect>
                                    <p:anim calcmode="lin" valueType="num">
                                      <p:cBhvr>
                                        <p:cTn id="35" dur="1000" fill="hold"/>
                                        <p:tgtEl>
                                          <p:spTgt spid="5">
                                            <p:graphicEl>
                                              <a:dgm id="{14260312-89CD-4D77-98FF-2D2C0C2ED1BC}"/>
                                            </p:graphicEl>
                                          </p:spTgt>
                                        </p:tgtEl>
                                        <p:attrNameLst>
                                          <p:attrName>ppt_x</p:attrName>
                                        </p:attrNameLst>
                                      </p:cBhvr>
                                      <p:tavLst>
                                        <p:tav tm="0">
                                          <p:val>
                                            <p:strVal val="#ppt_x"/>
                                          </p:val>
                                        </p:tav>
                                        <p:tav tm="100000">
                                          <p:val>
                                            <p:strVal val="#ppt_x"/>
                                          </p:val>
                                        </p:tav>
                                      </p:tavLst>
                                    </p:anim>
                                    <p:anim calcmode="lin" valueType="num">
                                      <p:cBhvr>
                                        <p:cTn id="36" dur="1000" fill="hold"/>
                                        <p:tgtEl>
                                          <p:spTgt spid="5">
                                            <p:graphicEl>
                                              <a:dgm id="{14260312-89CD-4D77-98FF-2D2C0C2ED1BC}"/>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graphicEl>
                                              <a:dgm id="{01457441-D1FB-47B3-8912-D9FF291C0DA5}"/>
                                            </p:graphicEl>
                                          </p:spTgt>
                                        </p:tgtEl>
                                        <p:attrNameLst>
                                          <p:attrName>style.visibility</p:attrName>
                                        </p:attrNameLst>
                                      </p:cBhvr>
                                      <p:to>
                                        <p:strVal val="visible"/>
                                      </p:to>
                                    </p:set>
                                    <p:animEffect transition="in" filter="fade">
                                      <p:cBhvr>
                                        <p:cTn id="41" dur="1000"/>
                                        <p:tgtEl>
                                          <p:spTgt spid="5">
                                            <p:graphicEl>
                                              <a:dgm id="{01457441-D1FB-47B3-8912-D9FF291C0DA5}"/>
                                            </p:graphicEl>
                                          </p:spTgt>
                                        </p:tgtEl>
                                      </p:cBhvr>
                                    </p:animEffect>
                                    <p:anim calcmode="lin" valueType="num">
                                      <p:cBhvr>
                                        <p:cTn id="42" dur="1000" fill="hold"/>
                                        <p:tgtEl>
                                          <p:spTgt spid="5">
                                            <p:graphicEl>
                                              <a:dgm id="{01457441-D1FB-47B3-8912-D9FF291C0DA5}"/>
                                            </p:graphicEl>
                                          </p:spTgt>
                                        </p:tgtEl>
                                        <p:attrNameLst>
                                          <p:attrName>ppt_x</p:attrName>
                                        </p:attrNameLst>
                                      </p:cBhvr>
                                      <p:tavLst>
                                        <p:tav tm="0">
                                          <p:val>
                                            <p:strVal val="#ppt_x"/>
                                          </p:val>
                                        </p:tav>
                                        <p:tav tm="100000">
                                          <p:val>
                                            <p:strVal val="#ppt_x"/>
                                          </p:val>
                                        </p:tav>
                                      </p:tavLst>
                                    </p:anim>
                                    <p:anim calcmode="lin" valueType="num">
                                      <p:cBhvr>
                                        <p:cTn id="43" dur="1000" fill="hold"/>
                                        <p:tgtEl>
                                          <p:spTgt spid="5">
                                            <p:graphicEl>
                                              <a:dgm id="{01457441-D1FB-47B3-8912-D9FF291C0DA5}"/>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
                                            <p:graphicEl>
                                              <a:dgm id="{07F4B92C-E897-4F7F-B563-5322F79E7A48}"/>
                                            </p:graphicEl>
                                          </p:spTgt>
                                        </p:tgtEl>
                                        <p:attrNameLst>
                                          <p:attrName>style.visibility</p:attrName>
                                        </p:attrNameLst>
                                      </p:cBhvr>
                                      <p:to>
                                        <p:strVal val="visible"/>
                                      </p:to>
                                    </p:set>
                                    <p:animEffect transition="in" filter="fade">
                                      <p:cBhvr>
                                        <p:cTn id="48" dur="1000"/>
                                        <p:tgtEl>
                                          <p:spTgt spid="5">
                                            <p:graphicEl>
                                              <a:dgm id="{07F4B92C-E897-4F7F-B563-5322F79E7A48}"/>
                                            </p:graphicEl>
                                          </p:spTgt>
                                        </p:tgtEl>
                                      </p:cBhvr>
                                    </p:animEffect>
                                    <p:anim calcmode="lin" valueType="num">
                                      <p:cBhvr>
                                        <p:cTn id="49" dur="1000" fill="hold"/>
                                        <p:tgtEl>
                                          <p:spTgt spid="5">
                                            <p:graphicEl>
                                              <a:dgm id="{07F4B92C-E897-4F7F-B563-5322F79E7A48}"/>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07F4B92C-E897-4F7F-B563-5322F79E7A48}"/>
                                            </p:graphic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graphicEl>
                                              <a:dgm id="{DC7696A1-7D76-41A2-A914-7A4E6E7EE53E}"/>
                                            </p:graphicEl>
                                          </p:spTgt>
                                        </p:tgtEl>
                                        <p:attrNameLst>
                                          <p:attrName>style.visibility</p:attrName>
                                        </p:attrNameLst>
                                      </p:cBhvr>
                                      <p:to>
                                        <p:strVal val="visible"/>
                                      </p:to>
                                    </p:set>
                                    <p:animEffect transition="in" filter="fade">
                                      <p:cBhvr>
                                        <p:cTn id="53" dur="1000"/>
                                        <p:tgtEl>
                                          <p:spTgt spid="5">
                                            <p:graphicEl>
                                              <a:dgm id="{DC7696A1-7D76-41A2-A914-7A4E6E7EE53E}"/>
                                            </p:graphicEl>
                                          </p:spTgt>
                                        </p:tgtEl>
                                      </p:cBhvr>
                                    </p:animEffect>
                                    <p:anim calcmode="lin" valueType="num">
                                      <p:cBhvr>
                                        <p:cTn id="54" dur="1000" fill="hold"/>
                                        <p:tgtEl>
                                          <p:spTgt spid="5">
                                            <p:graphicEl>
                                              <a:dgm id="{DC7696A1-7D76-41A2-A914-7A4E6E7EE53E}"/>
                                            </p:graphicEl>
                                          </p:spTgt>
                                        </p:tgtEl>
                                        <p:attrNameLst>
                                          <p:attrName>ppt_x</p:attrName>
                                        </p:attrNameLst>
                                      </p:cBhvr>
                                      <p:tavLst>
                                        <p:tav tm="0">
                                          <p:val>
                                            <p:strVal val="#ppt_x"/>
                                          </p:val>
                                        </p:tav>
                                        <p:tav tm="100000">
                                          <p:val>
                                            <p:strVal val="#ppt_x"/>
                                          </p:val>
                                        </p:tav>
                                      </p:tavLst>
                                    </p:anim>
                                    <p:anim calcmode="lin" valueType="num">
                                      <p:cBhvr>
                                        <p:cTn id="55" dur="1000" fill="hold"/>
                                        <p:tgtEl>
                                          <p:spTgt spid="5">
                                            <p:graphicEl>
                                              <a:dgm id="{DC7696A1-7D76-41A2-A914-7A4E6E7EE53E}"/>
                                            </p:graphic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graphicEl>
                                              <a:dgm id="{1D355145-8914-4958-8499-F83F534FB9C8}"/>
                                            </p:graphicEl>
                                          </p:spTgt>
                                        </p:tgtEl>
                                        <p:attrNameLst>
                                          <p:attrName>style.visibility</p:attrName>
                                        </p:attrNameLst>
                                      </p:cBhvr>
                                      <p:to>
                                        <p:strVal val="visible"/>
                                      </p:to>
                                    </p:set>
                                    <p:animEffect transition="in" filter="fade">
                                      <p:cBhvr>
                                        <p:cTn id="58" dur="1000"/>
                                        <p:tgtEl>
                                          <p:spTgt spid="5">
                                            <p:graphicEl>
                                              <a:dgm id="{1D355145-8914-4958-8499-F83F534FB9C8}"/>
                                            </p:graphicEl>
                                          </p:spTgt>
                                        </p:tgtEl>
                                      </p:cBhvr>
                                    </p:animEffect>
                                    <p:anim calcmode="lin" valueType="num">
                                      <p:cBhvr>
                                        <p:cTn id="59" dur="1000" fill="hold"/>
                                        <p:tgtEl>
                                          <p:spTgt spid="5">
                                            <p:graphicEl>
                                              <a:dgm id="{1D355145-8914-4958-8499-F83F534FB9C8}"/>
                                            </p:graphicEl>
                                          </p:spTgt>
                                        </p:tgtEl>
                                        <p:attrNameLst>
                                          <p:attrName>ppt_x</p:attrName>
                                        </p:attrNameLst>
                                      </p:cBhvr>
                                      <p:tavLst>
                                        <p:tav tm="0">
                                          <p:val>
                                            <p:strVal val="#ppt_x"/>
                                          </p:val>
                                        </p:tav>
                                        <p:tav tm="100000">
                                          <p:val>
                                            <p:strVal val="#ppt_x"/>
                                          </p:val>
                                        </p:tav>
                                      </p:tavLst>
                                    </p:anim>
                                    <p:anim calcmode="lin" valueType="num">
                                      <p:cBhvr>
                                        <p:cTn id="60" dur="1000" fill="hold"/>
                                        <p:tgtEl>
                                          <p:spTgt spid="5">
                                            <p:graphicEl>
                                              <a:dgm id="{1D355145-8914-4958-8499-F83F534FB9C8}"/>
                                            </p:graphic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
                                            <p:graphicEl>
                                              <a:dgm id="{FB181A61-A05D-4BF0-98A8-1D0684767717}"/>
                                            </p:graphicEl>
                                          </p:spTgt>
                                        </p:tgtEl>
                                        <p:attrNameLst>
                                          <p:attrName>style.visibility</p:attrName>
                                        </p:attrNameLst>
                                      </p:cBhvr>
                                      <p:to>
                                        <p:strVal val="visible"/>
                                      </p:to>
                                    </p:set>
                                    <p:animEffect transition="in" filter="fade">
                                      <p:cBhvr>
                                        <p:cTn id="65" dur="1000"/>
                                        <p:tgtEl>
                                          <p:spTgt spid="5">
                                            <p:graphicEl>
                                              <a:dgm id="{FB181A61-A05D-4BF0-98A8-1D0684767717}"/>
                                            </p:graphicEl>
                                          </p:spTgt>
                                        </p:tgtEl>
                                      </p:cBhvr>
                                    </p:animEffect>
                                    <p:anim calcmode="lin" valueType="num">
                                      <p:cBhvr>
                                        <p:cTn id="66" dur="1000" fill="hold"/>
                                        <p:tgtEl>
                                          <p:spTgt spid="5">
                                            <p:graphicEl>
                                              <a:dgm id="{FB181A61-A05D-4BF0-98A8-1D0684767717}"/>
                                            </p:graphicEl>
                                          </p:spTgt>
                                        </p:tgtEl>
                                        <p:attrNameLst>
                                          <p:attrName>ppt_x</p:attrName>
                                        </p:attrNameLst>
                                      </p:cBhvr>
                                      <p:tavLst>
                                        <p:tav tm="0">
                                          <p:val>
                                            <p:strVal val="#ppt_x"/>
                                          </p:val>
                                        </p:tav>
                                        <p:tav tm="100000">
                                          <p:val>
                                            <p:strVal val="#ppt_x"/>
                                          </p:val>
                                        </p:tav>
                                      </p:tavLst>
                                    </p:anim>
                                    <p:anim calcmode="lin" valueType="num">
                                      <p:cBhvr>
                                        <p:cTn id="67" dur="1000" fill="hold"/>
                                        <p:tgtEl>
                                          <p:spTgt spid="5">
                                            <p:graphicEl>
                                              <a:dgm id="{FB181A61-A05D-4BF0-98A8-1D068476771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E2DA-738B-4D82-85E0-4E15D8689982}"/>
              </a:ext>
            </a:extLst>
          </p:cNvPr>
          <p:cNvSpPr>
            <a:spLocks noGrp="1"/>
          </p:cNvSpPr>
          <p:nvPr>
            <p:ph type="title"/>
          </p:nvPr>
        </p:nvSpPr>
        <p:spPr/>
        <p:txBody>
          <a:bodyPr/>
          <a:lstStyle/>
          <a:p>
            <a:r>
              <a:rPr lang="en-GB" dirty="0"/>
              <a:t>Graph vs map </a:t>
            </a:r>
          </a:p>
        </p:txBody>
      </p:sp>
      <p:pic>
        <p:nvPicPr>
          <p:cNvPr id="10" name="Content Placeholder 9" descr="A close up of a piece of paper&#10;&#10;Description automatically generated">
            <a:extLst>
              <a:ext uri="{FF2B5EF4-FFF2-40B4-BE49-F238E27FC236}">
                <a16:creationId xmlns:a16="http://schemas.microsoft.com/office/drawing/2014/main" id="{7DA300DE-D382-4153-A93D-EF4E3FF851D4}"/>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73180" y="2711002"/>
            <a:ext cx="4899756" cy="3748313"/>
          </a:xfrm>
        </p:spPr>
      </p:pic>
      <p:sp>
        <p:nvSpPr>
          <p:cNvPr id="20" name="Rectangle 19">
            <a:extLst>
              <a:ext uri="{FF2B5EF4-FFF2-40B4-BE49-F238E27FC236}">
                <a16:creationId xmlns:a16="http://schemas.microsoft.com/office/drawing/2014/main" id="{B2F120B0-24D1-4D14-BE24-E68D691B24A7}"/>
              </a:ext>
            </a:extLst>
          </p:cNvPr>
          <p:cNvSpPr/>
          <p:nvPr/>
        </p:nvSpPr>
        <p:spPr>
          <a:xfrm>
            <a:off x="8709947" y="5566800"/>
            <a:ext cx="1153741" cy="769441"/>
          </a:xfrm>
          <a:prstGeom prst="rect">
            <a:avLst/>
          </a:prstGeom>
          <a:noFill/>
        </p:spPr>
        <p:txBody>
          <a:bodyPr wrap="square" lIns="91440" tIns="45720" rIns="91440" bIns="45720">
            <a:spAutoFit/>
          </a:bodyPr>
          <a:lstStyle/>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Na</a:t>
            </a:r>
          </a:p>
        </p:txBody>
      </p:sp>
      <p:sp>
        <p:nvSpPr>
          <p:cNvPr id="21" name="Rectangle 20">
            <a:extLst>
              <a:ext uri="{FF2B5EF4-FFF2-40B4-BE49-F238E27FC236}">
                <a16:creationId xmlns:a16="http://schemas.microsoft.com/office/drawing/2014/main" id="{778F4CDE-3DF2-431F-A30D-89153DF70869}"/>
              </a:ext>
            </a:extLst>
          </p:cNvPr>
          <p:cNvSpPr/>
          <p:nvPr/>
        </p:nvSpPr>
        <p:spPr>
          <a:xfrm>
            <a:off x="9803121" y="4362891"/>
            <a:ext cx="724877" cy="769441"/>
          </a:xfrm>
          <a:prstGeom prst="rect">
            <a:avLst/>
          </a:prstGeom>
          <a:noFill/>
        </p:spPr>
        <p:txBody>
          <a:bodyPr wrap="square" lIns="91440" tIns="45720" rIns="91440" bIns="45720">
            <a:spAutoFit/>
          </a:bodyPr>
          <a:lstStyle/>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p>
        </p:txBody>
      </p:sp>
      <p:sp>
        <p:nvSpPr>
          <p:cNvPr id="22" name="Rectangle 21">
            <a:extLst>
              <a:ext uri="{FF2B5EF4-FFF2-40B4-BE49-F238E27FC236}">
                <a16:creationId xmlns:a16="http://schemas.microsoft.com/office/drawing/2014/main" id="{0AAA7AB4-A792-4C9A-ACFE-92DBCECD97F7}"/>
              </a:ext>
            </a:extLst>
          </p:cNvPr>
          <p:cNvSpPr/>
          <p:nvPr/>
        </p:nvSpPr>
        <p:spPr>
          <a:xfrm rot="2136275">
            <a:off x="11155385" y="5446913"/>
            <a:ext cx="658924" cy="769441"/>
          </a:xfrm>
          <a:prstGeom prst="rect">
            <a:avLst/>
          </a:prstGeom>
          <a:noFill/>
        </p:spPr>
        <p:txBody>
          <a:bodyPr wrap="square" lIns="91440" tIns="45720" rIns="91440" bIns="45720">
            <a:spAutoFit/>
          </a:bodyPr>
          <a:lstStyle/>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a:t>
            </a:r>
          </a:p>
        </p:txBody>
      </p:sp>
      <p:cxnSp>
        <p:nvCxnSpPr>
          <p:cNvPr id="24" name="Straight Connector 23">
            <a:extLst>
              <a:ext uri="{FF2B5EF4-FFF2-40B4-BE49-F238E27FC236}">
                <a16:creationId xmlns:a16="http://schemas.microsoft.com/office/drawing/2014/main" id="{EBC95E68-EC1A-40E5-A35F-1BAAC54996AD}"/>
              </a:ext>
            </a:extLst>
          </p:cNvPr>
          <p:cNvCxnSpPr>
            <a:cxnSpLocks/>
          </p:cNvCxnSpPr>
          <p:nvPr/>
        </p:nvCxnSpPr>
        <p:spPr>
          <a:xfrm flipH="1">
            <a:off x="9441594" y="5043471"/>
            <a:ext cx="570925" cy="663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FC0DEBA-3038-4C97-B919-8C2DF561F432}"/>
              </a:ext>
            </a:extLst>
          </p:cNvPr>
          <p:cNvSpPr txBox="1"/>
          <p:nvPr/>
        </p:nvSpPr>
        <p:spPr>
          <a:xfrm>
            <a:off x="1222500" y="1859035"/>
            <a:ext cx="4528804" cy="424732"/>
          </a:xfrm>
          <a:prstGeom prst="rect">
            <a:avLst/>
          </a:prstGeom>
          <a:noFill/>
        </p:spPr>
        <p:txBody>
          <a:bodyPr wrap="none" rtlCol="0">
            <a:spAutoFit/>
          </a:bodyPr>
          <a:lstStyle/>
          <a:p>
            <a:pPr>
              <a:lnSpc>
                <a:spcPct val="90000"/>
              </a:lnSpc>
            </a:pPr>
            <a:r>
              <a:rPr lang="en-GB" sz="2400" dirty="0"/>
              <a:t>The story of an unlucky pirate</a:t>
            </a:r>
          </a:p>
        </p:txBody>
      </p:sp>
      <p:cxnSp>
        <p:nvCxnSpPr>
          <p:cNvPr id="29" name="Straight Connector 28">
            <a:extLst>
              <a:ext uri="{FF2B5EF4-FFF2-40B4-BE49-F238E27FC236}">
                <a16:creationId xmlns:a16="http://schemas.microsoft.com/office/drawing/2014/main" id="{AFDA68E0-C3F8-4239-AAFC-5C9B0258F8D4}"/>
              </a:ext>
            </a:extLst>
          </p:cNvPr>
          <p:cNvCxnSpPr>
            <a:cxnSpLocks/>
          </p:cNvCxnSpPr>
          <p:nvPr/>
        </p:nvCxnSpPr>
        <p:spPr>
          <a:xfrm>
            <a:off x="10449057" y="4966620"/>
            <a:ext cx="726135" cy="5956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D72C8ED-8D22-4451-B540-6376A71CE459}"/>
              </a:ext>
            </a:extLst>
          </p:cNvPr>
          <p:cNvCxnSpPr>
            <a:cxnSpLocks/>
          </p:cNvCxnSpPr>
          <p:nvPr/>
        </p:nvCxnSpPr>
        <p:spPr>
          <a:xfrm>
            <a:off x="10322072" y="5111769"/>
            <a:ext cx="726135" cy="5956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C89D4A0-C06C-4F43-8012-2E4C7B989AB4}"/>
              </a:ext>
            </a:extLst>
          </p:cNvPr>
          <p:cNvCxnSpPr>
            <a:cxnSpLocks/>
          </p:cNvCxnSpPr>
          <p:nvPr/>
        </p:nvCxnSpPr>
        <p:spPr>
          <a:xfrm>
            <a:off x="10576042" y="4817695"/>
            <a:ext cx="726135" cy="5956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02537B7-F3EB-41A4-8528-E8CA9E7272BE}"/>
              </a:ext>
            </a:extLst>
          </p:cNvPr>
          <p:cNvSpPr/>
          <p:nvPr/>
        </p:nvSpPr>
        <p:spPr>
          <a:xfrm>
            <a:off x="7002566" y="2946196"/>
            <a:ext cx="1153741" cy="523220"/>
          </a:xfrm>
          <a:prstGeom prst="rect">
            <a:avLst/>
          </a:prstGeom>
          <a:noFill/>
        </p:spPr>
        <p:txBody>
          <a:bodyPr wrap="squar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Na</a:t>
            </a:r>
          </a:p>
        </p:txBody>
      </p:sp>
      <p:sp>
        <p:nvSpPr>
          <p:cNvPr id="63" name="Rectangle 62">
            <a:extLst>
              <a:ext uri="{FF2B5EF4-FFF2-40B4-BE49-F238E27FC236}">
                <a16:creationId xmlns:a16="http://schemas.microsoft.com/office/drawing/2014/main" id="{3C8C9A3A-3A37-4FAC-88A0-71F2C5D83252}"/>
              </a:ext>
            </a:extLst>
          </p:cNvPr>
          <p:cNvSpPr/>
          <p:nvPr/>
        </p:nvSpPr>
        <p:spPr>
          <a:xfrm>
            <a:off x="7287981" y="1938390"/>
            <a:ext cx="724877" cy="523220"/>
          </a:xfrm>
          <a:prstGeom prst="rect">
            <a:avLst/>
          </a:prstGeom>
          <a:noFill/>
        </p:spPr>
        <p:txBody>
          <a:bodyPr wrap="squar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p>
        </p:txBody>
      </p:sp>
      <p:sp>
        <p:nvSpPr>
          <p:cNvPr id="64" name="Rectangle 63">
            <a:extLst>
              <a:ext uri="{FF2B5EF4-FFF2-40B4-BE49-F238E27FC236}">
                <a16:creationId xmlns:a16="http://schemas.microsoft.com/office/drawing/2014/main" id="{F63C27CC-6E27-4C26-B266-BA9DC9D83F5B}"/>
              </a:ext>
            </a:extLst>
          </p:cNvPr>
          <p:cNvSpPr/>
          <p:nvPr/>
        </p:nvSpPr>
        <p:spPr>
          <a:xfrm rot="21412641">
            <a:off x="6687861" y="1202627"/>
            <a:ext cx="658924" cy="523220"/>
          </a:xfrm>
          <a:prstGeom prst="rect">
            <a:avLst/>
          </a:prstGeom>
          <a:noFill/>
        </p:spPr>
        <p:txBody>
          <a:bodyPr wrap="squar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a:t>
            </a:r>
          </a:p>
        </p:txBody>
      </p:sp>
      <p:cxnSp>
        <p:nvCxnSpPr>
          <p:cNvPr id="65" name="Straight Connector 64">
            <a:extLst>
              <a:ext uri="{FF2B5EF4-FFF2-40B4-BE49-F238E27FC236}">
                <a16:creationId xmlns:a16="http://schemas.microsoft.com/office/drawing/2014/main" id="{68611E2E-0CDC-4C8E-A349-367B7C9F3CA9}"/>
              </a:ext>
            </a:extLst>
          </p:cNvPr>
          <p:cNvCxnSpPr>
            <a:cxnSpLocks/>
            <a:stCxn id="63" idx="2"/>
            <a:endCxn id="62" idx="0"/>
          </p:cNvCxnSpPr>
          <p:nvPr/>
        </p:nvCxnSpPr>
        <p:spPr>
          <a:xfrm flipH="1">
            <a:off x="7579437" y="2461610"/>
            <a:ext cx="70983" cy="48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1C3A787-472C-4EB7-9147-3344AD9D5258}"/>
              </a:ext>
            </a:extLst>
          </p:cNvPr>
          <p:cNvCxnSpPr/>
          <p:nvPr/>
        </p:nvCxnSpPr>
        <p:spPr>
          <a:xfrm>
            <a:off x="7216999" y="1700808"/>
            <a:ext cx="259481" cy="2762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D61F524-C30A-4B3B-9E7E-0591743F048D}"/>
              </a:ext>
            </a:extLst>
          </p:cNvPr>
          <p:cNvCxnSpPr/>
          <p:nvPr/>
        </p:nvCxnSpPr>
        <p:spPr>
          <a:xfrm>
            <a:off x="7319310" y="1621288"/>
            <a:ext cx="259481" cy="2762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495DEB6-38E4-4783-A745-9FA0E0929D2D}"/>
              </a:ext>
            </a:extLst>
          </p:cNvPr>
          <p:cNvCxnSpPr/>
          <p:nvPr/>
        </p:nvCxnSpPr>
        <p:spPr>
          <a:xfrm>
            <a:off x="7114688" y="1795185"/>
            <a:ext cx="259481" cy="2762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9518380-7480-4184-A3CC-2353887145AF}"/>
              </a:ext>
            </a:extLst>
          </p:cNvPr>
          <p:cNvPicPr>
            <a:picLocks noChangeAspect="1"/>
          </p:cNvPicPr>
          <p:nvPr/>
        </p:nvPicPr>
        <p:blipFill>
          <a:blip r:embed="rId5"/>
          <a:stretch>
            <a:fillRect/>
          </a:stretch>
        </p:blipFill>
        <p:spPr>
          <a:xfrm>
            <a:off x="10812124" y="174030"/>
            <a:ext cx="1267002" cy="457264"/>
          </a:xfrm>
          <a:prstGeom prst="rect">
            <a:avLst/>
          </a:prstGeom>
        </p:spPr>
      </p:pic>
    </p:spTree>
    <p:extLst>
      <p:ext uri="{BB962C8B-B14F-4D97-AF65-F5344CB8AC3E}">
        <p14:creationId xmlns:p14="http://schemas.microsoft.com/office/powerpoint/2010/main" val="18441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little about </a:t>
            </a:r>
            <a:r>
              <a:rPr lang="en-US" dirty="0" err="1"/>
              <a:t>wardley</a:t>
            </a:r>
            <a:r>
              <a:rPr lang="en-US" dirty="0"/>
              <a:t> maps</a:t>
            </a:r>
          </a:p>
        </p:txBody>
      </p:sp>
      <p:sp>
        <p:nvSpPr>
          <p:cNvPr id="7" name="Text Placeholder 6"/>
          <p:cNvSpPr>
            <a:spLocks noGrp="1"/>
          </p:cNvSpPr>
          <p:nvPr>
            <p:ph type="body" idx="1"/>
          </p:nvPr>
        </p:nvSpPr>
        <p:spPr/>
        <p:txBody>
          <a:bodyPr/>
          <a:lstStyle/>
          <a:p>
            <a:r>
              <a:rPr lang="en-US" dirty="0"/>
              <a:t>The Theory</a:t>
            </a:r>
          </a:p>
        </p:txBody>
      </p:sp>
      <p:sp>
        <p:nvSpPr>
          <p:cNvPr id="9" name="Content Placeholder 8"/>
          <p:cNvSpPr>
            <a:spLocks noGrp="1"/>
          </p:cNvSpPr>
          <p:nvPr>
            <p:ph sz="half" idx="2"/>
          </p:nvPr>
        </p:nvSpPr>
        <p:spPr/>
        <p:txBody>
          <a:bodyPr>
            <a:normAutofit/>
          </a:bodyPr>
          <a:lstStyle/>
          <a:p>
            <a:r>
              <a:rPr lang="en-GB" dirty="0"/>
              <a:t>Sun Tzu’s Five Factors: </a:t>
            </a:r>
          </a:p>
          <a:p>
            <a:pPr lvl="1"/>
            <a:r>
              <a:rPr lang="en-GB" dirty="0"/>
              <a:t>purpose</a:t>
            </a:r>
          </a:p>
          <a:p>
            <a:pPr lvl="1"/>
            <a:r>
              <a:rPr lang="en-GB" dirty="0"/>
              <a:t>landscape</a:t>
            </a:r>
          </a:p>
          <a:p>
            <a:pPr lvl="1"/>
            <a:r>
              <a:rPr lang="en-GB" dirty="0"/>
              <a:t>climate</a:t>
            </a:r>
          </a:p>
          <a:p>
            <a:pPr lvl="1"/>
            <a:r>
              <a:rPr lang="en-GB" dirty="0"/>
              <a:t>doctrine</a:t>
            </a:r>
          </a:p>
          <a:p>
            <a:pPr lvl="1"/>
            <a:r>
              <a:rPr lang="en-GB" dirty="0"/>
              <a:t>leadership</a:t>
            </a:r>
            <a:endParaRPr lang="en-US" dirty="0"/>
          </a:p>
        </p:txBody>
      </p:sp>
      <p:sp>
        <p:nvSpPr>
          <p:cNvPr id="10" name="Text Placeholder 9"/>
          <p:cNvSpPr>
            <a:spLocks noGrp="1"/>
          </p:cNvSpPr>
          <p:nvPr>
            <p:ph type="body" sz="quarter" idx="3"/>
          </p:nvPr>
        </p:nvSpPr>
        <p:spPr/>
        <p:txBody>
          <a:bodyPr/>
          <a:lstStyle/>
          <a:p>
            <a:r>
              <a:rPr lang="en-US" dirty="0"/>
              <a:t>Basic elements</a:t>
            </a:r>
          </a:p>
        </p:txBody>
      </p:sp>
      <p:sp>
        <p:nvSpPr>
          <p:cNvPr id="11" name="Content Placeholder 10"/>
          <p:cNvSpPr>
            <a:spLocks noGrp="1"/>
          </p:cNvSpPr>
          <p:nvPr>
            <p:ph sz="quarter" idx="4"/>
          </p:nvPr>
        </p:nvSpPr>
        <p:spPr/>
        <p:txBody>
          <a:bodyPr>
            <a:normAutofit/>
          </a:bodyPr>
          <a:lstStyle/>
          <a:p>
            <a:r>
              <a:rPr lang="en-GB" dirty="0"/>
              <a:t>Must be visual</a:t>
            </a:r>
          </a:p>
          <a:p>
            <a:r>
              <a:rPr lang="en-GB" dirty="0"/>
              <a:t>Context specific</a:t>
            </a:r>
          </a:p>
          <a:p>
            <a:r>
              <a:rPr lang="en-GB" dirty="0"/>
              <a:t>The position of the components should be relative to an </a:t>
            </a:r>
            <a:r>
              <a:rPr lang="en-GB" b="1" dirty="0"/>
              <a:t>anchor </a:t>
            </a:r>
            <a:endParaRPr lang="en-GB" dirty="0"/>
          </a:p>
          <a:p>
            <a:r>
              <a:rPr lang="en-GB" dirty="0"/>
              <a:t>Representation of movement present</a:t>
            </a:r>
            <a:endParaRPr lang="en-US" dirty="0"/>
          </a:p>
        </p:txBody>
      </p:sp>
      <p:pic>
        <p:nvPicPr>
          <p:cNvPr id="8" name="Picture 7">
            <a:extLst>
              <a:ext uri="{FF2B5EF4-FFF2-40B4-BE49-F238E27FC236}">
                <a16:creationId xmlns:a16="http://schemas.microsoft.com/office/drawing/2014/main" id="{60FF81BB-4731-4E5D-8B63-F5C2B0C4D66D}"/>
              </a:ext>
            </a:extLst>
          </p:cNvPr>
          <p:cNvPicPr>
            <a:picLocks noChangeAspect="1"/>
          </p:cNvPicPr>
          <p:nvPr/>
        </p:nvPicPr>
        <p:blipFill>
          <a:blip r:embed="rId3"/>
          <a:stretch>
            <a:fillRect/>
          </a:stretch>
        </p:blipFill>
        <p:spPr>
          <a:xfrm>
            <a:off x="10774932" y="116632"/>
            <a:ext cx="1267002" cy="457264"/>
          </a:xfrm>
          <a:prstGeom prst="rect">
            <a:avLst/>
          </a:prstGeom>
        </p:spPr>
      </p:pic>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2C775F63389441880A83CDB4E75063" ma:contentTypeVersion="12" ma:contentTypeDescription="Create a new document." ma:contentTypeScope="" ma:versionID="98ebe27262f84b2f81359bc13478b3a6">
  <xsd:schema xmlns:xsd="http://www.w3.org/2001/XMLSchema" xmlns:xs="http://www.w3.org/2001/XMLSchema" xmlns:p="http://schemas.microsoft.com/office/2006/metadata/properties" xmlns:ns3="ce9b81ec-71ef-403e-bf25-7022efae01f1" xmlns:ns4="7b01a8b3-cbee-4c77-bc27-7b431c6cb301" targetNamespace="http://schemas.microsoft.com/office/2006/metadata/properties" ma:root="true" ma:fieldsID="2caa3590e95acbe8e73247c333fbc46f" ns3:_="" ns4:_="">
    <xsd:import namespace="ce9b81ec-71ef-403e-bf25-7022efae01f1"/>
    <xsd:import namespace="7b01a8b3-cbee-4c77-bc27-7b431c6cb30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9b81ec-71ef-403e-bf25-7022efae01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01a8b3-cbee-4c77-bc27-7b431c6cb30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764AC-4B3E-4DBD-B3B1-7099C665BA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244113-005B-48B7-9A23-6AAEAF8A640E}">
  <ds:schemaRefs>
    <ds:schemaRef ds:uri="http://schemas.microsoft.com/sharepoint/v3/contenttype/forms"/>
  </ds:schemaRefs>
</ds:datastoreItem>
</file>

<file path=customXml/itemProps3.xml><?xml version="1.0" encoding="utf-8"?>
<ds:datastoreItem xmlns:ds="http://schemas.openxmlformats.org/officeDocument/2006/customXml" ds:itemID="{5795789B-70FE-4D63-8EC5-B8C8CF49EE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9b81ec-71ef-403e-bf25-7022efae01f1"/>
    <ds:schemaRef ds:uri="7b01a8b3-cbee-4c77-bc27-7b431c6cb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1545</TotalTime>
  <Words>1694</Words>
  <Application>Microsoft Office PowerPoint</Application>
  <PresentationFormat>Custom</PresentationFormat>
  <Paragraphs>255</Paragraphs>
  <Slides>24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medium-content-serif-font</vt:lpstr>
      <vt:lpstr>Viner Hand ITC</vt:lpstr>
      <vt:lpstr>World Presentation 16x9</vt:lpstr>
      <vt:lpstr>        @swardley maps FIRST AID</vt:lpstr>
      <vt:lpstr>Who am i?</vt:lpstr>
      <vt:lpstr>Who am i?</vt:lpstr>
      <vt:lpstr>Check out the options for mapping</vt:lpstr>
      <vt:lpstr>Who is Simon wardley?</vt:lpstr>
      <vt:lpstr>Now Really, who is he?</vt:lpstr>
      <vt:lpstr>Why?</vt:lpstr>
      <vt:lpstr>Graph vs map </vt:lpstr>
      <vt:lpstr>A little about wardley maps</vt:lpstr>
      <vt:lpstr>SIMON’s First map</vt:lpstr>
      <vt:lpstr>X-axis:  Stage of evolution </vt:lpstr>
      <vt:lpstr>PowerPoint Presentation</vt:lpstr>
      <vt:lpstr>My first map </vt:lpstr>
      <vt:lpstr>PowerPoint Presentation</vt:lpstr>
      <vt:lpstr>So how to make a map?</vt:lpstr>
      <vt:lpstr>Lets get down to mapping</vt:lpstr>
      <vt:lpstr>prerequisites</vt:lpstr>
      <vt:lpstr>PowerPoint Presentation</vt:lpstr>
      <vt:lpstr>PowerPoint Presentation</vt:lpstr>
      <vt:lpstr>PowerPoint Presentation</vt:lpstr>
      <vt:lpstr>What is next?</vt:lpstr>
      <vt:lpstr>Done?</vt:lpstr>
      <vt:lpstr>Any Questions?  Thank You for Your Attention! </vt:lpstr>
      <vt:lpstr>Photo credits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@swardley maps FIRST AID</dc:title>
  <dc:creator>Petra Vukmirovic</dc:creator>
  <cp:lastModifiedBy>Petra Vukmirovic</cp:lastModifiedBy>
  <cp:revision>1</cp:revision>
  <dcterms:created xsi:type="dcterms:W3CDTF">2020-06-03T19:12:16Z</dcterms:created>
  <dcterms:modified xsi:type="dcterms:W3CDTF">2020-06-05T12:34:50Z</dcterms:modified>
</cp:coreProperties>
</file>