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 id="2147483788" r:id="rId5"/>
  </p:sldMasterIdLst>
  <p:notesMasterIdLst>
    <p:notesMasterId r:id="rId27"/>
  </p:notesMasterIdLst>
  <p:sldIdLst>
    <p:sldId id="520" r:id="rId6"/>
    <p:sldId id="557" r:id="rId7"/>
    <p:sldId id="584" r:id="rId8"/>
    <p:sldId id="585" r:id="rId9"/>
    <p:sldId id="559" r:id="rId10"/>
    <p:sldId id="546" r:id="rId11"/>
    <p:sldId id="565" r:id="rId12"/>
    <p:sldId id="589" r:id="rId13"/>
    <p:sldId id="587" r:id="rId14"/>
    <p:sldId id="588" r:id="rId15"/>
    <p:sldId id="586" r:id="rId16"/>
    <p:sldId id="590" r:id="rId17"/>
    <p:sldId id="569" r:id="rId18"/>
    <p:sldId id="562" r:id="rId19"/>
    <p:sldId id="594" r:id="rId20"/>
    <p:sldId id="595" r:id="rId21"/>
    <p:sldId id="593" r:id="rId22"/>
    <p:sldId id="592" r:id="rId23"/>
    <p:sldId id="574" r:id="rId24"/>
    <p:sldId id="576" r:id="rId25"/>
    <p:sldId id="591" r:id="rId26"/>
  </p:sldIdLst>
  <p:sldSz cx="12192000" cy="6858000"/>
  <p:notesSz cx="6858000" cy="1714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extLst>
      <p:ext uri="{19B8F6BF-5375-455C-9EA6-DF929625EA0E}">
        <p15:presenceInfo xmlns:p15="http://schemas.microsoft.com/office/powerpoint/2012/main" userId="S::urn:spo:anon#44fa990c28a9db2e6348527ac92c5022b84a4f84ef1b1d5629aa0969e94f72ea::" providerId="AD"/>
      </p:ext>
    </p:extLst>
  </p:cmAuthor>
  <p:cmAuthor id="2" name="Petra Vukmirovic" initials="PV" lastIdx="6" clrIdx="1">
    <p:extLst>
      <p:ext uri="{19B8F6BF-5375-455C-9EA6-DF929625EA0E}">
        <p15:presenceInfo xmlns:p15="http://schemas.microsoft.com/office/powerpoint/2012/main" userId="S::pvukmirovic@glasswallsolutions.com::a97997c2-a9d5-46ee-9735-021513c209e0" providerId="AD"/>
      </p:ext>
    </p:extLst>
  </p:cmAuthor>
  <p:cmAuthor id="3" name="Petra Vukmirovic" initials="PV [2]" lastIdx="1" clrIdx="2">
    <p:extLst>
      <p:ext uri="{19B8F6BF-5375-455C-9EA6-DF929625EA0E}">
        <p15:presenceInfo xmlns:p15="http://schemas.microsoft.com/office/powerpoint/2012/main" userId="ba2647b7316f3e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1A919A"/>
    <a:srgbClr val="0C3451"/>
    <a:srgbClr val="92A8B4"/>
    <a:srgbClr val="186480"/>
    <a:srgbClr val="051725"/>
    <a:srgbClr val="39414B"/>
    <a:srgbClr val="404040"/>
    <a:srgbClr val="151515"/>
    <a:srgbClr val="D8A2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12854-6461-4BEA-8C92-90BA410110E4}" v="6" dt="2020-06-08T09:16:58.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09" d="100"/>
          <a:sy n="109" d="100"/>
        </p:scale>
        <p:origin x="654"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a Vukmirovic" userId="a97997c2-a9d5-46ee-9735-021513c209e0" providerId="ADAL" clId="{B3A12854-6461-4BEA-8C92-90BA410110E4}"/>
    <pc:docChg chg="modSld">
      <pc:chgData name="Petra Vukmirovic" userId="a97997c2-a9d5-46ee-9735-021513c209e0" providerId="ADAL" clId="{B3A12854-6461-4BEA-8C92-90BA410110E4}" dt="2020-06-08T09:16:59.852" v="6" actId="5793"/>
      <pc:docMkLst>
        <pc:docMk/>
      </pc:docMkLst>
      <pc:sldChg chg="modSp">
        <pc:chgData name="Petra Vukmirovic" userId="a97997c2-a9d5-46ee-9735-021513c209e0" providerId="ADAL" clId="{B3A12854-6461-4BEA-8C92-90BA410110E4}" dt="2020-06-08T09:07:02.922" v="2"/>
        <pc:sldMkLst>
          <pc:docMk/>
          <pc:sldMk cId="2573028090" sldId="569"/>
        </pc:sldMkLst>
        <pc:graphicFrameChg chg="mod">
          <ac:chgData name="Petra Vukmirovic" userId="a97997c2-a9d5-46ee-9735-021513c209e0" providerId="ADAL" clId="{B3A12854-6461-4BEA-8C92-90BA410110E4}" dt="2020-06-08T09:07:02.922" v="2"/>
          <ac:graphicFrameMkLst>
            <pc:docMk/>
            <pc:sldMk cId="2573028090" sldId="569"/>
            <ac:graphicFrameMk id="5" creationId="{D00E1222-9DC0-43F8-B875-53AB1E53DF39}"/>
          </ac:graphicFrameMkLst>
        </pc:graphicFrameChg>
      </pc:sldChg>
      <pc:sldChg chg="modSp mod">
        <pc:chgData name="Petra Vukmirovic" userId="a97997c2-a9d5-46ee-9735-021513c209e0" providerId="ADAL" clId="{B3A12854-6461-4BEA-8C92-90BA410110E4}" dt="2020-06-08T09:16:59.852" v="6" actId="5793"/>
        <pc:sldMkLst>
          <pc:docMk/>
          <pc:sldMk cId="178592856" sldId="594"/>
        </pc:sldMkLst>
        <pc:spChg chg="mod">
          <ac:chgData name="Petra Vukmirovic" userId="a97997c2-a9d5-46ee-9735-021513c209e0" providerId="ADAL" clId="{B3A12854-6461-4BEA-8C92-90BA410110E4}" dt="2020-06-08T09:16:59.852" v="6" actId="5793"/>
          <ac:spMkLst>
            <pc:docMk/>
            <pc:sldMk cId="178592856" sldId="594"/>
            <ac:spMk id="3" creationId="{C80EC0BF-F854-4EE9-8103-90DC12965EBE}"/>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5-27T08:26:42.147" idx="1">
    <p:pos x="10" y="10"/>
    <p:text>Logic Flow Attack - use API key to use FileDrop without authorisation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0-06-06T18:51:08.924" idx="1">
    <p:pos x="10" y="10"/>
    <p:text/>
    <p:extLst>
      <p:ext uri="{C676402C-5697-4E1C-873F-D02D1690AC5C}">
        <p15:threadingInfo xmlns:p15="http://schemas.microsoft.com/office/powerpoint/2012/main" timeZoneBias="-6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hyperlink" Target="https://owasp.org/www-project-top-ten/" TargetMode="External"/><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5.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hyperlink" Target="https://owasp.org/www-project-top-ten/" TargetMode="External"/><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A2D56-746B-40C0-9E76-D087F1F7B773}"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17FBC17-8307-4C76-AFB5-5E324C326CFA}">
      <dgm:prSet/>
      <dgm:spPr/>
      <dgm:t>
        <a:bodyPr/>
        <a:lstStyle/>
        <a:p>
          <a:pPr>
            <a:defRPr cap="all"/>
          </a:pPr>
          <a:r>
            <a:rPr lang="en-US"/>
            <a:t>Process to identify vulnerabilities on an application and mitigate them ​</a:t>
          </a:r>
        </a:p>
      </dgm:t>
    </dgm:pt>
    <dgm:pt modelId="{DBFFA808-DBCF-46E8-878B-81C211EEDFBE}" type="parTrans" cxnId="{2B4433BB-E7BE-4939-9993-3BD23843ABB1}">
      <dgm:prSet/>
      <dgm:spPr/>
      <dgm:t>
        <a:bodyPr/>
        <a:lstStyle/>
        <a:p>
          <a:endParaRPr lang="en-US"/>
        </a:p>
      </dgm:t>
    </dgm:pt>
    <dgm:pt modelId="{C27E732E-768A-4AF1-A379-A461C15C6BD6}" type="sibTrans" cxnId="{2B4433BB-E7BE-4939-9993-3BD23843ABB1}">
      <dgm:prSet/>
      <dgm:spPr/>
      <dgm:t>
        <a:bodyPr/>
        <a:lstStyle/>
        <a:p>
          <a:endParaRPr lang="en-US"/>
        </a:p>
      </dgm:t>
    </dgm:pt>
    <dgm:pt modelId="{E81643BD-7028-48D3-B5A4-1229699A2DA8}">
      <dgm:prSet/>
      <dgm:spPr/>
      <dgm:t>
        <a:bodyPr/>
        <a:lstStyle/>
        <a:p>
          <a:pPr>
            <a:defRPr cap="all"/>
          </a:pPr>
          <a:r>
            <a:rPr lang="en-US"/>
            <a:t>If the vulnerabilities, Threats, Risks and Controls are identified you already have a threat model!​</a:t>
          </a:r>
        </a:p>
      </dgm:t>
    </dgm:pt>
    <dgm:pt modelId="{DDF6EDFB-F569-4681-BCB8-8150D9397E9A}" type="parTrans" cxnId="{DAD7D84C-6F09-42A8-8967-C5F1367524B0}">
      <dgm:prSet/>
      <dgm:spPr/>
      <dgm:t>
        <a:bodyPr/>
        <a:lstStyle/>
        <a:p>
          <a:endParaRPr lang="en-US"/>
        </a:p>
      </dgm:t>
    </dgm:pt>
    <dgm:pt modelId="{0E7D0E94-C2AC-4473-A3F9-FAFC6EFEDCF1}" type="sibTrans" cxnId="{DAD7D84C-6F09-42A8-8967-C5F1367524B0}">
      <dgm:prSet/>
      <dgm:spPr/>
      <dgm:t>
        <a:bodyPr/>
        <a:lstStyle/>
        <a:p>
          <a:endParaRPr lang="en-US"/>
        </a:p>
      </dgm:t>
    </dgm:pt>
    <dgm:pt modelId="{03E5806E-4557-403E-87E0-278954BC64CA}">
      <dgm:prSet/>
      <dgm:spPr/>
      <dgm:t>
        <a:bodyPr/>
        <a:lstStyle/>
        <a:p>
          <a:pPr>
            <a:defRPr cap="all"/>
          </a:pPr>
          <a:r>
            <a:rPr lang="en-US"/>
            <a:t>STRIDE</a:t>
          </a:r>
        </a:p>
        <a:p>
          <a:pPr>
            <a:defRPr cap="all"/>
          </a:pPr>
          <a:r>
            <a:rPr lang="en-US"/>
            <a:t>ATTACK TREES</a:t>
          </a:r>
        </a:p>
      </dgm:t>
    </dgm:pt>
    <dgm:pt modelId="{62FAF912-CDBF-4BED-985B-AC25C83C5A5E}" type="parTrans" cxnId="{9115637F-6EB1-447D-8061-0B695FB93250}">
      <dgm:prSet/>
      <dgm:spPr/>
      <dgm:t>
        <a:bodyPr/>
        <a:lstStyle/>
        <a:p>
          <a:endParaRPr lang="en-US"/>
        </a:p>
      </dgm:t>
    </dgm:pt>
    <dgm:pt modelId="{1C13C57B-2554-41C2-83D0-876D176BD391}" type="sibTrans" cxnId="{9115637F-6EB1-447D-8061-0B695FB93250}">
      <dgm:prSet/>
      <dgm:spPr/>
      <dgm:t>
        <a:bodyPr/>
        <a:lstStyle/>
        <a:p>
          <a:endParaRPr lang="en-US"/>
        </a:p>
      </dgm:t>
    </dgm:pt>
    <dgm:pt modelId="{BDB2C803-48D2-4170-9214-FE5C8437119D}">
      <dgm:prSet/>
      <dgm:spPr/>
      <dgm:t>
        <a:bodyPr/>
        <a:lstStyle/>
        <a:p>
          <a:pPr>
            <a:defRPr cap="all"/>
          </a:pPr>
          <a:r>
            <a:rPr lang="en-GB"/>
            <a:t>Pentest on paper</a:t>
          </a:r>
          <a:endParaRPr lang="en-US"/>
        </a:p>
      </dgm:t>
    </dgm:pt>
    <dgm:pt modelId="{85791FF7-2DFF-45B1-A0B1-CFA86BE28D7F}" type="parTrans" cxnId="{5B09B5DA-4A96-407B-BE03-67F762DBCD39}">
      <dgm:prSet/>
      <dgm:spPr/>
      <dgm:t>
        <a:bodyPr/>
        <a:lstStyle/>
        <a:p>
          <a:endParaRPr lang="en-US"/>
        </a:p>
      </dgm:t>
    </dgm:pt>
    <dgm:pt modelId="{EC6A9193-84B9-4207-81CF-00B461B87E83}" type="sibTrans" cxnId="{5B09B5DA-4A96-407B-BE03-67F762DBCD39}">
      <dgm:prSet/>
      <dgm:spPr/>
      <dgm:t>
        <a:bodyPr/>
        <a:lstStyle/>
        <a:p>
          <a:endParaRPr lang="en-US"/>
        </a:p>
      </dgm:t>
    </dgm:pt>
    <dgm:pt modelId="{7325A850-68CF-4B3A-AB01-A0D0F812E228}" type="pres">
      <dgm:prSet presAssocID="{3A4A2D56-746B-40C0-9E76-D087F1F7B773}" presName="root" presStyleCnt="0">
        <dgm:presLayoutVars>
          <dgm:dir/>
          <dgm:resizeHandles val="exact"/>
        </dgm:presLayoutVars>
      </dgm:prSet>
      <dgm:spPr/>
    </dgm:pt>
    <dgm:pt modelId="{BB7D8E9F-FBF9-4F11-81FE-4A1FC2BBD36B}" type="pres">
      <dgm:prSet presAssocID="{F17FBC17-8307-4C76-AFB5-5E324C326CFA}" presName="compNode" presStyleCnt="0"/>
      <dgm:spPr/>
    </dgm:pt>
    <dgm:pt modelId="{097B281F-3467-47C7-BF93-5B7339709C91}" type="pres">
      <dgm:prSet presAssocID="{F17FBC17-8307-4C76-AFB5-5E324C326CFA}" presName="iconBgRect" presStyleLbl="bgShp" presStyleIdx="0" presStyleCnt="4"/>
      <dgm:spPr/>
    </dgm:pt>
    <dgm:pt modelId="{D3F6C6C5-2F41-4569-A857-5904CD24F2BB}" type="pres">
      <dgm:prSet presAssocID="{F17FBC17-8307-4C76-AFB5-5E324C326C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7AB5A669-EB62-4B8C-90E2-14D9F3CB0407}" type="pres">
      <dgm:prSet presAssocID="{F17FBC17-8307-4C76-AFB5-5E324C326CFA}" presName="spaceRect" presStyleCnt="0"/>
      <dgm:spPr/>
    </dgm:pt>
    <dgm:pt modelId="{EFFD0EBB-207D-4312-90D9-AE7DE70009A4}" type="pres">
      <dgm:prSet presAssocID="{F17FBC17-8307-4C76-AFB5-5E324C326CFA}" presName="textRect" presStyleLbl="revTx" presStyleIdx="0" presStyleCnt="4">
        <dgm:presLayoutVars>
          <dgm:chMax val="1"/>
          <dgm:chPref val="1"/>
        </dgm:presLayoutVars>
      </dgm:prSet>
      <dgm:spPr/>
    </dgm:pt>
    <dgm:pt modelId="{EF3405EA-7BDD-4D7E-A700-C35EC389D275}" type="pres">
      <dgm:prSet presAssocID="{C27E732E-768A-4AF1-A379-A461C15C6BD6}" presName="sibTrans" presStyleCnt="0"/>
      <dgm:spPr/>
    </dgm:pt>
    <dgm:pt modelId="{3BB96089-E23A-45EC-8295-B99BF8D7C06D}" type="pres">
      <dgm:prSet presAssocID="{E81643BD-7028-48D3-B5A4-1229699A2DA8}" presName="compNode" presStyleCnt="0"/>
      <dgm:spPr/>
    </dgm:pt>
    <dgm:pt modelId="{B38784F3-A4DE-4FBB-BBD1-DFD7EEB0E5F7}" type="pres">
      <dgm:prSet presAssocID="{E81643BD-7028-48D3-B5A4-1229699A2DA8}" presName="iconBgRect" presStyleLbl="bgShp" presStyleIdx="1" presStyleCnt="4"/>
      <dgm:spPr/>
    </dgm:pt>
    <dgm:pt modelId="{AB9479D6-C742-41D7-A252-D8C81AC97490}" type="pres">
      <dgm:prSet presAssocID="{E81643BD-7028-48D3-B5A4-1229699A2D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ghtbulb and gear"/>
        </a:ext>
      </dgm:extLst>
    </dgm:pt>
    <dgm:pt modelId="{D3A89115-916A-4FB1-981C-6D9147548990}" type="pres">
      <dgm:prSet presAssocID="{E81643BD-7028-48D3-B5A4-1229699A2DA8}" presName="spaceRect" presStyleCnt="0"/>
      <dgm:spPr/>
    </dgm:pt>
    <dgm:pt modelId="{37BF7DE4-3896-4099-A191-76DF6806FD33}" type="pres">
      <dgm:prSet presAssocID="{E81643BD-7028-48D3-B5A4-1229699A2DA8}" presName="textRect" presStyleLbl="revTx" presStyleIdx="1" presStyleCnt="4">
        <dgm:presLayoutVars>
          <dgm:chMax val="1"/>
          <dgm:chPref val="1"/>
        </dgm:presLayoutVars>
      </dgm:prSet>
      <dgm:spPr/>
    </dgm:pt>
    <dgm:pt modelId="{CF5C0FF7-51DA-4B92-BE80-C633A18FAAA3}" type="pres">
      <dgm:prSet presAssocID="{0E7D0E94-C2AC-4473-A3F9-FAFC6EFEDCF1}" presName="sibTrans" presStyleCnt="0"/>
      <dgm:spPr/>
    </dgm:pt>
    <dgm:pt modelId="{888A2078-001A-4E08-A38A-2DC64ACA52C8}" type="pres">
      <dgm:prSet presAssocID="{03E5806E-4557-403E-87E0-278954BC64CA}" presName="compNode" presStyleCnt="0"/>
      <dgm:spPr/>
    </dgm:pt>
    <dgm:pt modelId="{C605D3D4-9889-4A40-BF7E-35FCE445AC77}" type="pres">
      <dgm:prSet presAssocID="{03E5806E-4557-403E-87E0-278954BC64CA}" presName="iconBgRect" presStyleLbl="bgShp" presStyleIdx="2" presStyleCnt="4"/>
      <dgm:spPr/>
    </dgm:pt>
    <dgm:pt modelId="{C8DA11AD-CCB6-4BEF-93DA-79694427E085}" type="pres">
      <dgm:prSet presAssocID="{03E5806E-4557-403E-87E0-278954BC64CA}" presName="iconRect" presStyleLbl="node1" presStyleIdx="2" presStyleCnt="4" custAng="108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ranching diagram"/>
        </a:ext>
      </dgm:extLst>
    </dgm:pt>
    <dgm:pt modelId="{5371AF4C-9928-4929-8754-03938508FD83}" type="pres">
      <dgm:prSet presAssocID="{03E5806E-4557-403E-87E0-278954BC64CA}" presName="spaceRect" presStyleCnt="0"/>
      <dgm:spPr/>
    </dgm:pt>
    <dgm:pt modelId="{DFBBFFA5-DEFF-4EB2-BC9B-9CC1B4856A95}" type="pres">
      <dgm:prSet presAssocID="{03E5806E-4557-403E-87E0-278954BC64CA}" presName="textRect" presStyleLbl="revTx" presStyleIdx="2" presStyleCnt="4">
        <dgm:presLayoutVars>
          <dgm:chMax val="1"/>
          <dgm:chPref val="1"/>
        </dgm:presLayoutVars>
      </dgm:prSet>
      <dgm:spPr/>
    </dgm:pt>
    <dgm:pt modelId="{359A373E-8DF0-4A0D-8E05-10FB777984AB}" type="pres">
      <dgm:prSet presAssocID="{1C13C57B-2554-41C2-83D0-876D176BD391}" presName="sibTrans" presStyleCnt="0"/>
      <dgm:spPr/>
    </dgm:pt>
    <dgm:pt modelId="{000AF676-464B-4020-877B-444BF9B203C5}" type="pres">
      <dgm:prSet presAssocID="{BDB2C803-48D2-4170-9214-FE5C8437119D}" presName="compNode" presStyleCnt="0"/>
      <dgm:spPr/>
    </dgm:pt>
    <dgm:pt modelId="{E3E6B522-AA1E-4D95-B1E3-553D4F745FFD}" type="pres">
      <dgm:prSet presAssocID="{BDB2C803-48D2-4170-9214-FE5C8437119D}" presName="iconBgRect" presStyleLbl="bgShp" presStyleIdx="3" presStyleCnt="4"/>
      <dgm:spPr/>
    </dgm:pt>
    <dgm:pt modelId="{F728BB39-E8A7-4DE7-895D-81755945B001}" type="pres">
      <dgm:prSet presAssocID="{BDB2C803-48D2-4170-9214-FE5C8437119D}"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lipboard Mixed"/>
        </a:ext>
      </dgm:extLst>
    </dgm:pt>
    <dgm:pt modelId="{7AE3E1C8-1761-4B12-8A46-770CCB8BB7BB}" type="pres">
      <dgm:prSet presAssocID="{BDB2C803-48D2-4170-9214-FE5C8437119D}" presName="spaceRect" presStyleCnt="0"/>
      <dgm:spPr/>
    </dgm:pt>
    <dgm:pt modelId="{B48120B8-CA57-4DBB-A2BE-07A056E43374}" type="pres">
      <dgm:prSet presAssocID="{BDB2C803-48D2-4170-9214-FE5C8437119D}" presName="textRect" presStyleLbl="revTx" presStyleIdx="3" presStyleCnt="4">
        <dgm:presLayoutVars>
          <dgm:chMax val="1"/>
          <dgm:chPref val="1"/>
        </dgm:presLayoutVars>
      </dgm:prSet>
      <dgm:spPr/>
    </dgm:pt>
  </dgm:ptLst>
  <dgm:cxnLst>
    <dgm:cxn modelId="{9618BE37-EC10-4197-A9EC-89316A3B355F}" type="presOf" srcId="{3A4A2D56-746B-40C0-9E76-D087F1F7B773}" destId="{7325A850-68CF-4B3A-AB01-A0D0F812E228}" srcOrd="0" destOrd="0" presId="urn:microsoft.com/office/officeart/2018/5/layout/IconCircleLabelList"/>
    <dgm:cxn modelId="{97E26D5D-5EA3-416D-9ACE-0FF1770971D0}" type="presOf" srcId="{F17FBC17-8307-4C76-AFB5-5E324C326CFA}" destId="{EFFD0EBB-207D-4312-90D9-AE7DE70009A4}" srcOrd="0" destOrd="0" presId="urn:microsoft.com/office/officeart/2018/5/layout/IconCircleLabelList"/>
    <dgm:cxn modelId="{FEDA1864-5886-47B4-98F9-FD8F83B59AAC}" type="presOf" srcId="{03E5806E-4557-403E-87E0-278954BC64CA}" destId="{DFBBFFA5-DEFF-4EB2-BC9B-9CC1B4856A95}" srcOrd="0" destOrd="0" presId="urn:microsoft.com/office/officeart/2018/5/layout/IconCircleLabelList"/>
    <dgm:cxn modelId="{DAD7D84C-6F09-42A8-8967-C5F1367524B0}" srcId="{3A4A2D56-746B-40C0-9E76-D087F1F7B773}" destId="{E81643BD-7028-48D3-B5A4-1229699A2DA8}" srcOrd="1" destOrd="0" parTransId="{DDF6EDFB-F569-4681-BCB8-8150D9397E9A}" sibTransId="{0E7D0E94-C2AC-4473-A3F9-FAFC6EFEDCF1}"/>
    <dgm:cxn modelId="{9115637F-6EB1-447D-8061-0B695FB93250}" srcId="{3A4A2D56-746B-40C0-9E76-D087F1F7B773}" destId="{03E5806E-4557-403E-87E0-278954BC64CA}" srcOrd="2" destOrd="0" parTransId="{62FAF912-CDBF-4BED-985B-AC25C83C5A5E}" sibTransId="{1C13C57B-2554-41C2-83D0-876D176BD391}"/>
    <dgm:cxn modelId="{AD6357BA-84BB-4F92-BDB7-68CC0C65E5BE}" type="presOf" srcId="{E81643BD-7028-48D3-B5A4-1229699A2DA8}" destId="{37BF7DE4-3896-4099-A191-76DF6806FD33}" srcOrd="0" destOrd="0" presId="urn:microsoft.com/office/officeart/2018/5/layout/IconCircleLabelList"/>
    <dgm:cxn modelId="{2B4433BB-E7BE-4939-9993-3BD23843ABB1}" srcId="{3A4A2D56-746B-40C0-9E76-D087F1F7B773}" destId="{F17FBC17-8307-4C76-AFB5-5E324C326CFA}" srcOrd="0" destOrd="0" parTransId="{DBFFA808-DBCF-46E8-878B-81C211EEDFBE}" sibTransId="{C27E732E-768A-4AF1-A379-A461C15C6BD6}"/>
    <dgm:cxn modelId="{0F249ACE-965A-4F30-A723-E92031087D66}" type="presOf" srcId="{BDB2C803-48D2-4170-9214-FE5C8437119D}" destId="{B48120B8-CA57-4DBB-A2BE-07A056E43374}" srcOrd="0" destOrd="0" presId="urn:microsoft.com/office/officeart/2018/5/layout/IconCircleLabelList"/>
    <dgm:cxn modelId="{5B09B5DA-4A96-407B-BE03-67F762DBCD39}" srcId="{3A4A2D56-746B-40C0-9E76-D087F1F7B773}" destId="{BDB2C803-48D2-4170-9214-FE5C8437119D}" srcOrd="3" destOrd="0" parTransId="{85791FF7-2DFF-45B1-A0B1-CFA86BE28D7F}" sibTransId="{EC6A9193-84B9-4207-81CF-00B461B87E83}"/>
    <dgm:cxn modelId="{E20F4603-67D4-4BC8-97B4-DC0A64008880}" type="presParOf" srcId="{7325A850-68CF-4B3A-AB01-A0D0F812E228}" destId="{BB7D8E9F-FBF9-4F11-81FE-4A1FC2BBD36B}" srcOrd="0" destOrd="0" presId="urn:microsoft.com/office/officeart/2018/5/layout/IconCircleLabelList"/>
    <dgm:cxn modelId="{BDA48498-8801-4A93-8085-0E93C8C07117}" type="presParOf" srcId="{BB7D8E9F-FBF9-4F11-81FE-4A1FC2BBD36B}" destId="{097B281F-3467-47C7-BF93-5B7339709C91}" srcOrd="0" destOrd="0" presId="urn:microsoft.com/office/officeart/2018/5/layout/IconCircleLabelList"/>
    <dgm:cxn modelId="{A39FB291-962E-4876-BA1D-B17E9CAD711E}" type="presParOf" srcId="{BB7D8E9F-FBF9-4F11-81FE-4A1FC2BBD36B}" destId="{D3F6C6C5-2F41-4569-A857-5904CD24F2BB}" srcOrd="1" destOrd="0" presId="urn:microsoft.com/office/officeart/2018/5/layout/IconCircleLabelList"/>
    <dgm:cxn modelId="{A103D8AF-D6FC-405A-A2B5-059F11976665}" type="presParOf" srcId="{BB7D8E9F-FBF9-4F11-81FE-4A1FC2BBD36B}" destId="{7AB5A669-EB62-4B8C-90E2-14D9F3CB0407}" srcOrd="2" destOrd="0" presId="urn:microsoft.com/office/officeart/2018/5/layout/IconCircleLabelList"/>
    <dgm:cxn modelId="{CFB0D8DA-9712-4EAE-900D-2EBC48215D0B}" type="presParOf" srcId="{BB7D8E9F-FBF9-4F11-81FE-4A1FC2BBD36B}" destId="{EFFD0EBB-207D-4312-90D9-AE7DE70009A4}" srcOrd="3" destOrd="0" presId="urn:microsoft.com/office/officeart/2018/5/layout/IconCircleLabelList"/>
    <dgm:cxn modelId="{9D7BD352-F68B-46EE-A650-83860C5DB851}" type="presParOf" srcId="{7325A850-68CF-4B3A-AB01-A0D0F812E228}" destId="{EF3405EA-7BDD-4D7E-A700-C35EC389D275}" srcOrd="1" destOrd="0" presId="urn:microsoft.com/office/officeart/2018/5/layout/IconCircleLabelList"/>
    <dgm:cxn modelId="{EF6791DE-A46B-42F5-B669-DC321C010F20}" type="presParOf" srcId="{7325A850-68CF-4B3A-AB01-A0D0F812E228}" destId="{3BB96089-E23A-45EC-8295-B99BF8D7C06D}" srcOrd="2" destOrd="0" presId="urn:microsoft.com/office/officeart/2018/5/layout/IconCircleLabelList"/>
    <dgm:cxn modelId="{23B2C700-56A2-41B2-8ECA-D5B2D196066A}" type="presParOf" srcId="{3BB96089-E23A-45EC-8295-B99BF8D7C06D}" destId="{B38784F3-A4DE-4FBB-BBD1-DFD7EEB0E5F7}" srcOrd="0" destOrd="0" presId="urn:microsoft.com/office/officeart/2018/5/layout/IconCircleLabelList"/>
    <dgm:cxn modelId="{9251A94B-DB8A-4520-ABE9-2C1A906A0C1D}" type="presParOf" srcId="{3BB96089-E23A-45EC-8295-B99BF8D7C06D}" destId="{AB9479D6-C742-41D7-A252-D8C81AC97490}" srcOrd="1" destOrd="0" presId="urn:microsoft.com/office/officeart/2018/5/layout/IconCircleLabelList"/>
    <dgm:cxn modelId="{9C807A0F-A7B8-40E7-A859-4E1B1FFCA77C}" type="presParOf" srcId="{3BB96089-E23A-45EC-8295-B99BF8D7C06D}" destId="{D3A89115-916A-4FB1-981C-6D9147548990}" srcOrd="2" destOrd="0" presId="urn:microsoft.com/office/officeart/2018/5/layout/IconCircleLabelList"/>
    <dgm:cxn modelId="{9E0E3EEC-A16D-4B6F-A5F1-22F548B6BEED}" type="presParOf" srcId="{3BB96089-E23A-45EC-8295-B99BF8D7C06D}" destId="{37BF7DE4-3896-4099-A191-76DF6806FD33}" srcOrd="3" destOrd="0" presId="urn:microsoft.com/office/officeart/2018/5/layout/IconCircleLabelList"/>
    <dgm:cxn modelId="{2BD1AC04-65DC-4185-AAB6-7A1DA1CE1D3B}" type="presParOf" srcId="{7325A850-68CF-4B3A-AB01-A0D0F812E228}" destId="{CF5C0FF7-51DA-4B92-BE80-C633A18FAAA3}" srcOrd="3" destOrd="0" presId="urn:microsoft.com/office/officeart/2018/5/layout/IconCircleLabelList"/>
    <dgm:cxn modelId="{318D11D1-0EF6-4A2A-9633-4BF10E0B540A}" type="presParOf" srcId="{7325A850-68CF-4B3A-AB01-A0D0F812E228}" destId="{888A2078-001A-4E08-A38A-2DC64ACA52C8}" srcOrd="4" destOrd="0" presId="urn:microsoft.com/office/officeart/2018/5/layout/IconCircleLabelList"/>
    <dgm:cxn modelId="{785FCBA0-EC96-4B29-BB2B-0CACA23A7924}" type="presParOf" srcId="{888A2078-001A-4E08-A38A-2DC64ACA52C8}" destId="{C605D3D4-9889-4A40-BF7E-35FCE445AC77}" srcOrd="0" destOrd="0" presId="urn:microsoft.com/office/officeart/2018/5/layout/IconCircleLabelList"/>
    <dgm:cxn modelId="{8D1FEF7A-CA19-4414-95B4-349FF7F8108B}" type="presParOf" srcId="{888A2078-001A-4E08-A38A-2DC64ACA52C8}" destId="{C8DA11AD-CCB6-4BEF-93DA-79694427E085}" srcOrd="1" destOrd="0" presId="urn:microsoft.com/office/officeart/2018/5/layout/IconCircleLabelList"/>
    <dgm:cxn modelId="{CDEEC8FF-C5D3-4A76-99C2-4CE3FF705D7F}" type="presParOf" srcId="{888A2078-001A-4E08-A38A-2DC64ACA52C8}" destId="{5371AF4C-9928-4929-8754-03938508FD83}" srcOrd="2" destOrd="0" presId="urn:microsoft.com/office/officeart/2018/5/layout/IconCircleLabelList"/>
    <dgm:cxn modelId="{9475E497-F925-4F6A-BF7F-8F4B703ADFCD}" type="presParOf" srcId="{888A2078-001A-4E08-A38A-2DC64ACA52C8}" destId="{DFBBFFA5-DEFF-4EB2-BC9B-9CC1B4856A95}" srcOrd="3" destOrd="0" presId="urn:microsoft.com/office/officeart/2018/5/layout/IconCircleLabelList"/>
    <dgm:cxn modelId="{654C0B50-0D97-4082-A0F2-E7F2A9CEEDA1}" type="presParOf" srcId="{7325A850-68CF-4B3A-AB01-A0D0F812E228}" destId="{359A373E-8DF0-4A0D-8E05-10FB777984AB}" srcOrd="5" destOrd="0" presId="urn:microsoft.com/office/officeart/2018/5/layout/IconCircleLabelList"/>
    <dgm:cxn modelId="{EEFA6051-437E-4371-B98D-2585894A7A21}" type="presParOf" srcId="{7325A850-68CF-4B3A-AB01-A0D0F812E228}" destId="{000AF676-464B-4020-877B-444BF9B203C5}" srcOrd="6" destOrd="0" presId="urn:microsoft.com/office/officeart/2018/5/layout/IconCircleLabelList"/>
    <dgm:cxn modelId="{C9DE59DA-C4BB-46BE-B1A1-528E94DC0685}" type="presParOf" srcId="{000AF676-464B-4020-877B-444BF9B203C5}" destId="{E3E6B522-AA1E-4D95-B1E3-553D4F745FFD}" srcOrd="0" destOrd="0" presId="urn:microsoft.com/office/officeart/2018/5/layout/IconCircleLabelList"/>
    <dgm:cxn modelId="{7C22BCBF-F040-4EEC-884B-9D1E401ECD49}" type="presParOf" srcId="{000AF676-464B-4020-877B-444BF9B203C5}" destId="{F728BB39-E8A7-4DE7-895D-81755945B001}" srcOrd="1" destOrd="0" presId="urn:microsoft.com/office/officeart/2018/5/layout/IconCircleLabelList"/>
    <dgm:cxn modelId="{1E7514D0-837D-4597-AA28-615A1A390863}" type="presParOf" srcId="{000AF676-464B-4020-877B-444BF9B203C5}" destId="{7AE3E1C8-1761-4B12-8A46-770CCB8BB7BB}" srcOrd="2" destOrd="0" presId="urn:microsoft.com/office/officeart/2018/5/layout/IconCircleLabelList"/>
    <dgm:cxn modelId="{3B9CA490-5D32-4D64-91D9-BC0092917450}" type="presParOf" srcId="{000AF676-464B-4020-877B-444BF9B203C5}" destId="{B48120B8-CA57-4DBB-A2BE-07A056E43374}" srcOrd="3" destOrd="0" presId="urn:microsoft.com/office/officeart/2018/5/layout/IconCircle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9FF43E-676F-4232-AC48-5CABD759C593}"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GB"/>
        </a:p>
      </dgm:t>
    </dgm:pt>
    <dgm:pt modelId="{649564D3-17D2-441F-B34A-5B4C18D7FA9F}">
      <dgm:prSet phldrT="[Text]"/>
      <dgm:spPr>
        <a:gradFill rotWithShape="0">
          <a:gsLst>
            <a:gs pos="10000">
              <a:srgbClr val="FF0000"/>
            </a:gs>
            <a:gs pos="100000">
              <a:schemeClr val="bg2">
                <a:shade val="96000"/>
                <a:hueMod val="88000"/>
                <a:satMod val="220000"/>
                <a:lumMod val="82000"/>
              </a:schemeClr>
            </a:gs>
          </a:gsLst>
          <a:lin ang="6120000" scaled="1"/>
        </a:gradFill>
      </dgm:spPr>
      <dgm:t>
        <a:bodyPr/>
        <a:lstStyle/>
        <a:p>
          <a:r>
            <a:rPr lang="en-GB" dirty="0"/>
            <a:t>Confidentiality</a:t>
          </a:r>
        </a:p>
      </dgm:t>
    </dgm:pt>
    <dgm:pt modelId="{6DC3F3C1-69C1-4751-9EF0-AC3C87C2B602}" type="parTrans" cxnId="{C65BC5A1-8BDE-4D59-B656-65C02E302EE0}">
      <dgm:prSet/>
      <dgm:spPr/>
      <dgm:t>
        <a:bodyPr/>
        <a:lstStyle/>
        <a:p>
          <a:endParaRPr lang="en-GB"/>
        </a:p>
      </dgm:t>
    </dgm:pt>
    <dgm:pt modelId="{E74AF20A-F7EC-42F4-9EFD-25EB7C058BCA}" type="sibTrans" cxnId="{C65BC5A1-8BDE-4D59-B656-65C02E302EE0}">
      <dgm:prSet/>
      <dgm:spPr/>
      <dgm:t>
        <a:bodyPr/>
        <a:lstStyle/>
        <a:p>
          <a:endParaRPr lang="en-GB"/>
        </a:p>
      </dgm:t>
    </dgm:pt>
    <dgm:pt modelId="{777EFBEE-F334-46AC-8EC9-40B7A84D6C03}">
      <dgm:prSet phldrT="[Text]"/>
      <dgm:spPr>
        <a:gradFill rotWithShape="0">
          <a:gsLst>
            <a:gs pos="10000">
              <a:srgbClr val="FF0000"/>
            </a:gs>
            <a:gs pos="100000">
              <a:schemeClr val="bg2">
                <a:shade val="96000"/>
                <a:hueMod val="88000"/>
                <a:satMod val="220000"/>
                <a:lumMod val="82000"/>
              </a:schemeClr>
            </a:gs>
          </a:gsLst>
          <a:lin ang="6120000" scaled="1"/>
        </a:gradFill>
      </dgm:spPr>
      <dgm:t>
        <a:bodyPr/>
        <a:lstStyle/>
        <a:p>
          <a:r>
            <a:rPr lang="en-GB" dirty="0"/>
            <a:t>Availability</a:t>
          </a:r>
        </a:p>
      </dgm:t>
    </dgm:pt>
    <dgm:pt modelId="{96E998A2-B1D6-446E-93D8-4668209B024E}" type="parTrans" cxnId="{C4535C39-C31B-4790-9B24-EF0A1A6D63ED}">
      <dgm:prSet/>
      <dgm:spPr/>
      <dgm:t>
        <a:bodyPr/>
        <a:lstStyle/>
        <a:p>
          <a:endParaRPr lang="en-GB"/>
        </a:p>
      </dgm:t>
    </dgm:pt>
    <dgm:pt modelId="{19D5F61F-D0A2-41E7-B55B-7A51CC4EAE4D}" type="sibTrans" cxnId="{C4535C39-C31B-4790-9B24-EF0A1A6D63ED}">
      <dgm:prSet/>
      <dgm:spPr/>
      <dgm:t>
        <a:bodyPr/>
        <a:lstStyle/>
        <a:p>
          <a:endParaRPr lang="en-GB"/>
        </a:p>
      </dgm:t>
    </dgm:pt>
    <dgm:pt modelId="{233228CF-495B-4346-A515-F58C34708BFE}">
      <dgm:prSet phldrT="[Text]"/>
      <dgm:spPr>
        <a:gradFill rotWithShape="0">
          <a:gsLst>
            <a:gs pos="10000">
              <a:srgbClr val="FF0000"/>
            </a:gs>
            <a:gs pos="100000">
              <a:schemeClr val="bg2">
                <a:shade val="96000"/>
                <a:hueMod val="88000"/>
                <a:satMod val="220000"/>
                <a:lumMod val="82000"/>
              </a:schemeClr>
            </a:gs>
          </a:gsLst>
          <a:lin ang="6120000" scaled="1"/>
        </a:gradFill>
      </dgm:spPr>
      <dgm:t>
        <a:bodyPr/>
        <a:lstStyle/>
        <a:p>
          <a:r>
            <a:rPr lang="en-GB" dirty="0"/>
            <a:t>Integrity</a:t>
          </a:r>
        </a:p>
      </dgm:t>
    </dgm:pt>
    <dgm:pt modelId="{26D67068-FB31-4029-A92E-0E8208F0CD19}" type="parTrans" cxnId="{51B03C4A-797D-4525-B52C-F0EC6BD05CCB}">
      <dgm:prSet/>
      <dgm:spPr/>
      <dgm:t>
        <a:bodyPr/>
        <a:lstStyle/>
        <a:p>
          <a:endParaRPr lang="en-GB"/>
        </a:p>
      </dgm:t>
    </dgm:pt>
    <dgm:pt modelId="{A2D12F6A-74A0-4377-B30D-2FE51A48A93D}" type="sibTrans" cxnId="{51B03C4A-797D-4525-B52C-F0EC6BD05CCB}">
      <dgm:prSet/>
      <dgm:spPr/>
      <dgm:t>
        <a:bodyPr/>
        <a:lstStyle/>
        <a:p>
          <a:endParaRPr lang="en-GB"/>
        </a:p>
      </dgm:t>
    </dgm:pt>
    <dgm:pt modelId="{923C1C1F-4314-4119-B43A-0636FD9E6675}" type="pres">
      <dgm:prSet presAssocID="{049FF43E-676F-4232-AC48-5CABD759C593}" presName="Name0" presStyleCnt="0">
        <dgm:presLayoutVars>
          <dgm:dir/>
          <dgm:resizeHandles val="exact"/>
        </dgm:presLayoutVars>
      </dgm:prSet>
      <dgm:spPr/>
    </dgm:pt>
    <dgm:pt modelId="{D8FBE4F1-13B6-4B08-964E-CED352A1186A}" type="pres">
      <dgm:prSet presAssocID="{649564D3-17D2-441F-B34A-5B4C18D7FA9F}" presName="node" presStyleLbl="node1" presStyleIdx="0" presStyleCnt="3" custScaleX="91708" custScaleY="84525">
        <dgm:presLayoutVars>
          <dgm:bulletEnabled val="1"/>
        </dgm:presLayoutVars>
      </dgm:prSet>
      <dgm:spPr/>
    </dgm:pt>
    <dgm:pt modelId="{25C1AC41-A198-4EE1-8521-85229C176020}" type="pres">
      <dgm:prSet presAssocID="{E74AF20A-F7EC-42F4-9EFD-25EB7C058BCA}" presName="sibTrans" presStyleLbl="sibTrans2D1" presStyleIdx="0" presStyleCnt="3" custScaleX="204393"/>
      <dgm:spPr/>
    </dgm:pt>
    <dgm:pt modelId="{27CAF257-C79C-47F2-9261-EEA7E2EC72BF}" type="pres">
      <dgm:prSet presAssocID="{E74AF20A-F7EC-42F4-9EFD-25EB7C058BCA}" presName="connectorText" presStyleLbl="sibTrans2D1" presStyleIdx="0" presStyleCnt="3"/>
      <dgm:spPr/>
    </dgm:pt>
    <dgm:pt modelId="{AC7F70B8-13A5-4F08-9D0B-1D5372C1C7C2}" type="pres">
      <dgm:prSet presAssocID="{777EFBEE-F334-46AC-8EC9-40B7A84D6C03}" presName="node" presStyleLbl="node1" presStyleIdx="1" presStyleCnt="3" custScaleX="98869" custScaleY="78798">
        <dgm:presLayoutVars>
          <dgm:bulletEnabled val="1"/>
        </dgm:presLayoutVars>
      </dgm:prSet>
      <dgm:spPr/>
    </dgm:pt>
    <dgm:pt modelId="{B46C0B82-16B9-4922-A811-817A22041452}" type="pres">
      <dgm:prSet presAssocID="{19D5F61F-D0A2-41E7-B55B-7A51CC4EAE4D}" presName="sibTrans" presStyleLbl="sibTrans2D1" presStyleIdx="1" presStyleCnt="3" custScaleX="121699"/>
      <dgm:spPr/>
    </dgm:pt>
    <dgm:pt modelId="{01C0CF45-ACDB-40C7-B76C-8A80CE2C3EC7}" type="pres">
      <dgm:prSet presAssocID="{19D5F61F-D0A2-41E7-B55B-7A51CC4EAE4D}" presName="connectorText" presStyleLbl="sibTrans2D1" presStyleIdx="1" presStyleCnt="3"/>
      <dgm:spPr/>
    </dgm:pt>
    <dgm:pt modelId="{5716313E-FD68-4B01-8834-C9C622D230BF}" type="pres">
      <dgm:prSet presAssocID="{233228CF-495B-4346-A515-F58C34708BFE}" presName="node" presStyleLbl="node1" presStyleIdx="2" presStyleCnt="3" custScaleX="87339" custScaleY="85819">
        <dgm:presLayoutVars>
          <dgm:bulletEnabled val="1"/>
        </dgm:presLayoutVars>
      </dgm:prSet>
      <dgm:spPr/>
    </dgm:pt>
    <dgm:pt modelId="{9883CDC2-5E60-431E-AF13-D7E80869BB70}" type="pres">
      <dgm:prSet presAssocID="{A2D12F6A-74A0-4377-B30D-2FE51A48A93D}" presName="sibTrans" presStyleLbl="sibTrans2D1" presStyleIdx="2" presStyleCnt="3" custScaleX="198838"/>
      <dgm:spPr/>
    </dgm:pt>
    <dgm:pt modelId="{0501C167-E9C8-491D-A7DF-A7EC76EDBD95}" type="pres">
      <dgm:prSet presAssocID="{A2D12F6A-74A0-4377-B30D-2FE51A48A93D}" presName="connectorText" presStyleLbl="sibTrans2D1" presStyleIdx="2" presStyleCnt="3"/>
      <dgm:spPr/>
    </dgm:pt>
  </dgm:ptLst>
  <dgm:cxnLst>
    <dgm:cxn modelId="{B2456301-7DEB-4506-8F5F-56C4F69659B4}" type="presOf" srcId="{E74AF20A-F7EC-42F4-9EFD-25EB7C058BCA}" destId="{27CAF257-C79C-47F2-9261-EEA7E2EC72BF}" srcOrd="1" destOrd="0" presId="urn:microsoft.com/office/officeart/2005/8/layout/cycle7"/>
    <dgm:cxn modelId="{922D9405-48AF-489D-A7B7-1BA034F12402}" type="presOf" srcId="{233228CF-495B-4346-A515-F58C34708BFE}" destId="{5716313E-FD68-4B01-8834-C9C622D230BF}" srcOrd="0" destOrd="0" presId="urn:microsoft.com/office/officeart/2005/8/layout/cycle7"/>
    <dgm:cxn modelId="{C4535C39-C31B-4790-9B24-EF0A1A6D63ED}" srcId="{049FF43E-676F-4232-AC48-5CABD759C593}" destId="{777EFBEE-F334-46AC-8EC9-40B7A84D6C03}" srcOrd="1" destOrd="0" parTransId="{96E998A2-B1D6-446E-93D8-4668209B024E}" sibTransId="{19D5F61F-D0A2-41E7-B55B-7A51CC4EAE4D}"/>
    <dgm:cxn modelId="{05A06A3A-2A2B-42B1-AABF-3DFB460D0889}" type="presOf" srcId="{E74AF20A-F7EC-42F4-9EFD-25EB7C058BCA}" destId="{25C1AC41-A198-4EE1-8521-85229C176020}" srcOrd="0" destOrd="0" presId="urn:microsoft.com/office/officeart/2005/8/layout/cycle7"/>
    <dgm:cxn modelId="{F255105C-ADC6-4002-B218-08F291310DB0}" type="presOf" srcId="{A2D12F6A-74A0-4377-B30D-2FE51A48A93D}" destId="{9883CDC2-5E60-431E-AF13-D7E80869BB70}" srcOrd="0" destOrd="0" presId="urn:microsoft.com/office/officeart/2005/8/layout/cycle7"/>
    <dgm:cxn modelId="{51B03C4A-797D-4525-B52C-F0EC6BD05CCB}" srcId="{049FF43E-676F-4232-AC48-5CABD759C593}" destId="{233228CF-495B-4346-A515-F58C34708BFE}" srcOrd="2" destOrd="0" parTransId="{26D67068-FB31-4029-A92E-0E8208F0CD19}" sibTransId="{A2D12F6A-74A0-4377-B30D-2FE51A48A93D}"/>
    <dgm:cxn modelId="{7A627351-DD96-44D7-8FCA-3BF8622CB6C8}" type="presOf" srcId="{777EFBEE-F334-46AC-8EC9-40B7A84D6C03}" destId="{AC7F70B8-13A5-4F08-9D0B-1D5372C1C7C2}" srcOrd="0" destOrd="0" presId="urn:microsoft.com/office/officeart/2005/8/layout/cycle7"/>
    <dgm:cxn modelId="{C65BC5A1-8BDE-4D59-B656-65C02E302EE0}" srcId="{049FF43E-676F-4232-AC48-5CABD759C593}" destId="{649564D3-17D2-441F-B34A-5B4C18D7FA9F}" srcOrd="0" destOrd="0" parTransId="{6DC3F3C1-69C1-4751-9EF0-AC3C87C2B602}" sibTransId="{E74AF20A-F7EC-42F4-9EFD-25EB7C058BCA}"/>
    <dgm:cxn modelId="{C529CEA9-3251-4FA6-B1D7-237C499D7382}" type="presOf" srcId="{A2D12F6A-74A0-4377-B30D-2FE51A48A93D}" destId="{0501C167-E9C8-491D-A7DF-A7EC76EDBD95}" srcOrd="1" destOrd="0" presId="urn:microsoft.com/office/officeart/2005/8/layout/cycle7"/>
    <dgm:cxn modelId="{0864A9BB-3F79-4830-9510-AE2642FD1AAC}" type="presOf" srcId="{649564D3-17D2-441F-B34A-5B4C18D7FA9F}" destId="{D8FBE4F1-13B6-4B08-964E-CED352A1186A}" srcOrd="0" destOrd="0" presId="urn:microsoft.com/office/officeart/2005/8/layout/cycle7"/>
    <dgm:cxn modelId="{E3C0D9CC-A7B5-4203-99E6-AD04472B5472}" type="presOf" srcId="{19D5F61F-D0A2-41E7-B55B-7A51CC4EAE4D}" destId="{01C0CF45-ACDB-40C7-B76C-8A80CE2C3EC7}" srcOrd="1" destOrd="0" presId="urn:microsoft.com/office/officeart/2005/8/layout/cycle7"/>
    <dgm:cxn modelId="{D017EBE3-717E-4D88-9D43-4AF92F104C8D}" type="presOf" srcId="{049FF43E-676F-4232-AC48-5CABD759C593}" destId="{923C1C1F-4314-4119-B43A-0636FD9E6675}" srcOrd="0" destOrd="0" presId="urn:microsoft.com/office/officeart/2005/8/layout/cycle7"/>
    <dgm:cxn modelId="{883251F4-5263-4A08-BC1D-447559F2D51B}" type="presOf" srcId="{19D5F61F-D0A2-41E7-B55B-7A51CC4EAE4D}" destId="{B46C0B82-16B9-4922-A811-817A22041452}" srcOrd="0" destOrd="0" presId="urn:microsoft.com/office/officeart/2005/8/layout/cycle7"/>
    <dgm:cxn modelId="{D4B57705-2945-47BA-8C8A-56FE9B24648A}" type="presParOf" srcId="{923C1C1F-4314-4119-B43A-0636FD9E6675}" destId="{D8FBE4F1-13B6-4B08-964E-CED352A1186A}" srcOrd="0" destOrd="0" presId="urn:microsoft.com/office/officeart/2005/8/layout/cycle7"/>
    <dgm:cxn modelId="{F6CFA111-2FF6-4813-B0B1-A27266E78167}" type="presParOf" srcId="{923C1C1F-4314-4119-B43A-0636FD9E6675}" destId="{25C1AC41-A198-4EE1-8521-85229C176020}" srcOrd="1" destOrd="0" presId="urn:microsoft.com/office/officeart/2005/8/layout/cycle7"/>
    <dgm:cxn modelId="{F8CFB29C-E5EC-448B-816F-2C5FA8283DCD}" type="presParOf" srcId="{25C1AC41-A198-4EE1-8521-85229C176020}" destId="{27CAF257-C79C-47F2-9261-EEA7E2EC72BF}" srcOrd="0" destOrd="0" presId="urn:microsoft.com/office/officeart/2005/8/layout/cycle7"/>
    <dgm:cxn modelId="{EC1BB97D-75A3-4553-979D-4157760D136F}" type="presParOf" srcId="{923C1C1F-4314-4119-B43A-0636FD9E6675}" destId="{AC7F70B8-13A5-4F08-9D0B-1D5372C1C7C2}" srcOrd="2" destOrd="0" presId="urn:microsoft.com/office/officeart/2005/8/layout/cycle7"/>
    <dgm:cxn modelId="{3F95E0D6-38A2-4C9A-AF40-AF36842587CF}" type="presParOf" srcId="{923C1C1F-4314-4119-B43A-0636FD9E6675}" destId="{B46C0B82-16B9-4922-A811-817A22041452}" srcOrd="3" destOrd="0" presId="urn:microsoft.com/office/officeart/2005/8/layout/cycle7"/>
    <dgm:cxn modelId="{5BC4AB84-4D09-40B6-9312-218F0C308497}" type="presParOf" srcId="{B46C0B82-16B9-4922-A811-817A22041452}" destId="{01C0CF45-ACDB-40C7-B76C-8A80CE2C3EC7}" srcOrd="0" destOrd="0" presId="urn:microsoft.com/office/officeart/2005/8/layout/cycle7"/>
    <dgm:cxn modelId="{6191C059-BDFA-43FD-8236-319553410458}" type="presParOf" srcId="{923C1C1F-4314-4119-B43A-0636FD9E6675}" destId="{5716313E-FD68-4B01-8834-C9C622D230BF}" srcOrd="4" destOrd="0" presId="urn:microsoft.com/office/officeart/2005/8/layout/cycle7"/>
    <dgm:cxn modelId="{3C44ADC4-17BF-4D77-ADCA-4916BAA8A577}" type="presParOf" srcId="{923C1C1F-4314-4119-B43A-0636FD9E6675}" destId="{9883CDC2-5E60-431E-AF13-D7E80869BB70}" srcOrd="5" destOrd="0" presId="urn:microsoft.com/office/officeart/2005/8/layout/cycle7"/>
    <dgm:cxn modelId="{AFE8439D-AC87-42C0-A1F0-D2CEA13EE2BB}" type="presParOf" srcId="{9883CDC2-5E60-431E-AF13-D7E80869BB70}" destId="{0501C167-E9C8-491D-A7DF-A7EC76EDBD95}"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436A50-CA60-4DB8-9FA6-A7806691F7C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36665C82-0A65-444B-B8F8-8D3B81326F82}">
      <dgm:prSet custT="1"/>
      <dgm:spPr/>
      <dgm:t>
        <a:bodyPr/>
        <a:lstStyle/>
        <a:p>
          <a:r>
            <a:rPr lang="en-US" sz="1200" dirty="0"/>
            <a:t>Step 2: Decompose Your Application (Developer Role - Genesis):</a:t>
          </a:r>
          <a:endParaRPr lang="en-GB" sz="1200" dirty="0"/>
        </a:p>
      </dgm:t>
    </dgm:pt>
    <dgm:pt modelId="{740C9CD1-97EF-462A-B20E-BBB35562C851}" type="parTrans" cxnId="{BA8D4B63-B560-4BB3-8F82-A8D3E1F934B3}">
      <dgm:prSet/>
      <dgm:spPr/>
      <dgm:t>
        <a:bodyPr/>
        <a:lstStyle/>
        <a:p>
          <a:endParaRPr lang="en-GB" sz="4000"/>
        </a:p>
      </dgm:t>
    </dgm:pt>
    <dgm:pt modelId="{83690337-28E5-430E-A742-88DE7F19CBF3}" type="sibTrans" cxnId="{BA8D4B63-B560-4BB3-8F82-A8D3E1F934B3}">
      <dgm:prSet/>
      <dgm:spPr/>
      <dgm:t>
        <a:bodyPr/>
        <a:lstStyle/>
        <a:p>
          <a:endParaRPr lang="en-GB" sz="4000"/>
        </a:p>
      </dgm:t>
    </dgm:pt>
    <dgm:pt modelId="{F3837330-E6F7-4F9D-90C6-B71EEBEA69A0}">
      <dgm:prSet custT="1"/>
      <dgm:spPr/>
      <dgm:t>
        <a:bodyPr/>
        <a:lstStyle/>
        <a:p>
          <a:r>
            <a:rPr lang="en-US" sz="1200" dirty="0"/>
            <a:t>Trust Boundaries (indicates where trust level changes)</a:t>
          </a:r>
          <a:endParaRPr lang="en-GB" sz="1200" dirty="0"/>
        </a:p>
      </dgm:t>
    </dgm:pt>
    <dgm:pt modelId="{000054A8-D5C6-4C36-9741-626FE68897D7}" type="parTrans" cxnId="{867522DC-6B63-41A8-962C-CC413FE8B718}">
      <dgm:prSet/>
      <dgm:spPr/>
      <dgm:t>
        <a:bodyPr/>
        <a:lstStyle/>
        <a:p>
          <a:endParaRPr lang="en-GB" sz="4000"/>
        </a:p>
      </dgm:t>
    </dgm:pt>
    <dgm:pt modelId="{5C60F3FD-C246-4AE3-9B70-B5CFC0180F4D}" type="sibTrans" cxnId="{867522DC-6B63-41A8-962C-CC413FE8B718}">
      <dgm:prSet/>
      <dgm:spPr/>
      <dgm:t>
        <a:bodyPr/>
        <a:lstStyle/>
        <a:p>
          <a:endParaRPr lang="en-GB" sz="4000"/>
        </a:p>
      </dgm:t>
    </dgm:pt>
    <dgm:pt modelId="{0E361A33-961E-4672-B16D-07E757D8261C}">
      <dgm:prSet custT="1"/>
      <dgm:spPr/>
      <dgm:t>
        <a:bodyPr/>
        <a:lstStyle/>
        <a:p>
          <a:r>
            <a:rPr lang="en-US" sz="1200" dirty="0"/>
            <a:t>Firewall</a:t>
          </a:r>
          <a:endParaRPr lang="en-GB" sz="1200" dirty="0"/>
        </a:p>
      </dgm:t>
    </dgm:pt>
    <dgm:pt modelId="{94113E6D-094A-4978-837A-07D9F98FC062}" type="parTrans" cxnId="{1145854B-1617-4918-BB43-EC56D3F8F899}">
      <dgm:prSet/>
      <dgm:spPr/>
      <dgm:t>
        <a:bodyPr/>
        <a:lstStyle/>
        <a:p>
          <a:endParaRPr lang="en-GB" sz="4000"/>
        </a:p>
      </dgm:t>
    </dgm:pt>
    <dgm:pt modelId="{D1A0BF56-FEC8-43A8-8CB6-71D79DFA4AA4}" type="sibTrans" cxnId="{1145854B-1617-4918-BB43-EC56D3F8F899}">
      <dgm:prSet/>
      <dgm:spPr/>
      <dgm:t>
        <a:bodyPr/>
        <a:lstStyle/>
        <a:p>
          <a:endParaRPr lang="en-GB" sz="4000"/>
        </a:p>
      </dgm:t>
    </dgm:pt>
    <dgm:pt modelId="{9678CB12-B48C-433A-BD42-8A34FF3C505D}">
      <dgm:prSet custT="1"/>
      <dgm:spPr/>
      <dgm:t>
        <a:bodyPr/>
        <a:lstStyle/>
        <a:p>
          <a:r>
            <a:rPr lang="en-US" sz="1200" dirty="0"/>
            <a:t>Webserver -&gt; Database</a:t>
          </a:r>
          <a:endParaRPr lang="en-GB" sz="1200" dirty="0"/>
        </a:p>
      </dgm:t>
    </dgm:pt>
    <dgm:pt modelId="{92F86DA6-9A86-4D5E-8596-81FA423C381C}" type="parTrans" cxnId="{7B8616A4-362C-4743-815F-51632A410861}">
      <dgm:prSet/>
      <dgm:spPr/>
      <dgm:t>
        <a:bodyPr/>
        <a:lstStyle/>
        <a:p>
          <a:endParaRPr lang="en-GB" sz="4000"/>
        </a:p>
      </dgm:t>
    </dgm:pt>
    <dgm:pt modelId="{69E4C185-6065-4DE7-A9ED-E81AE05443B8}" type="sibTrans" cxnId="{7B8616A4-362C-4743-815F-51632A410861}">
      <dgm:prSet/>
      <dgm:spPr/>
      <dgm:t>
        <a:bodyPr/>
        <a:lstStyle/>
        <a:p>
          <a:endParaRPr lang="en-GB" sz="4000"/>
        </a:p>
      </dgm:t>
    </dgm:pt>
    <dgm:pt modelId="{3736E3EA-BED0-45D6-9FDE-36C8547F1FD0}">
      <dgm:prSet custT="1"/>
      <dgm:spPr/>
      <dgm:t>
        <a:bodyPr/>
        <a:lstStyle/>
        <a:p>
          <a:r>
            <a:rPr lang="en-US" sz="1200" dirty="0"/>
            <a:t>Your App -&gt; External 3rd party Services</a:t>
          </a:r>
          <a:endParaRPr lang="en-GB" sz="1200" dirty="0"/>
        </a:p>
      </dgm:t>
    </dgm:pt>
    <dgm:pt modelId="{90118F96-F3E9-453A-BBE4-84A2E12F0F5F}" type="parTrans" cxnId="{0B9275C0-FED0-4493-962F-9517C35A8F6A}">
      <dgm:prSet/>
      <dgm:spPr/>
      <dgm:t>
        <a:bodyPr/>
        <a:lstStyle/>
        <a:p>
          <a:endParaRPr lang="en-GB" sz="4000"/>
        </a:p>
      </dgm:t>
    </dgm:pt>
    <dgm:pt modelId="{1FD7951D-67B8-4632-A546-5F0A3C41C989}" type="sibTrans" cxnId="{0B9275C0-FED0-4493-962F-9517C35A8F6A}">
      <dgm:prSet/>
      <dgm:spPr/>
      <dgm:t>
        <a:bodyPr/>
        <a:lstStyle/>
        <a:p>
          <a:endParaRPr lang="en-GB" sz="4000"/>
        </a:p>
      </dgm:t>
    </dgm:pt>
    <dgm:pt modelId="{B811BBB4-1C71-4FC0-B72C-A890B5045424}">
      <dgm:prSet custT="1"/>
      <dgm:spPr/>
      <dgm:t>
        <a:bodyPr/>
        <a:lstStyle/>
        <a:p>
          <a:r>
            <a:rPr lang="en-US" sz="1200" dirty="0"/>
            <a:t>Entry Points (Principal attack Targets)</a:t>
          </a:r>
          <a:endParaRPr lang="en-GB" sz="1200" dirty="0"/>
        </a:p>
      </dgm:t>
    </dgm:pt>
    <dgm:pt modelId="{FFA009F1-A978-4E43-BF46-443473E44F33}" type="parTrans" cxnId="{E901AA20-BA62-40C0-BDEC-44880F9ACA21}">
      <dgm:prSet/>
      <dgm:spPr/>
      <dgm:t>
        <a:bodyPr/>
        <a:lstStyle/>
        <a:p>
          <a:endParaRPr lang="en-GB" sz="4000"/>
        </a:p>
      </dgm:t>
    </dgm:pt>
    <dgm:pt modelId="{0E9F4922-AAB6-416A-AAF3-1D1842EA8B95}" type="sibTrans" cxnId="{E901AA20-BA62-40C0-BDEC-44880F9ACA21}">
      <dgm:prSet/>
      <dgm:spPr/>
      <dgm:t>
        <a:bodyPr/>
        <a:lstStyle/>
        <a:p>
          <a:endParaRPr lang="en-GB" sz="4000"/>
        </a:p>
      </dgm:t>
    </dgm:pt>
    <dgm:pt modelId="{51E93479-F343-4A05-B3EF-8CF25B4B44CA}">
      <dgm:prSet custT="1"/>
      <dgm:spPr/>
      <dgm:t>
        <a:bodyPr/>
        <a:lstStyle/>
        <a:p>
          <a:r>
            <a:rPr lang="en-US" sz="1200" dirty="0"/>
            <a:t>Ports, Pages, Components, APIs, Stored Procedures</a:t>
          </a:r>
          <a:endParaRPr lang="en-GB" sz="1200" dirty="0"/>
        </a:p>
      </dgm:t>
    </dgm:pt>
    <dgm:pt modelId="{7FCF5DA4-66D7-4182-B396-140DF56CA579}" type="parTrans" cxnId="{13BF3107-8EAC-48BF-A2C1-9AB9624CAF1C}">
      <dgm:prSet/>
      <dgm:spPr/>
      <dgm:t>
        <a:bodyPr/>
        <a:lstStyle/>
        <a:p>
          <a:endParaRPr lang="en-GB" sz="4000"/>
        </a:p>
      </dgm:t>
    </dgm:pt>
    <dgm:pt modelId="{33BBC0C2-74CE-4D1D-9AEE-3CEFAAECA258}" type="sibTrans" cxnId="{13BF3107-8EAC-48BF-A2C1-9AB9624CAF1C}">
      <dgm:prSet/>
      <dgm:spPr/>
      <dgm:t>
        <a:bodyPr/>
        <a:lstStyle/>
        <a:p>
          <a:endParaRPr lang="en-GB" sz="4000"/>
        </a:p>
      </dgm:t>
    </dgm:pt>
    <dgm:pt modelId="{5A91BDCA-6C63-430C-993C-2193FDF380B1}">
      <dgm:prSet custT="1"/>
      <dgm:spPr/>
      <dgm:t>
        <a:bodyPr/>
        <a:lstStyle/>
        <a:p>
          <a:r>
            <a:rPr lang="en-US" sz="1200"/>
            <a:t>Exit Points</a:t>
          </a:r>
          <a:endParaRPr lang="en-GB" sz="1200"/>
        </a:p>
      </dgm:t>
    </dgm:pt>
    <dgm:pt modelId="{3CE7661C-3875-49BD-A1A6-5C19C899A652}" type="parTrans" cxnId="{C33E8232-7146-45ED-B2C2-5A34FB7ADD77}">
      <dgm:prSet/>
      <dgm:spPr/>
      <dgm:t>
        <a:bodyPr/>
        <a:lstStyle/>
        <a:p>
          <a:endParaRPr lang="en-GB" sz="4000"/>
        </a:p>
      </dgm:t>
    </dgm:pt>
    <dgm:pt modelId="{E7B72131-71A5-42DE-B7A6-07A16E261B69}" type="sibTrans" cxnId="{C33E8232-7146-45ED-B2C2-5A34FB7ADD77}">
      <dgm:prSet/>
      <dgm:spPr/>
      <dgm:t>
        <a:bodyPr/>
        <a:lstStyle/>
        <a:p>
          <a:endParaRPr lang="en-GB" sz="4000"/>
        </a:p>
      </dgm:t>
    </dgm:pt>
    <dgm:pt modelId="{699AE2C4-6F81-4E48-8A1D-84B6DF95BAD5}">
      <dgm:prSet custT="1"/>
      <dgm:spPr/>
      <dgm:t>
        <a:bodyPr/>
        <a:lstStyle/>
        <a:p>
          <a:r>
            <a:rPr lang="en-US" sz="1200" dirty="0"/>
            <a:t>Pages that display data, functions sending out values</a:t>
          </a:r>
          <a:endParaRPr lang="en-GB" sz="1200" dirty="0"/>
        </a:p>
      </dgm:t>
    </dgm:pt>
    <dgm:pt modelId="{CDCB2BE5-EC41-4F48-9B03-8AFFC140161B}" type="parTrans" cxnId="{6D1C50E4-AF5F-4BFF-A51B-3C2766B53A8F}">
      <dgm:prSet/>
      <dgm:spPr/>
      <dgm:t>
        <a:bodyPr/>
        <a:lstStyle/>
        <a:p>
          <a:endParaRPr lang="en-GB" sz="4000"/>
        </a:p>
      </dgm:t>
    </dgm:pt>
    <dgm:pt modelId="{2E8BF11D-20D3-4AC9-A059-58888C8A08F1}" type="sibTrans" cxnId="{6D1C50E4-AF5F-4BFF-A51B-3C2766B53A8F}">
      <dgm:prSet/>
      <dgm:spPr/>
      <dgm:t>
        <a:bodyPr/>
        <a:lstStyle/>
        <a:p>
          <a:endParaRPr lang="en-GB" sz="4000"/>
        </a:p>
      </dgm:t>
    </dgm:pt>
    <dgm:pt modelId="{C264D00D-BDE6-48A6-95D2-1CD0D1751997}">
      <dgm:prSet custT="1"/>
      <dgm:spPr/>
      <dgm:t>
        <a:bodyPr/>
        <a:lstStyle/>
        <a:p>
          <a:r>
            <a:rPr lang="en-US" sz="1200"/>
            <a:t>Data Flows</a:t>
          </a:r>
          <a:endParaRPr lang="en-GB" sz="1200"/>
        </a:p>
      </dgm:t>
    </dgm:pt>
    <dgm:pt modelId="{4C973FE5-FBF2-4046-9FB2-1AAC634892A8}" type="parTrans" cxnId="{8AA649AF-5004-48EA-B5E6-6330E30F3F8E}">
      <dgm:prSet/>
      <dgm:spPr/>
      <dgm:t>
        <a:bodyPr/>
        <a:lstStyle/>
        <a:p>
          <a:endParaRPr lang="en-GB" sz="4000"/>
        </a:p>
      </dgm:t>
    </dgm:pt>
    <dgm:pt modelId="{3309AD10-E3ED-4FCB-9E8C-7DC43CCC51E5}" type="sibTrans" cxnId="{8AA649AF-5004-48EA-B5E6-6330E30F3F8E}">
      <dgm:prSet/>
      <dgm:spPr/>
      <dgm:t>
        <a:bodyPr/>
        <a:lstStyle/>
        <a:p>
          <a:endParaRPr lang="en-GB" sz="4000"/>
        </a:p>
      </dgm:t>
    </dgm:pt>
    <dgm:pt modelId="{9DFC6FF7-F33C-40C9-8081-F9422D9E92FB}">
      <dgm:prSet custT="1"/>
      <dgm:spPr/>
      <dgm:t>
        <a:bodyPr/>
        <a:lstStyle/>
        <a:p>
          <a:r>
            <a:rPr lang="en-US" sz="1200" dirty="0"/>
            <a:t>Should we validate data at each node?</a:t>
          </a:r>
          <a:endParaRPr lang="en-GB" sz="1200" dirty="0"/>
        </a:p>
      </dgm:t>
    </dgm:pt>
    <dgm:pt modelId="{810D0BD8-4A5B-4FED-B1B1-B7AC2A0E51E9}" type="parTrans" cxnId="{CBCFEC9C-17B0-4CFB-807E-D67B76505C8F}">
      <dgm:prSet/>
      <dgm:spPr/>
      <dgm:t>
        <a:bodyPr/>
        <a:lstStyle/>
        <a:p>
          <a:endParaRPr lang="en-GB" sz="4000"/>
        </a:p>
      </dgm:t>
    </dgm:pt>
    <dgm:pt modelId="{A3B5D310-EF70-426F-9E46-4BDE0767EFE0}" type="sibTrans" cxnId="{CBCFEC9C-17B0-4CFB-807E-D67B76505C8F}">
      <dgm:prSet/>
      <dgm:spPr/>
      <dgm:t>
        <a:bodyPr/>
        <a:lstStyle/>
        <a:p>
          <a:endParaRPr lang="en-GB" sz="4000"/>
        </a:p>
      </dgm:t>
    </dgm:pt>
    <dgm:pt modelId="{09D89592-6A58-43E1-A930-2570B765F701}" type="pres">
      <dgm:prSet presAssocID="{65436A50-CA60-4DB8-9FA6-A7806691F7C2}" presName="hierChild1" presStyleCnt="0">
        <dgm:presLayoutVars>
          <dgm:orgChart val="1"/>
          <dgm:chPref val="1"/>
          <dgm:dir/>
          <dgm:animOne val="branch"/>
          <dgm:animLvl val="lvl"/>
          <dgm:resizeHandles/>
        </dgm:presLayoutVars>
      </dgm:prSet>
      <dgm:spPr/>
    </dgm:pt>
    <dgm:pt modelId="{4BCB9524-9863-48FB-BF94-4C0E65C599A4}" type="pres">
      <dgm:prSet presAssocID="{36665C82-0A65-444B-B8F8-8D3B81326F82}" presName="hierRoot1" presStyleCnt="0">
        <dgm:presLayoutVars>
          <dgm:hierBranch val="init"/>
        </dgm:presLayoutVars>
      </dgm:prSet>
      <dgm:spPr/>
    </dgm:pt>
    <dgm:pt modelId="{377531A8-FB0A-4B70-8CEA-283F1DED4047}" type="pres">
      <dgm:prSet presAssocID="{36665C82-0A65-444B-B8F8-8D3B81326F82}" presName="rootComposite1" presStyleCnt="0"/>
      <dgm:spPr/>
    </dgm:pt>
    <dgm:pt modelId="{7ED45330-A499-42A1-9427-8CBBD84B1984}" type="pres">
      <dgm:prSet presAssocID="{36665C82-0A65-444B-B8F8-8D3B81326F82}" presName="rootText1" presStyleLbl="node0" presStyleIdx="0" presStyleCnt="1" custScaleX="501555" custScaleY="135244">
        <dgm:presLayoutVars>
          <dgm:chPref val="3"/>
        </dgm:presLayoutVars>
      </dgm:prSet>
      <dgm:spPr/>
    </dgm:pt>
    <dgm:pt modelId="{596D7820-6083-497E-A4E8-9FEC3CC7BB88}" type="pres">
      <dgm:prSet presAssocID="{36665C82-0A65-444B-B8F8-8D3B81326F82}" presName="rootConnector1" presStyleLbl="node1" presStyleIdx="0" presStyleCnt="0"/>
      <dgm:spPr/>
    </dgm:pt>
    <dgm:pt modelId="{7A2F8BCD-03B6-411B-A9ED-0FF40DB91813}" type="pres">
      <dgm:prSet presAssocID="{36665C82-0A65-444B-B8F8-8D3B81326F82}" presName="hierChild2" presStyleCnt="0"/>
      <dgm:spPr/>
    </dgm:pt>
    <dgm:pt modelId="{57591F9D-118F-4EBE-8A11-7289625C9A0F}" type="pres">
      <dgm:prSet presAssocID="{000054A8-D5C6-4C36-9741-626FE68897D7}" presName="Name37" presStyleLbl="parChTrans1D2" presStyleIdx="0" presStyleCnt="10"/>
      <dgm:spPr/>
    </dgm:pt>
    <dgm:pt modelId="{F7A1DA1E-A983-4787-9643-46C24E67D6F0}" type="pres">
      <dgm:prSet presAssocID="{F3837330-E6F7-4F9D-90C6-B71EEBEA69A0}" presName="hierRoot2" presStyleCnt="0">
        <dgm:presLayoutVars>
          <dgm:hierBranch val="init"/>
        </dgm:presLayoutVars>
      </dgm:prSet>
      <dgm:spPr/>
    </dgm:pt>
    <dgm:pt modelId="{8B0D430D-EFD4-4C7F-B35B-A7720881825B}" type="pres">
      <dgm:prSet presAssocID="{F3837330-E6F7-4F9D-90C6-B71EEBEA69A0}" presName="rootComposite" presStyleCnt="0"/>
      <dgm:spPr/>
    </dgm:pt>
    <dgm:pt modelId="{3C94F457-9E45-4EB1-B15C-3D2AFF6D1BA6}" type="pres">
      <dgm:prSet presAssocID="{F3837330-E6F7-4F9D-90C6-B71EEBEA69A0}" presName="rootText" presStyleLbl="node2" presStyleIdx="0" presStyleCnt="10" custScaleX="127484" custScaleY="303867">
        <dgm:presLayoutVars>
          <dgm:chPref val="3"/>
        </dgm:presLayoutVars>
      </dgm:prSet>
      <dgm:spPr/>
    </dgm:pt>
    <dgm:pt modelId="{5E9BCED8-4691-4782-949D-DF2A1A79674F}" type="pres">
      <dgm:prSet presAssocID="{F3837330-E6F7-4F9D-90C6-B71EEBEA69A0}" presName="rootConnector" presStyleLbl="node2" presStyleIdx="0" presStyleCnt="10"/>
      <dgm:spPr/>
    </dgm:pt>
    <dgm:pt modelId="{AFCC996B-457A-4F24-BA56-356B3311FD1F}" type="pres">
      <dgm:prSet presAssocID="{F3837330-E6F7-4F9D-90C6-B71EEBEA69A0}" presName="hierChild4" presStyleCnt="0"/>
      <dgm:spPr/>
    </dgm:pt>
    <dgm:pt modelId="{0A5ECA94-5CF1-4C9B-B8C1-97083A17BC2D}" type="pres">
      <dgm:prSet presAssocID="{F3837330-E6F7-4F9D-90C6-B71EEBEA69A0}" presName="hierChild5" presStyleCnt="0"/>
      <dgm:spPr/>
    </dgm:pt>
    <dgm:pt modelId="{A47CF744-5B30-4C1B-9028-ED27BC69673C}" type="pres">
      <dgm:prSet presAssocID="{94113E6D-094A-4978-837A-07D9F98FC062}" presName="Name37" presStyleLbl="parChTrans1D2" presStyleIdx="1" presStyleCnt="10"/>
      <dgm:spPr/>
    </dgm:pt>
    <dgm:pt modelId="{0AA9DB8F-3F61-4F15-82E1-E2D32DBCCF0A}" type="pres">
      <dgm:prSet presAssocID="{0E361A33-961E-4672-B16D-07E757D8261C}" presName="hierRoot2" presStyleCnt="0">
        <dgm:presLayoutVars>
          <dgm:hierBranch val="init"/>
        </dgm:presLayoutVars>
      </dgm:prSet>
      <dgm:spPr/>
    </dgm:pt>
    <dgm:pt modelId="{BEE2624B-7474-4B00-B5DB-9CA0F53BBD99}" type="pres">
      <dgm:prSet presAssocID="{0E361A33-961E-4672-B16D-07E757D8261C}" presName="rootComposite" presStyleCnt="0"/>
      <dgm:spPr/>
    </dgm:pt>
    <dgm:pt modelId="{756E1164-1EA9-4519-BF90-FF6D80B0D359}" type="pres">
      <dgm:prSet presAssocID="{0E361A33-961E-4672-B16D-07E757D8261C}" presName="rootText" presStyleLbl="node2" presStyleIdx="1" presStyleCnt="10">
        <dgm:presLayoutVars>
          <dgm:chPref val="3"/>
        </dgm:presLayoutVars>
      </dgm:prSet>
      <dgm:spPr/>
    </dgm:pt>
    <dgm:pt modelId="{D995E0AE-FA68-46B9-8A3D-DFFBE5269A39}" type="pres">
      <dgm:prSet presAssocID="{0E361A33-961E-4672-B16D-07E757D8261C}" presName="rootConnector" presStyleLbl="node2" presStyleIdx="1" presStyleCnt="10"/>
      <dgm:spPr/>
    </dgm:pt>
    <dgm:pt modelId="{3453124F-2EA8-466A-B289-A46DB7CC07EB}" type="pres">
      <dgm:prSet presAssocID="{0E361A33-961E-4672-B16D-07E757D8261C}" presName="hierChild4" presStyleCnt="0"/>
      <dgm:spPr/>
    </dgm:pt>
    <dgm:pt modelId="{21C3DB66-DB0F-4E96-93CB-A99D61705A8C}" type="pres">
      <dgm:prSet presAssocID="{0E361A33-961E-4672-B16D-07E757D8261C}" presName="hierChild5" presStyleCnt="0"/>
      <dgm:spPr/>
    </dgm:pt>
    <dgm:pt modelId="{C4158185-BAB5-4307-A327-786FD421DF79}" type="pres">
      <dgm:prSet presAssocID="{92F86DA6-9A86-4D5E-8596-81FA423C381C}" presName="Name37" presStyleLbl="parChTrans1D2" presStyleIdx="2" presStyleCnt="10"/>
      <dgm:spPr/>
    </dgm:pt>
    <dgm:pt modelId="{CD1699D2-07F4-4C16-8E88-A688C28287F7}" type="pres">
      <dgm:prSet presAssocID="{9678CB12-B48C-433A-BD42-8A34FF3C505D}" presName="hierRoot2" presStyleCnt="0">
        <dgm:presLayoutVars>
          <dgm:hierBranch val="init"/>
        </dgm:presLayoutVars>
      </dgm:prSet>
      <dgm:spPr/>
    </dgm:pt>
    <dgm:pt modelId="{2E557C2B-3589-4A9A-84E3-1A12B42506D9}" type="pres">
      <dgm:prSet presAssocID="{9678CB12-B48C-433A-BD42-8A34FF3C505D}" presName="rootComposite" presStyleCnt="0"/>
      <dgm:spPr/>
    </dgm:pt>
    <dgm:pt modelId="{ECC3C3BA-79BD-485B-9711-997AC584541E}" type="pres">
      <dgm:prSet presAssocID="{9678CB12-B48C-433A-BD42-8A34FF3C505D}" presName="rootText" presStyleLbl="node2" presStyleIdx="2" presStyleCnt="10" custScaleX="117322" custScaleY="278300">
        <dgm:presLayoutVars>
          <dgm:chPref val="3"/>
        </dgm:presLayoutVars>
      </dgm:prSet>
      <dgm:spPr/>
    </dgm:pt>
    <dgm:pt modelId="{682F43EB-680C-442B-AA92-23C09C353D50}" type="pres">
      <dgm:prSet presAssocID="{9678CB12-B48C-433A-BD42-8A34FF3C505D}" presName="rootConnector" presStyleLbl="node2" presStyleIdx="2" presStyleCnt="10"/>
      <dgm:spPr/>
    </dgm:pt>
    <dgm:pt modelId="{FD5A73D2-4915-4A9E-B500-254937F01B94}" type="pres">
      <dgm:prSet presAssocID="{9678CB12-B48C-433A-BD42-8A34FF3C505D}" presName="hierChild4" presStyleCnt="0"/>
      <dgm:spPr/>
    </dgm:pt>
    <dgm:pt modelId="{9AC2C44F-66B8-484F-9361-78B7EAB18B8D}" type="pres">
      <dgm:prSet presAssocID="{9678CB12-B48C-433A-BD42-8A34FF3C505D}" presName="hierChild5" presStyleCnt="0"/>
      <dgm:spPr/>
    </dgm:pt>
    <dgm:pt modelId="{C324C071-4E5C-495E-87AE-230BD759EACC}" type="pres">
      <dgm:prSet presAssocID="{90118F96-F3E9-453A-BBE4-84A2E12F0F5F}" presName="Name37" presStyleLbl="parChTrans1D2" presStyleIdx="3" presStyleCnt="10"/>
      <dgm:spPr/>
    </dgm:pt>
    <dgm:pt modelId="{30F957ED-C75F-441B-AFBA-184B06E03668}" type="pres">
      <dgm:prSet presAssocID="{3736E3EA-BED0-45D6-9FDE-36C8547F1FD0}" presName="hierRoot2" presStyleCnt="0">
        <dgm:presLayoutVars>
          <dgm:hierBranch val="init"/>
        </dgm:presLayoutVars>
      </dgm:prSet>
      <dgm:spPr/>
    </dgm:pt>
    <dgm:pt modelId="{67063EA2-FD66-4163-99A0-30A021FAF61E}" type="pres">
      <dgm:prSet presAssocID="{3736E3EA-BED0-45D6-9FDE-36C8547F1FD0}" presName="rootComposite" presStyleCnt="0"/>
      <dgm:spPr/>
    </dgm:pt>
    <dgm:pt modelId="{A05C99C4-8C35-4CBF-8133-93249A241FA5}" type="pres">
      <dgm:prSet presAssocID="{3736E3EA-BED0-45D6-9FDE-36C8547F1FD0}" presName="rootText" presStyleLbl="node2" presStyleIdx="3" presStyleCnt="10" custScaleX="120390" custScaleY="313291">
        <dgm:presLayoutVars>
          <dgm:chPref val="3"/>
        </dgm:presLayoutVars>
      </dgm:prSet>
      <dgm:spPr/>
    </dgm:pt>
    <dgm:pt modelId="{F63825D2-EF4C-4FDF-B082-327AE4611E59}" type="pres">
      <dgm:prSet presAssocID="{3736E3EA-BED0-45D6-9FDE-36C8547F1FD0}" presName="rootConnector" presStyleLbl="node2" presStyleIdx="3" presStyleCnt="10"/>
      <dgm:spPr/>
    </dgm:pt>
    <dgm:pt modelId="{D92FFDFC-E03D-472F-86E5-CDAA1EE0A1BC}" type="pres">
      <dgm:prSet presAssocID="{3736E3EA-BED0-45D6-9FDE-36C8547F1FD0}" presName="hierChild4" presStyleCnt="0"/>
      <dgm:spPr/>
    </dgm:pt>
    <dgm:pt modelId="{2379C0D5-11AE-4421-911C-3F8545CC25BC}" type="pres">
      <dgm:prSet presAssocID="{3736E3EA-BED0-45D6-9FDE-36C8547F1FD0}" presName="hierChild5" presStyleCnt="0"/>
      <dgm:spPr/>
    </dgm:pt>
    <dgm:pt modelId="{B3215C36-EA20-4DFF-B6AF-151A2E08D54C}" type="pres">
      <dgm:prSet presAssocID="{FFA009F1-A978-4E43-BF46-443473E44F33}" presName="Name37" presStyleLbl="parChTrans1D2" presStyleIdx="4" presStyleCnt="10"/>
      <dgm:spPr/>
    </dgm:pt>
    <dgm:pt modelId="{D7C4200B-B041-40CF-A064-7DE99A77DFF9}" type="pres">
      <dgm:prSet presAssocID="{B811BBB4-1C71-4FC0-B72C-A890B5045424}" presName="hierRoot2" presStyleCnt="0">
        <dgm:presLayoutVars>
          <dgm:hierBranch val="init"/>
        </dgm:presLayoutVars>
      </dgm:prSet>
      <dgm:spPr/>
    </dgm:pt>
    <dgm:pt modelId="{DDFAA462-3B8E-4B94-813C-079741F07C20}" type="pres">
      <dgm:prSet presAssocID="{B811BBB4-1C71-4FC0-B72C-A890B5045424}" presName="rootComposite" presStyleCnt="0"/>
      <dgm:spPr/>
    </dgm:pt>
    <dgm:pt modelId="{7C4C5449-77DD-4D6C-8BB2-59971E6CAF83}" type="pres">
      <dgm:prSet presAssocID="{B811BBB4-1C71-4FC0-B72C-A890B5045424}" presName="rootText" presStyleLbl="node2" presStyleIdx="4" presStyleCnt="10" custScaleX="124752" custScaleY="293976">
        <dgm:presLayoutVars>
          <dgm:chPref val="3"/>
        </dgm:presLayoutVars>
      </dgm:prSet>
      <dgm:spPr/>
    </dgm:pt>
    <dgm:pt modelId="{2C1D4DCA-6055-4476-A97E-FFE1B2E2CF47}" type="pres">
      <dgm:prSet presAssocID="{B811BBB4-1C71-4FC0-B72C-A890B5045424}" presName="rootConnector" presStyleLbl="node2" presStyleIdx="4" presStyleCnt="10"/>
      <dgm:spPr/>
    </dgm:pt>
    <dgm:pt modelId="{2DAA202F-E757-4598-8AB1-1FFC7CDF68F7}" type="pres">
      <dgm:prSet presAssocID="{B811BBB4-1C71-4FC0-B72C-A890B5045424}" presName="hierChild4" presStyleCnt="0"/>
      <dgm:spPr/>
    </dgm:pt>
    <dgm:pt modelId="{771041C5-ED4A-4BDE-A6F2-5F1B7BA7645B}" type="pres">
      <dgm:prSet presAssocID="{B811BBB4-1C71-4FC0-B72C-A890B5045424}" presName="hierChild5" presStyleCnt="0"/>
      <dgm:spPr/>
    </dgm:pt>
    <dgm:pt modelId="{B5E9D686-7C0D-40BE-878E-8555C967E64A}" type="pres">
      <dgm:prSet presAssocID="{7FCF5DA4-66D7-4182-B396-140DF56CA579}" presName="Name37" presStyleLbl="parChTrans1D2" presStyleIdx="5" presStyleCnt="10"/>
      <dgm:spPr/>
    </dgm:pt>
    <dgm:pt modelId="{78C91DA7-6F42-440F-BC1A-CCD61E057C51}" type="pres">
      <dgm:prSet presAssocID="{51E93479-F343-4A05-B3EF-8CF25B4B44CA}" presName="hierRoot2" presStyleCnt="0">
        <dgm:presLayoutVars>
          <dgm:hierBranch val="init"/>
        </dgm:presLayoutVars>
      </dgm:prSet>
      <dgm:spPr/>
    </dgm:pt>
    <dgm:pt modelId="{B3122A61-A47D-4627-B939-F6F8C0FF865D}" type="pres">
      <dgm:prSet presAssocID="{51E93479-F343-4A05-B3EF-8CF25B4B44CA}" presName="rootComposite" presStyleCnt="0"/>
      <dgm:spPr/>
    </dgm:pt>
    <dgm:pt modelId="{75CFFF61-EF6C-4299-A4AC-919E8C64711A}" type="pres">
      <dgm:prSet presAssocID="{51E93479-F343-4A05-B3EF-8CF25B4B44CA}" presName="rootText" presStyleLbl="node2" presStyleIdx="5" presStyleCnt="10" custScaleX="141464" custScaleY="277786">
        <dgm:presLayoutVars>
          <dgm:chPref val="3"/>
        </dgm:presLayoutVars>
      </dgm:prSet>
      <dgm:spPr/>
    </dgm:pt>
    <dgm:pt modelId="{92F55EBA-40A6-46A8-9579-1B0A8913E068}" type="pres">
      <dgm:prSet presAssocID="{51E93479-F343-4A05-B3EF-8CF25B4B44CA}" presName="rootConnector" presStyleLbl="node2" presStyleIdx="5" presStyleCnt="10"/>
      <dgm:spPr/>
    </dgm:pt>
    <dgm:pt modelId="{4F323521-E593-4E44-BBB1-B86F8CFCE838}" type="pres">
      <dgm:prSet presAssocID="{51E93479-F343-4A05-B3EF-8CF25B4B44CA}" presName="hierChild4" presStyleCnt="0"/>
      <dgm:spPr/>
    </dgm:pt>
    <dgm:pt modelId="{1CD94F57-2A81-4848-BE06-30B3B735735F}" type="pres">
      <dgm:prSet presAssocID="{51E93479-F343-4A05-B3EF-8CF25B4B44CA}" presName="hierChild5" presStyleCnt="0"/>
      <dgm:spPr/>
    </dgm:pt>
    <dgm:pt modelId="{8710DA34-B8E6-47B7-852B-18E83DA45D76}" type="pres">
      <dgm:prSet presAssocID="{3CE7661C-3875-49BD-A1A6-5C19C899A652}" presName="Name37" presStyleLbl="parChTrans1D2" presStyleIdx="6" presStyleCnt="10"/>
      <dgm:spPr/>
    </dgm:pt>
    <dgm:pt modelId="{299B544E-4C40-4D16-AE68-F13986D52A86}" type="pres">
      <dgm:prSet presAssocID="{5A91BDCA-6C63-430C-993C-2193FDF380B1}" presName="hierRoot2" presStyleCnt="0">
        <dgm:presLayoutVars>
          <dgm:hierBranch val="init"/>
        </dgm:presLayoutVars>
      </dgm:prSet>
      <dgm:spPr/>
    </dgm:pt>
    <dgm:pt modelId="{654B214B-8F37-44F7-871C-076176D995ED}" type="pres">
      <dgm:prSet presAssocID="{5A91BDCA-6C63-430C-993C-2193FDF380B1}" presName="rootComposite" presStyleCnt="0"/>
      <dgm:spPr/>
    </dgm:pt>
    <dgm:pt modelId="{96A56E6F-9F91-4064-BF1B-DD44C37DF5F9}" type="pres">
      <dgm:prSet presAssocID="{5A91BDCA-6C63-430C-993C-2193FDF380B1}" presName="rootText" presStyleLbl="node2" presStyleIdx="6" presStyleCnt="10" custScaleY="155155">
        <dgm:presLayoutVars>
          <dgm:chPref val="3"/>
        </dgm:presLayoutVars>
      </dgm:prSet>
      <dgm:spPr/>
    </dgm:pt>
    <dgm:pt modelId="{1A9BDC81-08CC-4EDC-B351-B96BAFA6D17E}" type="pres">
      <dgm:prSet presAssocID="{5A91BDCA-6C63-430C-993C-2193FDF380B1}" presName="rootConnector" presStyleLbl="node2" presStyleIdx="6" presStyleCnt="10"/>
      <dgm:spPr/>
    </dgm:pt>
    <dgm:pt modelId="{21169038-F8D1-40E2-84A3-18D16CA548F1}" type="pres">
      <dgm:prSet presAssocID="{5A91BDCA-6C63-430C-993C-2193FDF380B1}" presName="hierChild4" presStyleCnt="0"/>
      <dgm:spPr/>
    </dgm:pt>
    <dgm:pt modelId="{C4E0B3C3-EFC1-499D-9183-F231411308A2}" type="pres">
      <dgm:prSet presAssocID="{5A91BDCA-6C63-430C-993C-2193FDF380B1}" presName="hierChild5" presStyleCnt="0"/>
      <dgm:spPr/>
    </dgm:pt>
    <dgm:pt modelId="{B9DEF088-D375-4AFF-A83A-65FE887F18D7}" type="pres">
      <dgm:prSet presAssocID="{CDCB2BE5-EC41-4F48-9B03-8AFFC140161B}" presName="Name37" presStyleLbl="parChTrans1D2" presStyleIdx="7" presStyleCnt="10"/>
      <dgm:spPr/>
    </dgm:pt>
    <dgm:pt modelId="{6D02B84B-B15D-4D24-A6A3-CCA7ADC1DC0F}" type="pres">
      <dgm:prSet presAssocID="{699AE2C4-6F81-4E48-8A1D-84B6DF95BAD5}" presName="hierRoot2" presStyleCnt="0">
        <dgm:presLayoutVars>
          <dgm:hierBranch val="init"/>
        </dgm:presLayoutVars>
      </dgm:prSet>
      <dgm:spPr/>
    </dgm:pt>
    <dgm:pt modelId="{7F55E7C7-2BBD-4E9F-9666-75F25C0E3EC9}" type="pres">
      <dgm:prSet presAssocID="{699AE2C4-6F81-4E48-8A1D-84B6DF95BAD5}" presName="rootComposite" presStyleCnt="0"/>
      <dgm:spPr/>
    </dgm:pt>
    <dgm:pt modelId="{588AA030-227C-424B-A487-D9A877529CC5}" type="pres">
      <dgm:prSet presAssocID="{699AE2C4-6F81-4E48-8A1D-84B6DF95BAD5}" presName="rootText" presStyleLbl="node2" presStyleIdx="7" presStyleCnt="10" custScaleX="135371" custScaleY="261959">
        <dgm:presLayoutVars>
          <dgm:chPref val="3"/>
        </dgm:presLayoutVars>
      </dgm:prSet>
      <dgm:spPr/>
    </dgm:pt>
    <dgm:pt modelId="{B286221C-F14C-43C5-99A5-DECB267E65A3}" type="pres">
      <dgm:prSet presAssocID="{699AE2C4-6F81-4E48-8A1D-84B6DF95BAD5}" presName="rootConnector" presStyleLbl="node2" presStyleIdx="7" presStyleCnt="10"/>
      <dgm:spPr/>
    </dgm:pt>
    <dgm:pt modelId="{6F7CD599-9F3A-4411-9016-DF6C74B158E5}" type="pres">
      <dgm:prSet presAssocID="{699AE2C4-6F81-4E48-8A1D-84B6DF95BAD5}" presName="hierChild4" presStyleCnt="0"/>
      <dgm:spPr/>
    </dgm:pt>
    <dgm:pt modelId="{CD6C24B5-74F2-43A4-BA9A-C3437AD5DA43}" type="pres">
      <dgm:prSet presAssocID="{699AE2C4-6F81-4E48-8A1D-84B6DF95BAD5}" presName="hierChild5" presStyleCnt="0"/>
      <dgm:spPr/>
    </dgm:pt>
    <dgm:pt modelId="{10CA5231-614D-401A-B55B-7BDB7E390782}" type="pres">
      <dgm:prSet presAssocID="{4C973FE5-FBF2-4046-9FB2-1AAC634892A8}" presName="Name37" presStyleLbl="parChTrans1D2" presStyleIdx="8" presStyleCnt="10"/>
      <dgm:spPr/>
    </dgm:pt>
    <dgm:pt modelId="{3E421886-E367-4AE7-A379-BBC3E27D9D2F}" type="pres">
      <dgm:prSet presAssocID="{C264D00D-BDE6-48A6-95D2-1CD0D1751997}" presName="hierRoot2" presStyleCnt="0">
        <dgm:presLayoutVars>
          <dgm:hierBranch val="init"/>
        </dgm:presLayoutVars>
      </dgm:prSet>
      <dgm:spPr/>
    </dgm:pt>
    <dgm:pt modelId="{BB70C201-236B-4A43-B935-D6D36B63D189}" type="pres">
      <dgm:prSet presAssocID="{C264D00D-BDE6-48A6-95D2-1CD0D1751997}" presName="rootComposite" presStyleCnt="0"/>
      <dgm:spPr/>
    </dgm:pt>
    <dgm:pt modelId="{463EA9A1-78B8-4920-AD88-7C55120336DD}" type="pres">
      <dgm:prSet presAssocID="{C264D00D-BDE6-48A6-95D2-1CD0D1751997}" presName="rootText" presStyleLbl="node2" presStyleIdx="8" presStyleCnt="10" custScaleX="116532" custScaleY="132844">
        <dgm:presLayoutVars>
          <dgm:chPref val="3"/>
        </dgm:presLayoutVars>
      </dgm:prSet>
      <dgm:spPr/>
    </dgm:pt>
    <dgm:pt modelId="{79AB9E8C-6399-4BF9-A433-B50820D32EAF}" type="pres">
      <dgm:prSet presAssocID="{C264D00D-BDE6-48A6-95D2-1CD0D1751997}" presName="rootConnector" presStyleLbl="node2" presStyleIdx="8" presStyleCnt="10"/>
      <dgm:spPr/>
    </dgm:pt>
    <dgm:pt modelId="{8340CA2C-1B25-4591-B592-DF0190EC5FE0}" type="pres">
      <dgm:prSet presAssocID="{C264D00D-BDE6-48A6-95D2-1CD0D1751997}" presName="hierChild4" presStyleCnt="0"/>
      <dgm:spPr/>
    </dgm:pt>
    <dgm:pt modelId="{5FCB8587-762A-4D3D-B8A4-7DB6A3BF17DA}" type="pres">
      <dgm:prSet presAssocID="{C264D00D-BDE6-48A6-95D2-1CD0D1751997}" presName="hierChild5" presStyleCnt="0"/>
      <dgm:spPr/>
    </dgm:pt>
    <dgm:pt modelId="{7B0C5E13-ADDD-4DD2-B49B-C3B7697F1292}" type="pres">
      <dgm:prSet presAssocID="{810D0BD8-4A5B-4FED-B1B1-B7AC2A0E51E9}" presName="Name37" presStyleLbl="parChTrans1D2" presStyleIdx="9" presStyleCnt="10"/>
      <dgm:spPr/>
    </dgm:pt>
    <dgm:pt modelId="{189883F3-2993-46E5-8A08-CC7EF6497843}" type="pres">
      <dgm:prSet presAssocID="{9DFC6FF7-F33C-40C9-8081-F9422D9E92FB}" presName="hierRoot2" presStyleCnt="0">
        <dgm:presLayoutVars>
          <dgm:hierBranch val="init"/>
        </dgm:presLayoutVars>
      </dgm:prSet>
      <dgm:spPr/>
    </dgm:pt>
    <dgm:pt modelId="{255AD7BB-9EDB-45E5-8F7B-3440DEE0FF51}" type="pres">
      <dgm:prSet presAssocID="{9DFC6FF7-F33C-40C9-8081-F9422D9E92FB}" presName="rootComposite" presStyleCnt="0"/>
      <dgm:spPr/>
    </dgm:pt>
    <dgm:pt modelId="{43176ED6-5EAF-400F-BE51-0B4E3DC530AE}" type="pres">
      <dgm:prSet presAssocID="{9DFC6FF7-F33C-40C9-8081-F9422D9E92FB}" presName="rootText" presStyleLbl="node2" presStyleIdx="9" presStyleCnt="10" custScaleX="159658" custScaleY="259771">
        <dgm:presLayoutVars>
          <dgm:chPref val="3"/>
        </dgm:presLayoutVars>
      </dgm:prSet>
      <dgm:spPr/>
    </dgm:pt>
    <dgm:pt modelId="{8C87DC63-420F-4005-996E-0963A5D9940E}" type="pres">
      <dgm:prSet presAssocID="{9DFC6FF7-F33C-40C9-8081-F9422D9E92FB}" presName="rootConnector" presStyleLbl="node2" presStyleIdx="9" presStyleCnt="10"/>
      <dgm:spPr/>
    </dgm:pt>
    <dgm:pt modelId="{2B0D30E6-07B1-4D40-B30B-6AE7609AFAE7}" type="pres">
      <dgm:prSet presAssocID="{9DFC6FF7-F33C-40C9-8081-F9422D9E92FB}" presName="hierChild4" presStyleCnt="0"/>
      <dgm:spPr/>
    </dgm:pt>
    <dgm:pt modelId="{25F02208-E81D-4A23-8E4E-A2F54E7A4304}" type="pres">
      <dgm:prSet presAssocID="{9DFC6FF7-F33C-40C9-8081-F9422D9E92FB}" presName="hierChild5" presStyleCnt="0"/>
      <dgm:spPr/>
    </dgm:pt>
    <dgm:pt modelId="{A5A1951F-F59E-469B-830F-F04204768229}" type="pres">
      <dgm:prSet presAssocID="{36665C82-0A65-444B-B8F8-8D3B81326F82}" presName="hierChild3" presStyleCnt="0"/>
      <dgm:spPr/>
    </dgm:pt>
  </dgm:ptLst>
  <dgm:cxnLst>
    <dgm:cxn modelId="{6B312803-BAD9-432F-B720-6E45EAD31D9F}" type="presOf" srcId="{9678CB12-B48C-433A-BD42-8A34FF3C505D}" destId="{ECC3C3BA-79BD-485B-9711-997AC584541E}" srcOrd="0" destOrd="0" presId="urn:microsoft.com/office/officeart/2005/8/layout/orgChart1"/>
    <dgm:cxn modelId="{BF4AD104-8B74-42F5-9AB2-B3D81061C43C}" type="presOf" srcId="{92F86DA6-9A86-4D5E-8596-81FA423C381C}" destId="{C4158185-BAB5-4307-A327-786FD421DF79}" srcOrd="0" destOrd="0" presId="urn:microsoft.com/office/officeart/2005/8/layout/orgChart1"/>
    <dgm:cxn modelId="{13BF3107-8EAC-48BF-A2C1-9AB9624CAF1C}" srcId="{36665C82-0A65-444B-B8F8-8D3B81326F82}" destId="{51E93479-F343-4A05-B3EF-8CF25B4B44CA}" srcOrd="5" destOrd="0" parTransId="{7FCF5DA4-66D7-4182-B396-140DF56CA579}" sibTransId="{33BBC0C2-74CE-4D1D-9AEE-3CEFAAECA258}"/>
    <dgm:cxn modelId="{C5929C1A-DFD6-4D35-A177-791A5C5B2D7E}" type="presOf" srcId="{94113E6D-094A-4978-837A-07D9F98FC062}" destId="{A47CF744-5B30-4C1B-9028-ED27BC69673C}" srcOrd="0" destOrd="0" presId="urn:microsoft.com/office/officeart/2005/8/layout/orgChart1"/>
    <dgm:cxn modelId="{22C28F1D-A0F6-499E-8AB4-E07A5827419B}" type="presOf" srcId="{B811BBB4-1C71-4FC0-B72C-A890B5045424}" destId="{7C4C5449-77DD-4D6C-8BB2-59971E6CAF83}" srcOrd="0" destOrd="0" presId="urn:microsoft.com/office/officeart/2005/8/layout/orgChart1"/>
    <dgm:cxn modelId="{E901AA20-BA62-40C0-BDEC-44880F9ACA21}" srcId="{36665C82-0A65-444B-B8F8-8D3B81326F82}" destId="{B811BBB4-1C71-4FC0-B72C-A890B5045424}" srcOrd="4" destOrd="0" parTransId="{FFA009F1-A978-4E43-BF46-443473E44F33}" sibTransId="{0E9F4922-AAB6-416A-AAF3-1D1842EA8B95}"/>
    <dgm:cxn modelId="{D716AB2B-A720-4A5D-8F7F-3FE925753692}" type="presOf" srcId="{FFA009F1-A978-4E43-BF46-443473E44F33}" destId="{B3215C36-EA20-4DFF-B6AF-151A2E08D54C}" srcOrd="0" destOrd="0" presId="urn:microsoft.com/office/officeart/2005/8/layout/orgChart1"/>
    <dgm:cxn modelId="{C33E8232-7146-45ED-B2C2-5A34FB7ADD77}" srcId="{36665C82-0A65-444B-B8F8-8D3B81326F82}" destId="{5A91BDCA-6C63-430C-993C-2193FDF380B1}" srcOrd="6" destOrd="0" parTransId="{3CE7661C-3875-49BD-A1A6-5C19C899A652}" sibTransId="{E7B72131-71A5-42DE-B7A6-07A16E261B69}"/>
    <dgm:cxn modelId="{8AC9F332-5C04-463E-AF0F-5FE7E417791D}" type="presOf" srcId="{0E361A33-961E-4672-B16D-07E757D8261C}" destId="{D995E0AE-FA68-46B9-8A3D-DFFBE5269A39}" srcOrd="1" destOrd="0" presId="urn:microsoft.com/office/officeart/2005/8/layout/orgChart1"/>
    <dgm:cxn modelId="{C572363A-1746-4ED1-80C4-B8EFD8C57381}" type="presOf" srcId="{3736E3EA-BED0-45D6-9FDE-36C8547F1FD0}" destId="{A05C99C4-8C35-4CBF-8133-93249A241FA5}" srcOrd="0" destOrd="0" presId="urn:microsoft.com/office/officeart/2005/8/layout/orgChart1"/>
    <dgm:cxn modelId="{2E43D83A-2ABA-46A2-89CC-712223F6F7AC}" type="presOf" srcId="{F3837330-E6F7-4F9D-90C6-B71EEBEA69A0}" destId="{5E9BCED8-4691-4782-949D-DF2A1A79674F}" srcOrd="1" destOrd="0" presId="urn:microsoft.com/office/officeart/2005/8/layout/orgChart1"/>
    <dgm:cxn modelId="{7977C65C-57DC-4967-B2B1-D48EFB770C18}" type="presOf" srcId="{C264D00D-BDE6-48A6-95D2-1CD0D1751997}" destId="{463EA9A1-78B8-4920-AD88-7C55120336DD}" srcOrd="0" destOrd="0" presId="urn:microsoft.com/office/officeart/2005/8/layout/orgChart1"/>
    <dgm:cxn modelId="{67F2FA60-9FAD-4AF6-8128-67F8E5636350}" type="presOf" srcId="{9DFC6FF7-F33C-40C9-8081-F9422D9E92FB}" destId="{43176ED6-5EAF-400F-BE51-0B4E3DC530AE}" srcOrd="0" destOrd="0" presId="urn:microsoft.com/office/officeart/2005/8/layout/orgChart1"/>
    <dgm:cxn modelId="{A6B1E862-B198-41FE-A84D-F96B01BF40CC}" type="presOf" srcId="{3736E3EA-BED0-45D6-9FDE-36C8547F1FD0}" destId="{F63825D2-EF4C-4FDF-B082-327AE4611E59}" srcOrd="1" destOrd="0" presId="urn:microsoft.com/office/officeart/2005/8/layout/orgChart1"/>
    <dgm:cxn modelId="{BA8D4B63-B560-4BB3-8F82-A8D3E1F934B3}" srcId="{65436A50-CA60-4DB8-9FA6-A7806691F7C2}" destId="{36665C82-0A65-444B-B8F8-8D3B81326F82}" srcOrd="0" destOrd="0" parTransId="{740C9CD1-97EF-462A-B20E-BBB35562C851}" sibTransId="{83690337-28E5-430E-A742-88DE7F19CBF3}"/>
    <dgm:cxn modelId="{64305463-E71A-4896-805D-BEC270960681}" type="presOf" srcId="{C264D00D-BDE6-48A6-95D2-1CD0D1751997}" destId="{79AB9E8C-6399-4BF9-A433-B50820D32EAF}" srcOrd="1" destOrd="0" presId="urn:microsoft.com/office/officeart/2005/8/layout/orgChart1"/>
    <dgm:cxn modelId="{1145854B-1617-4918-BB43-EC56D3F8F899}" srcId="{36665C82-0A65-444B-B8F8-8D3B81326F82}" destId="{0E361A33-961E-4672-B16D-07E757D8261C}" srcOrd="1" destOrd="0" parTransId="{94113E6D-094A-4978-837A-07D9F98FC062}" sibTransId="{D1A0BF56-FEC8-43A8-8CB6-71D79DFA4AA4}"/>
    <dgm:cxn modelId="{F686A855-CB88-40CA-B055-6F830782A3DB}" type="presOf" srcId="{9DFC6FF7-F33C-40C9-8081-F9422D9E92FB}" destId="{8C87DC63-420F-4005-996E-0963A5D9940E}" srcOrd="1" destOrd="0" presId="urn:microsoft.com/office/officeart/2005/8/layout/orgChart1"/>
    <dgm:cxn modelId="{059EBD7A-46B1-4D2A-ACCF-B3AEA7A4F398}" type="presOf" srcId="{51E93479-F343-4A05-B3EF-8CF25B4B44CA}" destId="{75CFFF61-EF6C-4299-A4AC-919E8C64711A}" srcOrd="0" destOrd="0" presId="urn:microsoft.com/office/officeart/2005/8/layout/orgChart1"/>
    <dgm:cxn modelId="{9BE3FE85-11FC-4784-A3AC-5C9529BD9982}" type="presOf" srcId="{4C973FE5-FBF2-4046-9FB2-1AAC634892A8}" destId="{10CA5231-614D-401A-B55B-7BDB7E390782}" srcOrd="0" destOrd="0" presId="urn:microsoft.com/office/officeart/2005/8/layout/orgChart1"/>
    <dgm:cxn modelId="{57D87986-0206-4E81-9500-773FD8D64484}" type="presOf" srcId="{36665C82-0A65-444B-B8F8-8D3B81326F82}" destId="{7ED45330-A499-42A1-9427-8CBBD84B1984}" srcOrd="0" destOrd="0" presId="urn:microsoft.com/office/officeart/2005/8/layout/orgChart1"/>
    <dgm:cxn modelId="{56A1EA8F-F817-4F6B-A480-6194FB392B30}" type="presOf" srcId="{0E361A33-961E-4672-B16D-07E757D8261C}" destId="{756E1164-1EA9-4519-BF90-FF6D80B0D359}" srcOrd="0" destOrd="0" presId="urn:microsoft.com/office/officeart/2005/8/layout/orgChart1"/>
    <dgm:cxn modelId="{5583B69A-12DA-43BF-A321-0B401B05F3F7}" type="presOf" srcId="{65436A50-CA60-4DB8-9FA6-A7806691F7C2}" destId="{09D89592-6A58-43E1-A930-2570B765F701}" srcOrd="0" destOrd="0" presId="urn:microsoft.com/office/officeart/2005/8/layout/orgChart1"/>
    <dgm:cxn modelId="{CBCFEC9C-17B0-4CFB-807E-D67B76505C8F}" srcId="{36665C82-0A65-444B-B8F8-8D3B81326F82}" destId="{9DFC6FF7-F33C-40C9-8081-F9422D9E92FB}" srcOrd="9" destOrd="0" parTransId="{810D0BD8-4A5B-4FED-B1B1-B7AC2A0E51E9}" sibTransId="{A3B5D310-EF70-426F-9E46-4BDE0767EFE0}"/>
    <dgm:cxn modelId="{7B8616A4-362C-4743-815F-51632A410861}" srcId="{36665C82-0A65-444B-B8F8-8D3B81326F82}" destId="{9678CB12-B48C-433A-BD42-8A34FF3C505D}" srcOrd="2" destOrd="0" parTransId="{92F86DA6-9A86-4D5E-8596-81FA423C381C}" sibTransId="{69E4C185-6065-4DE7-A9ED-E81AE05443B8}"/>
    <dgm:cxn modelId="{E303A0A8-7D6E-4C27-8FBB-CEE40458C15A}" type="presOf" srcId="{000054A8-D5C6-4C36-9741-626FE68897D7}" destId="{57591F9D-118F-4EBE-8A11-7289625C9A0F}" srcOrd="0" destOrd="0" presId="urn:microsoft.com/office/officeart/2005/8/layout/orgChart1"/>
    <dgm:cxn modelId="{7EDEB2A8-9343-453E-9F68-95F65E5A3899}" type="presOf" srcId="{5A91BDCA-6C63-430C-993C-2193FDF380B1}" destId="{96A56E6F-9F91-4064-BF1B-DD44C37DF5F9}" srcOrd="0" destOrd="0" presId="urn:microsoft.com/office/officeart/2005/8/layout/orgChart1"/>
    <dgm:cxn modelId="{390197A9-5B94-45A5-8DED-8969C2A0FD45}" type="presOf" srcId="{3CE7661C-3875-49BD-A1A6-5C19C899A652}" destId="{8710DA34-B8E6-47B7-852B-18E83DA45D76}" srcOrd="0" destOrd="0" presId="urn:microsoft.com/office/officeart/2005/8/layout/orgChart1"/>
    <dgm:cxn modelId="{43CB41AB-797C-42A8-A0E3-FB487525FFE9}" type="presOf" srcId="{36665C82-0A65-444B-B8F8-8D3B81326F82}" destId="{596D7820-6083-497E-A4E8-9FEC3CC7BB88}" srcOrd="1" destOrd="0" presId="urn:microsoft.com/office/officeart/2005/8/layout/orgChart1"/>
    <dgm:cxn modelId="{AEFBB1AC-60A8-4902-B430-1C9787EAE95C}" type="presOf" srcId="{810D0BD8-4A5B-4FED-B1B1-B7AC2A0E51E9}" destId="{7B0C5E13-ADDD-4DD2-B49B-C3B7697F1292}" srcOrd="0" destOrd="0" presId="urn:microsoft.com/office/officeart/2005/8/layout/orgChart1"/>
    <dgm:cxn modelId="{875557AD-88FB-4DE9-BF8C-04827D3AB92D}" type="presOf" srcId="{90118F96-F3E9-453A-BBE4-84A2E12F0F5F}" destId="{C324C071-4E5C-495E-87AE-230BD759EACC}" srcOrd="0" destOrd="0" presId="urn:microsoft.com/office/officeart/2005/8/layout/orgChart1"/>
    <dgm:cxn modelId="{8AA649AF-5004-48EA-B5E6-6330E30F3F8E}" srcId="{36665C82-0A65-444B-B8F8-8D3B81326F82}" destId="{C264D00D-BDE6-48A6-95D2-1CD0D1751997}" srcOrd="8" destOrd="0" parTransId="{4C973FE5-FBF2-4046-9FB2-1AAC634892A8}" sibTransId="{3309AD10-E3ED-4FCB-9E8C-7DC43CCC51E5}"/>
    <dgm:cxn modelId="{A2F124B0-3871-4582-81A6-ED208A91DA2E}" type="presOf" srcId="{CDCB2BE5-EC41-4F48-9B03-8AFFC140161B}" destId="{B9DEF088-D375-4AFF-A83A-65FE887F18D7}" srcOrd="0" destOrd="0" presId="urn:microsoft.com/office/officeart/2005/8/layout/orgChart1"/>
    <dgm:cxn modelId="{80FF21BF-149C-4507-842D-751425FD70DD}" type="presOf" srcId="{B811BBB4-1C71-4FC0-B72C-A890B5045424}" destId="{2C1D4DCA-6055-4476-A97E-FFE1B2E2CF47}" srcOrd="1" destOrd="0" presId="urn:microsoft.com/office/officeart/2005/8/layout/orgChart1"/>
    <dgm:cxn modelId="{0B9275C0-FED0-4493-962F-9517C35A8F6A}" srcId="{36665C82-0A65-444B-B8F8-8D3B81326F82}" destId="{3736E3EA-BED0-45D6-9FDE-36C8547F1FD0}" srcOrd="3" destOrd="0" parTransId="{90118F96-F3E9-453A-BBE4-84A2E12F0F5F}" sibTransId="{1FD7951D-67B8-4632-A546-5F0A3C41C989}"/>
    <dgm:cxn modelId="{943686C5-A780-4258-A497-AB37E073604C}" type="presOf" srcId="{5A91BDCA-6C63-430C-993C-2193FDF380B1}" destId="{1A9BDC81-08CC-4EDC-B351-B96BAFA6D17E}" srcOrd="1" destOrd="0" presId="urn:microsoft.com/office/officeart/2005/8/layout/orgChart1"/>
    <dgm:cxn modelId="{58FBF8CA-DDAA-43A4-8F34-6963408F5472}" type="presOf" srcId="{9678CB12-B48C-433A-BD42-8A34FF3C505D}" destId="{682F43EB-680C-442B-AA92-23C09C353D50}" srcOrd="1" destOrd="0" presId="urn:microsoft.com/office/officeart/2005/8/layout/orgChart1"/>
    <dgm:cxn modelId="{867522DC-6B63-41A8-962C-CC413FE8B718}" srcId="{36665C82-0A65-444B-B8F8-8D3B81326F82}" destId="{F3837330-E6F7-4F9D-90C6-B71EEBEA69A0}" srcOrd="0" destOrd="0" parTransId="{000054A8-D5C6-4C36-9741-626FE68897D7}" sibTransId="{5C60F3FD-C246-4AE3-9B70-B5CFC0180F4D}"/>
    <dgm:cxn modelId="{F011DADE-FC47-493A-8E3C-7C327AB3A67D}" type="presOf" srcId="{F3837330-E6F7-4F9D-90C6-B71EEBEA69A0}" destId="{3C94F457-9E45-4EB1-B15C-3D2AFF6D1BA6}" srcOrd="0" destOrd="0" presId="urn:microsoft.com/office/officeart/2005/8/layout/orgChart1"/>
    <dgm:cxn modelId="{C6D725DF-5E40-4C93-A436-92F5ED3446F9}" type="presOf" srcId="{7FCF5DA4-66D7-4182-B396-140DF56CA579}" destId="{B5E9D686-7C0D-40BE-878E-8555C967E64A}" srcOrd="0" destOrd="0" presId="urn:microsoft.com/office/officeart/2005/8/layout/orgChart1"/>
    <dgm:cxn modelId="{F4205BDF-40F7-47D2-ABB0-12B3F0EFF550}" type="presOf" srcId="{51E93479-F343-4A05-B3EF-8CF25B4B44CA}" destId="{92F55EBA-40A6-46A8-9579-1B0A8913E068}" srcOrd="1" destOrd="0" presId="urn:microsoft.com/office/officeart/2005/8/layout/orgChart1"/>
    <dgm:cxn modelId="{0DE77CE0-FF96-4172-8627-5B2ED4DB1741}" type="presOf" srcId="{699AE2C4-6F81-4E48-8A1D-84B6DF95BAD5}" destId="{588AA030-227C-424B-A487-D9A877529CC5}" srcOrd="0" destOrd="0" presId="urn:microsoft.com/office/officeart/2005/8/layout/orgChart1"/>
    <dgm:cxn modelId="{6D1C50E4-AF5F-4BFF-A51B-3C2766B53A8F}" srcId="{36665C82-0A65-444B-B8F8-8D3B81326F82}" destId="{699AE2C4-6F81-4E48-8A1D-84B6DF95BAD5}" srcOrd="7" destOrd="0" parTransId="{CDCB2BE5-EC41-4F48-9B03-8AFFC140161B}" sibTransId="{2E8BF11D-20D3-4AC9-A059-58888C8A08F1}"/>
    <dgm:cxn modelId="{DC5398F1-3CFE-4F27-BFFD-9BBCE8CBD516}" type="presOf" srcId="{699AE2C4-6F81-4E48-8A1D-84B6DF95BAD5}" destId="{B286221C-F14C-43C5-99A5-DECB267E65A3}" srcOrd="1" destOrd="0" presId="urn:microsoft.com/office/officeart/2005/8/layout/orgChart1"/>
    <dgm:cxn modelId="{894B51EC-A706-42D7-9A7A-0418ABD8AF42}" type="presParOf" srcId="{09D89592-6A58-43E1-A930-2570B765F701}" destId="{4BCB9524-9863-48FB-BF94-4C0E65C599A4}" srcOrd="0" destOrd="0" presId="urn:microsoft.com/office/officeart/2005/8/layout/orgChart1"/>
    <dgm:cxn modelId="{06DBBBDF-D69C-45BF-A089-793AEEB04214}" type="presParOf" srcId="{4BCB9524-9863-48FB-BF94-4C0E65C599A4}" destId="{377531A8-FB0A-4B70-8CEA-283F1DED4047}" srcOrd="0" destOrd="0" presId="urn:microsoft.com/office/officeart/2005/8/layout/orgChart1"/>
    <dgm:cxn modelId="{0F639B03-7B8A-49E2-80AA-E947316A45E3}" type="presParOf" srcId="{377531A8-FB0A-4B70-8CEA-283F1DED4047}" destId="{7ED45330-A499-42A1-9427-8CBBD84B1984}" srcOrd="0" destOrd="0" presId="urn:microsoft.com/office/officeart/2005/8/layout/orgChart1"/>
    <dgm:cxn modelId="{09E49A14-4CED-4FF6-B3D7-C9A24CB5284C}" type="presParOf" srcId="{377531A8-FB0A-4B70-8CEA-283F1DED4047}" destId="{596D7820-6083-497E-A4E8-9FEC3CC7BB88}" srcOrd="1" destOrd="0" presId="urn:microsoft.com/office/officeart/2005/8/layout/orgChart1"/>
    <dgm:cxn modelId="{76A7C64E-1ADA-4471-A1FE-82D8367E902E}" type="presParOf" srcId="{4BCB9524-9863-48FB-BF94-4C0E65C599A4}" destId="{7A2F8BCD-03B6-411B-A9ED-0FF40DB91813}" srcOrd="1" destOrd="0" presId="urn:microsoft.com/office/officeart/2005/8/layout/orgChart1"/>
    <dgm:cxn modelId="{2C0C90C0-A02D-462B-89F4-CA14FAFF35C3}" type="presParOf" srcId="{7A2F8BCD-03B6-411B-A9ED-0FF40DB91813}" destId="{57591F9D-118F-4EBE-8A11-7289625C9A0F}" srcOrd="0" destOrd="0" presId="urn:microsoft.com/office/officeart/2005/8/layout/orgChart1"/>
    <dgm:cxn modelId="{FD8FA6EB-4367-4B11-8DFC-189483A3C591}" type="presParOf" srcId="{7A2F8BCD-03B6-411B-A9ED-0FF40DB91813}" destId="{F7A1DA1E-A983-4787-9643-46C24E67D6F0}" srcOrd="1" destOrd="0" presId="urn:microsoft.com/office/officeart/2005/8/layout/orgChart1"/>
    <dgm:cxn modelId="{2F0021F3-05B1-450E-AF76-B7C9DA7A2D7E}" type="presParOf" srcId="{F7A1DA1E-A983-4787-9643-46C24E67D6F0}" destId="{8B0D430D-EFD4-4C7F-B35B-A7720881825B}" srcOrd="0" destOrd="0" presId="urn:microsoft.com/office/officeart/2005/8/layout/orgChart1"/>
    <dgm:cxn modelId="{D3E4A677-5672-4A5B-81EA-C66D4ED589F3}" type="presParOf" srcId="{8B0D430D-EFD4-4C7F-B35B-A7720881825B}" destId="{3C94F457-9E45-4EB1-B15C-3D2AFF6D1BA6}" srcOrd="0" destOrd="0" presId="urn:microsoft.com/office/officeart/2005/8/layout/orgChart1"/>
    <dgm:cxn modelId="{4B132E38-C009-42F6-9BBB-920797F9CBB2}" type="presParOf" srcId="{8B0D430D-EFD4-4C7F-B35B-A7720881825B}" destId="{5E9BCED8-4691-4782-949D-DF2A1A79674F}" srcOrd="1" destOrd="0" presId="urn:microsoft.com/office/officeart/2005/8/layout/orgChart1"/>
    <dgm:cxn modelId="{2225F619-8C3D-448D-B15A-368A0455FD3E}" type="presParOf" srcId="{F7A1DA1E-A983-4787-9643-46C24E67D6F0}" destId="{AFCC996B-457A-4F24-BA56-356B3311FD1F}" srcOrd="1" destOrd="0" presId="urn:microsoft.com/office/officeart/2005/8/layout/orgChart1"/>
    <dgm:cxn modelId="{4BC439BD-CA91-4F4E-B684-E9CA118A7579}" type="presParOf" srcId="{F7A1DA1E-A983-4787-9643-46C24E67D6F0}" destId="{0A5ECA94-5CF1-4C9B-B8C1-97083A17BC2D}" srcOrd="2" destOrd="0" presId="urn:microsoft.com/office/officeart/2005/8/layout/orgChart1"/>
    <dgm:cxn modelId="{D6247A32-C26A-4B03-B4C0-A491BFD53AB3}" type="presParOf" srcId="{7A2F8BCD-03B6-411B-A9ED-0FF40DB91813}" destId="{A47CF744-5B30-4C1B-9028-ED27BC69673C}" srcOrd="2" destOrd="0" presId="urn:microsoft.com/office/officeart/2005/8/layout/orgChart1"/>
    <dgm:cxn modelId="{EDB4DD98-968D-41E3-B782-94227A608BBC}" type="presParOf" srcId="{7A2F8BCD-03B6-411B-A9ED-0FF40DB91813}" destId="{0AA9DB8F-3F61-4F15-82E1-E2D32DBCCF0A}" srcOrd="3" destOrd="0" presId="urn:microsoft.com/office/officeart/2005/8/layout/orgChart1"/>
    <dgm:cxn modelId="{7A8C851C-F4E9-472B-B92F-16C180DC497A}" type="presParOf" srcId="{0AA9DB8F-3F61-4F15-82E1-E2D32DBCCF0A}" destId="{BEE2624B-7474-4B00-B5DB-9CA0F53BBD99}" srcOrd="0" destOrd="0" presId="urn:microsoft.com/office/officeart/2005/8/layout/orgChart1"/>
    <dgm:cxn modelId="{938D4374-6775-45FB-B9C3-536DA6CE206E}" type="presParOf" srcId="{BEE2624B-7474-4B00-B5DB-9CA0F53BBD99}" destId="{756E1164-1EA9-4519-BF90-FF6D80B0D359}" srcOrd="0" destOrd="0" presId="urn:microsoft.com/office/officeart/2005/8/layout/orgChart1"/>
    <dgm:cxn modelId="{E88454E4-5EFC-4906-BEAA-B2D5782B2771}" type="presParOf" srcId="{BEE2624B-7474-4B00-B5DB-9CA0F53BBD99}" destId="{D995E0AE-FA68-46B9-8A3D-DFFBE5269A39}" srcOrd="1" destOrd="0" presId="urn:microsoft.com/office/officeart/2005/8/layout/orgChart1"/>
    <dgm:cxn modelId="{D71085CF-FDC3-46FB-985E-8E5871878AA4}" type="presParOf" srcId="{0AA9DB8F-3F61-4F15-82E1-E2D32DBCCF0A}" destId="{3453124F-2EA8-466A-B289-A46DB7CC07EB}" srcOrd="1" destOrd="0" presId="urn:microsoft.com/office/officeart/2005/8/layout/orgChart1"/>
    <dgm:cxn modelId="{DC965119-92BF-4B8C-8B4D-A709E082A811}" type="presParOf" srcId="{0AA9DB8F-3F61-4F15-82E1-E2D32DBCCF0A}" destId="{21C3DB66-DB0F-4E96-93CB-A99D61705A8C}" srcOrd="2" destOrd="0" presId="urn:microsoft.com/office/officeart/2005/8/layout/orgChart1"/>
    <dgm:cxn modelId="{2C26F999-2B4E-476D-9A39-B2F2A43650DD}" type="presParOf" srcId="{7A2F8BCD-03B6-411B-A9ED-0FF40DB91813}" destId="{C4158185-BAB5-4307-A327-786FD421DF79}" srcOrd="4" destOrd="0" presId="urn:microsoft.com/office/officeart/2005/8/layout/orgChart1"/>
    <dgm:cxn modelId="{147E01A5-FAAF-4E0A-B294-91B94863FB13}" type="presParOf" srcId="{7A2F8BCD-03B6-411B-A9ED-0FF40DB91813}" destId="{CD1699D2-07F4-4C16-8E88-A688C28287F7}" srcOrd="5" destOrd="0" presId="urn:microsoft.com/office/officeart/2005/8/layout/orgChart1"/>
    <dgm:cxn modelId="{0A4E09F4-A3BD-439F-BD3A-291C245173FA}" type="presParOf" srcId="{CD1699D2-07F4-4C16-8E88-A688C28287F7}" destId="{2E557C2B-3589-4A9A-84E3-1A12B42506D9}" srcOrd="0" destOrd="0" presId="urn:microsoft.com/office/officeart/2005/8/layout/orgChart1"/>
    <dgm:cxn modelId="{27DFD965-3790-441B-ADA1-3AE1B92AA005}" type="presParOf" srcId="{2E557C2B-3589-4A9A-84E3-1A12B42506D9}" destId="{ECC3C3BA-79BD-485B-9711-997AC584541E}" srcOrd="0" destOrd="0" presId="urn:microsoft.com/office/officeart/2005/8/layout/orgChart1"/>
    <dgm:cxn modelId="{8DDCA5E3-F989-4326-8D4A-A559F7BC6469}" type="presParOf" srcId="{2E557C2B-3589-4A9A-84E3-1A12B42506D9}" destId="{682F43EB-680C-442B-AA92-23C09C353D50}" srcOrd="1" destOrd="0" presId="urn:microsoft.com/office/officeart/2005/8/layout/orgChart1"/>
    <dgm:cxn modelId="{B5A6DA62-B40D-4669-BA58-73AC57757144}" type="presParOf" srcId="{CD1699D2-07F4-4C16-8E88-A688C28287F7}" destId="{FD5A73D2-4915-4A9E-B500-254937F01B94}" srcOrd="1" destOrd="0" presId="urn:microsoft.com/office/officeart/2005/8/layout/orgChart1"/>
    <dgm:cxn modelId="{175D969C-5DC7-48CF-9059-EDBF72F95BA1}" type="presParOf" srcId="{CD1699D2-07F4-4C16-8E88-A688C28287F7}" destId="{9AC2C44F-66B8-484F-9361-78B7EAB18B8D}" srcOrd="2" destOrd="0" presId="urn:microsoft.com/office/officeart/2005/8/layout/orgChart1"/>
    <dgm:cxn modelId="{FEC31D51-EBC0-4ACE-8633-54C5178B828C}" type="presParOf" srcId="{7A2F8BCD-03B6-411B-A9ED-0FF40DB91813}" destId="{C324C071-4E5C-495E-87AE-230BD759EACC}" srcOrd="6" destOrd="0" presId="urn:microsoft.com/office/officeart/2005/8/layout/orgChart1"/>
    <dgm:cxn modelId="{F52DCD5C-7338-4286-9B60-078BFE9400EA}" type="presParOf" srcId="{7A2F8BCD-03B6-411B-A9ED-0FF40DB91813}" destId="{30F957ED-C75F-441B-AFBA-184B06E03668}" srcOrd="7" destOrd="0" presId="urn:microsoft.com/office/officeart/2005/8/layout/orgChart1"/>
    <dgm:cxn modelId="{80A474FA-34C1-4412-970D-C0F9C5786BF5}" type="presParOf" srcId="{30F957ED-C75F-441B-AFBA-184B06E03668}" destId="{67063EA2-FD66-4163-99A0-30A021FAF61E}" srcOrd="0" destOrd="0" presId="urn:microsoft.com/office/officeart/2005/8/layout/orgChart1"/>
    <dgm:cxn modelId="{E50846D3-172F-46C4-A008-32140C553F9D}" type="presParOf" srcId="{67063EA2-FD66-4163-99A0-30A021FAF61E}" destId="{A05C99C4-8C35-4CBF-8133-93249A241FA5}" srcOrd="0" destOrd="0" presId="urn:microsoft.com/office/officeart/2005/8/layout/orgChart1"/>
    <dgm:cxn modelId="{89B17923-6AA6-4001-A407-5005E9045E80}" type="presParOf" srcId="{67063EA2-FD66-4163-99A0-30A021FAF61E}" destId="{F63825D2-EF4C-4FDF-B082-327AE4611E59}" srcOrd="1" destOrd="0" presId="urn:microsoft.com/office/officeart/2005/8/layout/orgChart1"/>
    <dgm:cxn modelId="{2E8BEE85-BB75-49F0-8F26-03B5B65B3D5B}" type="presParOf" srcId="{30F957ED-C75F-441B-AFBA-184B06E03668}" destId="{D92FFDFC-E03D-472F-86E5-CDAA1EE0A1BC}" srcOrd="1" destOrd="0" presId="urn:microsoft.com/office/officeart/2005/8/layout/orgChart1"/>
    <dgm:cxn modelId="{B6139D9F-EB80-4CD1-986F-974C8CDDDA6F}" type="presParOf" srcId="{30F957ED-C75F-441B-AFBA-184B06E03668}" destId="{2379C0D5-11AE-4421-911C-3F8545CC25BC}" srcOrd="2" destOrd="0" presId="urn:microsoft.com/office/officeart/2005/8/layout/orgChart1"/>
    <dgm:cxn modelId="{B63595F5-F446-443D-ADEA-BB404C6D36CF}" type="presParOf" srcId="{7A2F8BCD-03B6-411B-A9ED-0FF40DB91813}" destId="{B3215C36-EA20-4DFF-B6AF-151A2E08D54C}" srcOrd="8" destOrd="0" presId="urn:microsoft.com/office/officeart/2005/8/layout/orgChart1"/>
    <dgm:cxn modelId="{BB8449C4-ACE5-4E3A-BD0B-D204E4F75EB3}" type="presParOf" srcId="{7A2F8BCD-03B6-411B-A9ED-0FF40DB91813}" destId="{D7C4200B-B041-40CF-A064-7DE99A77DFF9}" srcOrd="9" destOrd="0" presId="urn:microsoft.com/office/officeart/2005/8/layout/orgChart1"/>
    <dgm:cxn modelId="{29073734-CD1F-4960-9D8C-484DA0616BE3}" type="presParOf" srcId="{D7C4200B-B041-40CF-A064-7DE99A77DFF9}" destId="{DDFAA462-3B8E-4B94-813C-079741F07C20}" srcOrd="0" destOrd="0" presId="urn:microsoft.com/office/officeart/2005/8/layout/orgChart1"/>
    <dgm:cxn modelId="{963094D1-0BC4-4742-835C-AB11D6353B40}" type="presParOf" srcId="{DDFAA462-3B8E-4B94-813C-079741F07C20}" destId="{7C4C5449-77DD-4D6C-8BB2-59971E6CAF83}" srcOrd="0" destOrd="0" presId="urn:microsoft.com/office/officeart/2005/8/layout/orgChart1"/>
    <dgm:cxn modelId="{32E2B3F9-5181-41E7-BD83-3EBB17AF15EA}" type="presParOf" srcId="{DDFAA462-3B8E-4B94-813C-079741F07C20}" destId="{2C1D4DCA-6055-4476-A97E-FFE1B2E2CF47}" srcOrd="1" destOrd="0" presId="urn:microsoft.com/office/officeart/2005/8/layout/orgChart1"/>
    <dgm:cxn modelId="{BC16EEB7-71A9-47F8-ABDD-985A30B068A5}" type="presParOf" srcId="{D7C4200B-B041-40CF-A064-7DE99A77DFF9}" destId="{2DAA202F-E757-4598-8AB1-1FFC7CDF68F7}" srcOrd="1" destOrd="0" presId="urn:microsoft.com/office/officeart/2005/8/layout/orgChart1"/>
    <dgm:cxn modelId="{307E2615-BC02-445E-A6FD-5F59A0D1BEB8}" type="presParOf" srcId="{D7C4200B-B041-40CF-A064-7DE99A77DFF9}" destId="{771041C5-ED4A-4BDE-A6F2-5F1B7BA7645B}" srcOrd="2" destOrd="0" presId="urn:microsoft.com/office/officeart/2005/8/layout/orgChart1"/>
    <dgm:cxn modelId="{41C56637-C7D6-44C0-B994-EC0C764D6C80}" type="presParOf" srcId="{7A2F8BCD-03B6-411B-A9ED-0FF40DB91813}" destId="{B5E9D686-7C0D-40BE-878E-8555C967E64A}" srcOrd="10" destOrd="0" presId="urn:microsoft.com/office/officeart/2005/8/layout/orgChart1"/>
    <dgm:cxn modelId="{0FBFB4BD-4F01-4B62-801F-A7C79DD4DA87}" type="presParOf" srcId="{7A2F8BCD-03B6-411B-A9ED-0FF40DB91813}" destId="{78C91DA7-6F42-440F-BC1A-CCD61E057C51}" srcOrd="11" destOrd="0" presId="urn:microsoft.com/office/officeart/2005/8/layout/orgChart1"/>
    <dgm:cxn modelId="{5E399EE2-C3BD-43CF-A265-AA65A980E2DE}" type="presParOf" srcId="{78C91DA7-6F42-440F-BC1A-CCD61E057C51}" destId="{B3122A61-A47D-4627-B939-F6F8C0FF865D}" srcOrd="0" destOrd="0" presId="urn:microsoft.com/office/officeart/2005/8/layout/orgChart1"/>
    <dgm:cxn modelId="{32E17D3D-1953-4E83-952D-3DA08864667C}" type="presParOf" srcId="{B3122A61-A47D-4627-B939-F6F8C0FF865D}" destId="{75CFFF61-EF6C-4299-A4AC-919E8C64711A}" srcOrd="0" destOrd="0" presId="urn:microsoft.com/office/officeart/2005/8/layout/orgChart1"/>
    <dgm:cxn modelId="{AA74477B-59B1-49BD-B85A-852920DF2CAF}" type="presParOf" srcId="{B3122A61-A47D-4627-B939-F6F8C0FF865D}" destId="{92F55EBA-40A6-46A8-9579-1B0A8913E068}" srcOrd="1" destOrd="0" presId="urn:microsoft.com/office/officeart/2005/8/layout/orgChart1"/>
    <dgm:cxn modelId="{86171D9D-0932-4E83-9B1F-3A21D66CC922}" type="presParOf" srcId="{78C91DA7-6F42-440F-BC1A-CCD61E057C51}" destId="{4F323521-E593-4E44-BBB1-B86F8CFCE838}" srcOrd="1" destOrd="0" presId="urn:microsoft.com/office/officeart/2005/8/layout/orgChart1"/>
    <dgm:cxn modelId="{CB59AEE5-AB32-4AF8-B528-DBB547DF9FA6}" type="presParOf" srcId="{78C91DA7-6F42-440F-BC1A-CCD61E057C51}" destId="{1CD94F57-2A81-4848-BE06-30B3B735735F}" srcOrd="2" destOrd="0" presId="urn:microsoft.com/office/officeart/2005/8/layout/orgChart1"/>
    <dgm:cxn modelId="{0DA7F0E0-64A5-424B-85A5-F18306995B6F}" type="presParOf" srcId="{7A2F8BCD-03B6-411B-A9ED-0FF40DB91813}" destId="{8710DA34-B8E6-47B7-852B-18E83DA45D76}" srcOrd="12" destOrd="0" presId="urn:microsoft.com/office/officeart/2005/8/layout/orgChart1"/>
    <dgm:cxn modelId="{77EF441F-5C87-4425-A2B5-BDE98A85A62B}" type="presParOf" srcId="{7A2F8BCD-03B6-411B-A9ED-0FF40DB91813}" destId="{299B544E-4C40-4D16-AE68-F13986D52A86}" srcOrd="13" destOrd="0" presId="urn:microsoft.com/office/officeart/2005/8/layout/orgChart1"/>
    <dgm:cxn modelId="{5E99D6EF-DF07-44F4-8821-060DBE9D0A67}" type="presParOf" srcId="{299B544E-4C40-4D16-AE68-F13986D52A86}" destId="{654B214B-8F37-44F7-871C-076176D995ED}" srcOrd="0" destOrd="0" presId="urn:microsoft.com/office/officeart/2005/8/layout/orgChart1"/>
    <dgm:cxn modelId="{BC1392EA-FC65-48CA-8068-6253C3E47943}" type="presParOf" srcId="{654B214B-8F37-44F7-871C-076176D995ED}" destId="{96A56E6F-9F91-4064-BF1B-DD44C37DF5F9}" srcOrd="0" destOrd="0" presId="urn:microsoft.com/office/officeart/2005/8/layout/orgChart1"/>
    <dgm:cxn modelId="{F30F6508-122C-4E0D-A59B-A65F14F6B864}" type="presParOf" srcId="{654B214B-8F37-44F7-871C-076176D995ED}" destId="{1A9BDC81-08CC-4EDC-B351-B96BAFA6D17E}" srcOrd="1" destOrd="0" presId="urn:microsoft.com/office/officeart/2005/8/layout/orgChart1"/>
    <dgm:cxn modelId="{A43592DE-216E-455E-83A5-1A6BCF3C7633}" type="presParOf" srcId="{299B544E-4C40-4D16-AE68-F13986D52A86}" destId="{21169038-F8D1-40E2-84A3-18D16CA548F1}" srcOrd="1" destOrd="0" presId="urn:microsoft.com/office/officeart/2005/8/layout/orgChart1"/>
    <dgm:cxn modelId="{5CA4B2D8-347C-4973-97E1-4B1349032CBE}" type="presParOf" srcId="{299B544E-4C40-4D16-AE68-F13986D52A86}" destId="{C4E0B3C3-EFC1-499D-9183-F231411308A2}" srcOrd="2" destOrd="0" presId="urn:microsoft.com/office/officeart/2005/8/layout/orgChart1"/>
    <dgm:cxn modelId="{E3262B94-3981-42ED-82AF-A1BB8DCDE2C0}" type="presParOf" srcId="{7A2F8BCD-03B6-411B-A9ED-0FF40DB91813}" destId="{B9DEF088-D375-4AFF-A83A-65FE887F18D7}" srcOrd="14" destOrd="0" presId="urn:microsoft.com/office/officeart/2005/8/layout/orgChart1"/>
    <dgm:cxn modelId="{B8502810-3D0C-4EE2-BDF7-D9CBB73FDC4D}" type="presParOf" srcId="{7A2F8BCD-03B6-411B-A9ED-0FF40DB91813}" destId="{6D02B84B-B15D-4D24-A6A3-CCA7ADC1DC0F}" srcOrd="15" destOrd="0" presId="urn:microsoft.com/office/officeart/2005/8/layout/orgChart1"/>
    <dgm:cxn modelId="{CC1368D9-4B97-4807-A09C-B66963695F7A}" type="presParOf" srcId="{6D02B84B-B15D-4D24-A6A3-CCA7ADC1DC0F}" destId="{7F55E7C7-2BBD-4E9F-9666-75F25C0E3EC9}" srcOrd="0" destOrd="0" presId="urn:microsoft.com/office/officeart/2005/8/layout/orgChart1"/>
    <dgm:cxn modelId="{A3C9F070-AABE-4CC2-9BD2-11FC85547354}" type="presParOf" srcId="{7F55E7C7-2BBD-4E9F-9666-75F25C0E3EC9}" destId="{588AA030-227C-424B-A487-D9A877529CC5}" srcOrd="0" destOrd="0" presId="urn:microsoft.com/office/officeart/2005/8/layout/orgChart1"/>
    <dgm:cxn modelId="{EA6B5A52-6DDE-41BE-B604-2BB26F897F8D}" type="presParOf" srcId="{7F55E7C7-2BBD-4E9F-9666-75F25C0E3EC9}" destId="{B286221C-F14C-43C5-99A5-DECB267E65A3}" srcOrd="1" destOrd="0" presId="urn:microsoft.com/office/officeart/2005/8/layout/orgChart1"/>
    <dgm:cxn modelId="{37DB1472-116D-40A4-8E28-B34D8247C0B0}" type="presParOf" srcId="{6D02B84B-B15D-4D24-A6A3-CCA7ADC1DC0F}" destId="{6F7CD599-9F3A-4411-9016-DF6C74B158E5}" srcOrd="1" destOrd="0" presId="urn:microsoft.com/office/officeart/2005/8/layout/orgChart1"/>
    <dgm:cxn modelId="{029FD314-3094-464D-90E1-D2078A659359}" type="presParOf" srcId="{6D02B84B-B15D-4D24-A6A3-CCA7ADC1DC0F}" destId="{CD6C24B5-74F2-43A4-BA9A-C3437AD5DA43}" srcOrd="2" destOrd="0" presId="urn:microsoft.com/office/officeart/2005/8/layout/orgChart1"/>
    <dgm:cxn modelId="{1DB7E8E8-1FBD-42C2-ADD6-0AB83CA6AB68}" type="presParOf" srcId="{7A2F8BCD-03B6-411B-A9ED-0FF40DB91813}" destId="{10CA5231-614D-401A-B55B-7BDB7E390782}" srcOrd="16" destOrd="0" presId="urn:microsoft.com/office/officeart/2005/8/layout/orgChart1"/>
    <dgm:cxn modelId="{0003BC9D-21D4-4303-A0B1-BEC4B02B47CD}" type="presParOf" srcId="{7A2F8BCD-03B6-411B-A9ED-0FF40DB91813}" destId="{3E421886-E367-4AE7-A379-BBC3E27D9D2F}" srcOrd="17" destOrd="0" presId="urn:microsoft.com/office/officeart/2005/8/layout/orgChart1"/>
    <dgm:cxn modelId="{5CE72A75-8482-42E3-8C64-372C4A1517A5}" type="presParOf" srcId="{3E421886-E367-4AE7-A379-BBC3E27D9D2F}" destId="{BB70C201-236B-4A43-B935-D6D36B63D189}" srcOrd="0" destOrd="0" presId="urn:microsoft.com/office/officeart/2005/8/layout/orgChart1"/>
    <dgm:cxn modelId="{631CF5F5-5C6F-4283-B21E-2139C7A5758E}" type="presParOf" srcId="{BB70C201-236B-4A43-B935-D6D36B63D189}" destId="{463EA9A1-78B8-4920-AD88-7C55120336DD}" srcOrd="0" destOrd="0" presId="urn:microsoft.com/office/officeart/2005/8/layout/orgChart1"/>
    <dgm:cxn modelId="{2AA66B39-4E39-4002-9FCD-05B56A471737}" type="presParOf" srcId="{BB70C201-236B-4A43-B935-D6D36B63D189}" destId="{79AB9E8C-6399-4BF9-A433-B50820D32EAF}" srcOrd="1" destOrd="0" presId="urn:microsoft.com/office/officeart/2005/8/layout/orgChart1"/>
    <dgm:cxn modelId="{EF94E789-D539-45C4-8832-2D0E872D5B8C}" type="presParOf" srcId="{3E421886-E367-4AE7-A379-BBC3E27D9D2F}" destId="{8340CA2C-1B25-4591-B592-DF0190EC5FE0}" srcOrd="1" destOrd="0" presId="urn:microsoft.com/office/officeart/2005/8/layout/orgChart1"/>
    <dgm:cxn modelId="{BAC9F366-5217-447C-8FCB-AC4D2E0559EA}" type="presParOf" srcId="{3E421886-E367-4AE7-A379-BBC3E27D9D2F}" destId="{5FCB8587-762A-4D3D-B8A4-7DB6A3BF17DA}" srcOrd="2" destOrd="0" presId="urn:microsoft.com/office/officeart/2005/8/layout/orgChart1"/>
    <dgm:cxn modelId="{C2944E5E-A3FC-4761-ADBC-AFE5ED06C499}" type="presParOf" srcId="{7A2F8BCD-03B6-411B-A9ED-0FF40DB91813}" destId="{7B0C5E13-ADDD-4DD2-B49B-C3B7697F1292}" srcOrd="18" destOrd="0" presId="urn:microsoft.com/office/officeart/2005/8/layout/orgChart1"/>
    <dgm:cxn modelId="{F7CBB38A-500D-4402-855D-3AF4BB311791}" type="presParOf" srcId="{7A2F8BCD-03B6-411B-A9ED-0FF40DB91813}" destId="{189883F3-2993-46E5-8A08-CC7EF6497843}" srcOrd="19" destOrd="0" presId="urn:microsoft.com/office/officeart/2005/8/layout/orgChart1"/>
    <dgm:cxn modelId="{F7C56B90-566D-4659-93FB-441C5CCB1038}" type="presParOf" srcId="{189883F3-2993-46E5-8A08-CC7EF6497843}" destId="{255AD7BB-9EDB-45E5-8F7B-3440DEE0FF51}" srcOrd="0" destOrd="0" presId="urn:microsoft.com/office/officeart/2005/8/layout/orgChart1"/>
    <dgm:cxn modelId="{339A416F-B322-4B29-B411-6AE7C6281713}" type="presParOf" srcId="{255AD7BB-9EDB-45E5-8F7B-3440DEE0FF51}" destId="{43176ED6-5EAF-400F-BE51-0B4E3DC530AE}" srcOrd="0" destOrd="0" presId="urn:microsoft.com/office/officeart/2005/8/layout/orgChart1"/>
    <dgm:cxn modelId="{4C032AED-7AA2-4AC4-AE59-5F4C29A66533}" type="presParOf" srcId="{255AD7BB-9EDB-45E5-8F7B-3440DEE0FF51}" destId="{8C87DC63-420F-4005-996E-0963A5D9940E}" srcOrd="1" destOrd="0" presId="urn:microsoft.com/office/officeart/2005/8/layout/orgChart1"/>
    <dgm:cxn modelId="{C79CD780-9799-44EE-A029-25A1481E0E22}" type="presParOf" srcId="{189883F3-2993-46E5-8A08-CC7EF6497843}" destId="{2B0D30E6-07B1-4D40-B30B-6AE7609AFAE7}" srcOrd="1" destOrd="0" presId="urn:microsoft.com/office/officeart/2005/8/layout/orgChart1"/>
    <dgm:cxn modelId="{7BA7D6C9-081C-4ACD-9B83-F6134EEA6483}" type="presParOf" srcId="{189883F3-2993-46E5-8A08-CC7EF6497843}" destId="{25F02208-E81D-4A23-8E4E-A2F54E7A4304}" srcOrd="2" destOrd="0" presId="urn:microsoft.com/office/officeart/2005/8/layout/orgChart1"/>
    <dgm:cxn modelId="{CB379ADE-EAE3-4883-B3AD-5622C1CD4AC8}" type="presParOf" srcId="{4BCB9524-9863-48FB-BF94-4C0E65C599A4}" destId="{A5A1951F-F59E-469B-830F-F0420476822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721E8-6832-4E85-A002-27B31C1E8A3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GB"/>
        </a:p>
      </dgm:t>
    </dgm:pt>
    <dgm:pt modelId="{7C692412-8FF4-402F-8AAC-2DFA692C991A}">
      <dgm:prSet/>
      <dgm:spPr/>
      <dgm:t>
        <a:bodyPr/>
        <a:lstStyle/>
        <a:p>
          <a:pPr>
            <a:lnSpc>
              <a:spcPct val="100000"/>
            </a:lnSpc>
            <a:defRPr cap="all"/>
          </a:pPr>
          <a:r>
            <a:rPr lang="en-GB"/>
            <a:t>Identify threats that apply only to the application Context &amp; scenarios generated in the previous step </a:t>
          </a:r>
        </a:p>
      </dgm:t>
    </dgm:pt>
    <dgm:pt modelId="{B1916458-5C9C-47FC-9E4B-B9820F3AB870}" type="parTrans" cxnId="{0C5E09C5-AD7F-4EA5-BEA4-18EFB96E389B}">
      <dgm:prSet/>
      <dgm:spPr/>
      <dgm:t>
        <a:bodyPr/>
        <a:lstStyle/>
        <a:p>
          <a:endParaRPr lang="en-GB"/>
        </a:p>
      </dgm:t>
    </dgm:pt>
    <dgm:pt modelId="{E1C89126-616B-4841-8FC7-A853EAB9000D}" type="sibTrans" cxnId="{0C5E09C5-AD7F-4EA5-BEA4-18EFB96E389B}">
      <dgm:prSet/>
      <dgm:spPr/>
      <dgm:t>
        <a:bodyPr/>
        <a:lstStyle/>
        <a:p>
          <a:endParaRPr lang="en-GB"/>
        </a:p>
      </dgm:t>
    </dgm:pt>
    <dgm:pt modelId="{08FC0303-1F08-4558-87C5-278365177F5C}">
      <dgm:prSet/>
      <dgm:spPr/>
      <dgm:t>
        <a:bodyPr/>
        <a:lstStyle/>
        <a:p>
          <a:pPr>
            <a:lnSpc>
              <a:spcPct val="100000"/>
            </a:lnSpc>
            <a:defRPr cap="all"/>
          </a:pPr>
          <a:r>
            <a:rPr lang="en-GB"/>
            <a:t>Use Attack Trees </a:t>
          </a:r>
        </a:p>
      </dgm:t>
    </dgm:pt>
    <dgm:pt modelId="{A789EED3-8A9B-479C-B1AF-78053BA4A2AF}" type="parTrans" cxnId="{45A1369E-1AF8-41C8-A8DB-B543C568DD9E}">
      <dgm:prSet/>
      <dgm:spPr/>
      <dgm:t>
        <a:bodyPr/>
        <a:lstStyle/>
        <a:p>
          <a:endParaRPr lang="en-GB"/>
        </a:p>
      </dgm:t>
    </dgm:pt>
    <dgm:pt modelId="{CE507063-125B-4777-965D-1FCB95135DC5}" type="sibTrans" cxnId="{45A1369E-1AF8-41C8-A8DB-B543C568DD9E}">
      <dgm:prSet/>
      <dgm:spPr/>
      <dgm:t>
        <a:bodyPr/>
        <a:lstStyle/>
        <a:p>
          <a:endParaRPr lang="en-GB"/>
        </a:p>
      </dgm:t>
    </dgm:pt>
    <dgm:pt modelId="{85E34540-9027-4DCC-872A-831C585B1729}">
      <dgm:prSet/>
      <dgm:spPr/>
      <dgm:t>
        <a:bodyPr/>
        <a:lstStyle/>
        <a:p>
          <a:pPr>
            <a:lnSpc>
              <a:spcPct val="100000"/>
            </a:lnSpc>
            <a:defRPr cap="all"/>
          </a:pPr>
          <a:r>
            <a:rPr lang="en-GB" dirty="0"/>
            <a:t>Think like an Attacker (STRIDE/DREAD)</a:t>
          </a:r>
        </a:p>
      </dgm:t>
    </dgm:pt>
    <dgm:pt modelId="{2E15118C-7AA8-46A6-84F1-98563BA100B6}" type="parTrans" cxnId="{3881C66A-83A2-43FD-BB92-4F6761310719}">
      <dgm:prSet/>
      <dgm:spPr/>
      <dgm:t>
        <a:bodyPr/>
        <a:lstStyle/>
        <a:p>
          <a:endParaRPr lang="en-GB"/>
        </a:p>
      </dgm:t>
    </dgm:pt>
    <dgm:pt modelId="{AD673E1E-8DEA-434C-B85C-E22EBCE1C60E}" type="sibTrans" cxnId="{3881C66A-83A2-43FD-BB92-4F6761310719}">
      <dgm:prSet/>
      <dgm:spPr/>
      <dgm:t>
        <a:bodyPr/>
        <a:lstStyle/>
        <a:p>
          <a:endParaRPr lang="en-GB"/>
        </a:p>
      </dgm:t>
    </dgm:pt>
    <dgm:pt modelId="{5136D166-C268-4ED3-94F0-2E98609E2790}">
      <dgm:prSet/>
      <dgm:spPr/>
      <dgm:t>
        <a:bodyPr/>
        <a:lstStyle/>
        <a:p>
          <a:pPr>
            <a:lnSpc>
              <a:spcPct val="100000"/>
            </a:lnSpc>
            <a:defRPr cap="all"/>
          </a:pPr>
          <a:r>
            <a:rPr lang="en-GB"/>
            <a:t>Create the threat list: SQL Injection, XSS, Replay Attacks, MITM, Eavesdropping</a:t>
          </a:r>
        </a:p>
      </dgm:t>
    </dgm:pt>
    <dgm:pt modelId="{6CC79220-5FF5-4F59-88FD-2B9D5B373D02}" type="parTrans" cxnId="{70673B7B-DDA5-4E50-BFEB-190C8EA34229}">
      <dgm:prSet/>
      <dgm:spPr/>
      <dgm:t>
        <a:bodyPr/>
        <a:lstStyle/>
        <a:p>
          <a:endParaRPr lang="en-GB"/>
        </a:p>
      </dgm:t>
    </dgm:pt>
    <dgm:pt modelId="{73DBFBC7-6AF4-4CD2-8ED4-91B5BDDEC097}" type="sibTrans" cxnId="{70673B7B-DDA5-4E50-BFEB-190C8EA34229}">
      <dgm:prSet/>
      <dgm:spPr/>
      <dgm:t>
        <a:bodyPr/>
        <a:lstStyle/>
        <a:p>
          <a:endParaRPr lang="en-GB"/>
        </a:p>
      </dgm:t>
    </dgm:pt>
    <dgm:pt modelId="{19984724-19CE-47D2-BC51-BB118377337A}" type="pres">
      <dgm:prSet presAssocID="{542721E8-6832-4E85-A002-27B31C1E8A35}" presName="root" presStyleCnt="0">
        <dgm:presLayoutVars>
          <dgm:dir/>
          <dgm:resizeHandles val="exact"/>
        </dgm:presLayoutVars>
      </dgm:prSet>
      <dgm:spPr/>
    </dgm:pt>
    <dgm:pt modelId="{89296F5B-D4EB-4B41-94D0-FFEA20C64828}" type="pres">
      <dgm:prSet presAssocID="{7C692412-8FF4-402F-8AAC-2DFA692C991A}" presName="compNode" presStyleCnt="0"/>
      <dgm:spPr/>
    </dgm:pt>
    <dgm:pt modelId="{5BA11348-40E1-456D-8EA9-AE5B7420E83D}" type="pres">
      <dgm:prSet presAssocID="{7C692412-8FF4-402F-8AAC-2DFA692C991A}" presName="iconBgRect" presStyleLbl="bgShp" presStyleIdx="0" presStyleCnt="4"/>
      <dgm:spPr/>
    </dgm:pt>
    <dgm:pt modelId="{14DA9FF2-8E4C-4450-BD90-D7366E0CFC0B}" type="pres">
      <dgm:prSet presAssocID="{7C692412-8FF4-402F-8AAC-2DFA692C99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nger"/>
        </a:ext>
      </dgm:extLst>
    </dgm:pt>
    <dgm:pt modelId="{36219EBB-3943-427E-AA52-BAA9D6D4E820}" type="pres">
      <dgm:prSet presAssocID="{7C692412-8FF4-402F-8AAC-2DFA692C991A}" presName="spaceRect" presStyleCnt="0"/>
      <dgm:spPr/>
    </dgm:pt>
    <dgm:pt modelId="{0EDEE1DE-8931-4BB3-9652-0949B2C56B78}" type="pres">
      <dgm:prSet presAssocID="{7C692412-8FF4-402F-8AAC-2DFA692C991A}" presName="textRect" presStyleLbl="revTx" presStyleIdx="0" presStyleCnt="4">
        <dgm:presLayoutVars>
          <dgm:chMax val="1"/>
          <dgm:chPref val="1"/>
        </dgm:presLayoutVars>
      </dgm:prSet>
      <dgm:spPr/>
    </dgm:pt>
    <dgm:pt modelId="{2D81C4E0-0A2F-4059-B013-70F0C32FF169}" type="pres">
      <dgm:prSet presAssocID="{E1C89126-616B-4841-8FC7-A853EAB9000D}" presName="sibTrans" presStyleCnt="0"/>
      <dgm:spPr/>
    </dgm:pt>
    <dgm:pt modelId="{9FA9F040-913B-4FFB-BA99-BE9477DBD8F3}" type="pres">
      <dgm:prSet presAssocID="{08FC0303-1F08-4558-87C5-278365177F5C}" presName="compNode" presStyleCnt="0"/>
      <dgm:spPr/>
    </dgm:pt>
    <dgm:pt modelId="{40DDCA44-C34E-4EC4-AC13-7C8148644532}" type="pres">
      <dgm:prSet presAssocID="{08FC0303-1F08-4558-87C5-278365177F5C}" presName="iconBgRect" presStyleLbl="bgShp" presStyleIdx="1" presStyleCnt="4"/>
      <dgm:spPr/>
    </dgm:pt>
    <dgm:pt modelId="{1FB3823F-EBE4-4BB1-8C8A-3246ECC1A229}" type="pres">
      <dgm:prSet presAssocID="{08FC0303-1F08-4558-87C5-278365177F5C}" presName="iconRect" presStyleLbl="node1" presStyleIdx="1" presStyleCnt="4" custFlipVert="1" custScaleX="149208" custScaleY="140441" custLinFactNeighborX="6392" custLinFactNeighborY="-292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ranching diagram"/>
        </a:ext>
      </dgm:extLst>
    </dgm:pt>
    <dgm:pt modelId="{47B81312-8939-4242-A99E-EE361C387A10}" type="pres">
      <dgm:prSet presAssocID="{08FC0303-1F08-4558-87C5-278365177F5C}" presName="spaceRect" presStyleCnt="0"/>
      <dgm:spPr/>
    </dgm:pt>
    <dgm:pt modelId="{2072687B-8207-4810-909E-9F4B8854F126}" type="pres">
      <dgm:prSet presAssocID="{08FC0303-1F08-4558-87C5-278365177F5C}" presName="textRect" presStyleLbl="revTx" presStyleIdx="1" presStyleCnt="4">
        <dgm:presLayoutVars>
          <dgm:chMax val="1"/>
          <dgm:chPref val="1"/>
        </dgm:presLayoutVars>
      </dgm:prSet>
      <dgm:spPr/>
    </dgm:pt>
    <dgm:pt modelId="{3E922871-AD72-4F1D-A780-44E5DFAD4E6A}" type="pres">
      <dgm:prSet presAssocID="{CE507063-125B-4777-965D-1FCB95135DC5}" presName="sibTrans" presStyleCnt="0"/>
      <dgm:spPr/>
    </dgm:pt>
    <dgm:pt modelId="{04B61415-3EBC-43BA-BB09-28FF16D89468}" type="pres">
      <dgm:prSet presAssocID="{85E34540-9027-4DCC-872A-831C585B1729}" presName="compNode" presStyleCnt="0"/>
      <dgm:spPr/>
    </dgm:pt>
    <dgm:pt modelId="{FB519C8E-0351-4C88-AFB5-6E13F182F071}" type="pres">
      <dgm:prSet presAssocID="{85E34540-9027-4DCC-872A-831C585B1729}" presName="iconBgRect" presStyleLbl="bgShp" presStyleIdx="2" presStyleCnt="4"/>
      <dgm:spPr/>
    </dgm:pt>
    <dgm:pt modelId="{14D20248-1713-4CED-8024-774EAD9ABC4D}" type="pres">
      <dgm:prSet presAssocID="{85E34540-9027-4DCC-872A-831C585B17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ummingBird"/>
        </a:ext>
      </dgm:extLst>
    </dgm:pt>
    <dgm:pt modelId="{CD0E5C5D-EF0E-4AC9-BE9A-AEA559C8E687}" type="pres">
      <dgm:prSet presAssocID="{85E34540-9027-4DCC-872A-831C585B1729}" presName="spaceRect" presStyleCnt="0"/>
      <dgm:spPr/>
    </dgm:pt>
    <dgm:pt modelId="{DF4F0E90-B0E4-4620-8D36-07559C923F8A}" type="pres">
      <dgm:prSet presAssocID="{85E34540-9027-4DCC-872A-831C585B1729}" presName="textRect" presStyleLbl="revTx" presStyleIdx="2" presStyleCnt="4">
        <dgm:presLayoutVars>
          <dgm:chMax val="1"/>
          <dgm:chPref val="1"/>
        </dgm:presLayoutVars>
      </dgm:prSet>
      <dgm:spPr/>
    </dgm:pt>
    <dgm:pt modelId="{CAF66BF5-B43C-49AA-93EA-0DC80933DC30}" type="pres">
      <dgm:prSet presAssocID="{AD673E1E-8DEA-434C-B85C-E22EBCE1C60E}" presName="sibTrans" presStyleCnt="0"/>
      <dgm:spPr/>
    </dgm:pt>
    <dgm:pt modelId="{57CFF5A2-BD3C-422F-A188-F48C100AFAF5}" type="pres">
      <dgm:prSet presAssocID="{5136D166-C268-4ED3-94F0-2E98609E2790}" presName="compNode" presStyleCnt="0"/>
      <dgm:spPr/>
    </dgm:pt>
    <dgm:pt modelId="{9768CAF1-E050-4BFA-A00C-8B242964FCC4}" type="pres">
      <dgm:prSet presAssocID="{5136D166-C268-4ED3-94F0-2E98609E2790}" presName="iconBgRect" presStyleLbl="bgShp" presStyleIdx="3" presStyleCnt="4"/>
      <dgm:spPr/>
    </dgm:pt>
    <dgm:pt modelId="{3E7D81F2-2B2E-4B5D-8090-AFEE47045AD7}" type="pres">
      <dgm:prSet presAssocID="{5136D166-C268-4ED3-94F0-2E98609E27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edle"/>
        </a:ext>
      </dgm:extLst>
    </dgm:pt>
    <dgm:pt modelId="{EF76FD77-FC5F-4257-AED0-AA3BB9B73919}" type="pres">
      <dgm:prSet presAssocID="{5136D166-C268-4ED3-94F0-2E98609E2790}" presName="spaceRect" presStyleCnt="0"/>
      <dgm:spPr/>
    </dgm:pt>
    <dgm:pt modelId="{63DCAFB8-3FD3-4333-BED0-05B0FB8FC3D2}" type="pres">
      <dgm:prSet presAssocID="{5136D166-C268-4ED3-94F0-2E98609E2790}" presName="textRect" presStyleLbl="revTx" presStyleIdx="3" presStyleCnt="4">
        <dgm:presLayoutVars>
          <dgm:chMax val="1"/>
          <dgm:chPref val="1"/>
        </dgm:presLayoutVars>
      </dgm:prSet>
      <dgm:spPr/>
    </dgm:pt>
  </dgm:ptLst>
  <dgm:cxnLst>
    <dgm:cxn modelId="{97C72211-6015-4403-83E2-67C24726C3AC}" type="presOf" srcId="{08FC0303-1F08-4558-87C5-278365177F5C}" destId="{2072687B-8207-4810-909E-9F4B8854F126}" srcOrd="0" destOrd="0" presId="urn:microsoft.com/office/officeart/2018/5/layout/IconCircleLabelList"/>
    <dgm:cxn modelId="{96686226-5FB8-44AF-818A-CE5CA4D43FFD}" type="presOf" srcId="{542721E8-6832-4E85-A002-27B31C1E8A35}" destId="{19984724-19CE-47D2-BC51-BB118377337A}" srcOrd="0" destOrd="0" presId="urn:microsoft.com/office/officeart/2018/5/layout/IconCircleLabelList"/>
    <dgm:cxn modelId="{14798341-F15B-43A1-94B1-7AE40A7E4B0A}" type="presOf" srcId="{7C692412-8FF4-402F-8AAC-2DFA692C991A}" destId="{0EDEE1DE-8931-4BB3-9652-0949B2C56B78}" srcOrd="0" destOrd="0" presId="urn:microsoft.com/office/officeart/2018/5/layout/IconCircleLabelList"/>
    <dgm:cxn modelId="{3881C66A-83A2-43FD-BB92-4F6761310719}" srcId="{542721E8-6832-4E85-A002-27B31C1E8A35}" destId="{85E34540-9027-4DCC-872A-831C585B1729}" srcOrd="2" destOrd="0" parTransId="{2E15118C-7AA8-46A6-84F1-98563BA100B6}" sibTransId="{AD673E1E-8DEA-434C-B85C-E22EBCE1C60E}"/>
    <dgm:cxn modelId="{FF4B0B57-B284-48AB-BF66-5031BA7ED244}" type="presOf" srcId="{85E34540-9027-4DCC-872A-831C585B1729}" destId="{DF4F0E90-B0E4-4620-8D36-07559C923F8A}" srcOrd="0" destOrd="0" presId="urn:microsoft.com/office/officeart/2018/5/layout/IconCircleLabelList"/>
    <dgm:cxn modelId="{70673B7B-DDA5-4E50-BFEB-190C8EA34229}" srcId="{542721E8-6832-4E85-A002-27B31C1E8A35}" destId="{5136D166-C268-4ED3-94F0-2E98609E2790}" srcOrd="3" destOrd="0" parTransId="{6CC79220-5FF5-4F59-88FD-2B9D5B373D02}" sibTransId="{73DBFBC7-6AF4-4CD2-8ED4-91B5BDDEC097}"/>
    <dgm:cxn modelId="{236E3186-3FC7-422F-854F-7EBC1210C57C}" type="presOf" srcId="{5136D166-C268-4ED3-94F0-2E98609E2790}" destId="{63DCAFB8-3FD3-4333-BED0-05B0FB8FC3D2}" srcOrd="0" destOrd="0" presId="urn:microsoft.com/office/officeart/2018/5/layout/IconCircleLabelList"/>
    <dgm:cxn modelId="{45A1369E-1AF8-41C8-A8DB-B543C568DD9E}" srcId="{542721E8-6832-4E85-A002-27B31C1E8A35}" destId="{08FC0303-1F08-4558-87C5-278365177F5C}" srcOrd="1" destOrd="0" parTransId="{A789EED3-8A9B-479C-B1AF-78053BA4A2AF}" sibTransId="{CE507063-125B-4777-965D-1FCB95135DC5}"/>
    <dgm:cxn modelId="{0C5E09C5-AD7F-4EA5-BEA4-18EFB96E389B}" srcId="{542721E8-6832-4E85-A002-27B31C1E8A35}" destId="{7C692412-8FF4-402F-8AAC-2DFA692C991A}" srcOrd="0" destOrd="0" parTransId="{B1916458-5C9C-47FC-9E4B-B9820F3AB870}" sibTransId="{E1C89126-616B-4841-8FC7-A853EAB9000D}"/>
    <dgm:cxn modelId="{E7F32101-CBFB-4DD1-8A86-4EFA86D24F66}" type="presParOf" srcId="{19984724-19CE-47D2-BC51-BB118377337A}" destId="{89296F5B-D4EB-4B41-94D0-FFEA20C64828}" srcOrd="0" destOrd="0" presId="urn:microsoft.com/office/officeart/2018/5/layout/IconCircleLabelList"/>
    <dgm:cxn modelId="{3DEA31D0-CB00-4A83-B284-A60333077724}" type="presParOf" srcId="{89296F5B-D4EB-4B41-94D0-FFEA20C64828}" destId="{5BA11348-40E1-456D-8EA9-AE5B7420E83D}" srcOrd="0" destOrd="0" presId="urn:microsoft.com/office/officeart/2018/5/layout/IconCircleLabelList"/>
    <dgm:cxn modelId="{E503EE80-466A-41A4-B037-CCC9E08BEA51}" type="presParOf" srcId="{89296F5B-D4EB-4B41-94D0-FFEA20C64828}" destId="{14DA9FF2-8E4C-4450-BD90-D7366E0CFC0B}" srcOrd="1" destOrd="0" presId="urn:microsoft.com/office/officeart/2018/5/layout/IconCircleLabelList"/>
    <dgm:cxn modelId="{A3B1352C-0C49-4ACF-B19D-2A291D63F53A}" type="presParOf" srcId="{89296F5B-D4EB-4B41-94D0-FFEA20C64828}" destId="{36219EBB-3943-427E-AA52-BAA9D6D4E820}" srcOrd="2" destOrd="0" presId="urn:microsoft.com/office/officeart/2018/5/layout/IconCircleLabelList"/>
    <dgm:cxn modelId="{C6DD86AB-8745-4538-BC4A-15C51CE7800B}" type="presParOf" srcId="{89296F5B-D4EB-4B41-94D0-FFEA20C64828}" destId="{0EDEE1DE-8931-4BB3-9652-0949B2C56B78}" srcOrd="3" destOrd="0" presId="urn:microsoft.com/office/officeart/2018/5/layout/IconCircleLabelList"/>
    <dgm:cxn modelId="{0A18DCFB-1C97-43C8-91C0-62F2BF1F05C6}" type="presParOf" srcId="{19984724-19CE-47D2-BC51-BB118377337A}" destId="{2D81C4E0-0A2F-4059-B013-70F0C32FF169}" srcOrd="1" destOrd="0" presId="urn:microsoft.com/office/officeart/2018/5/layout/IconCircleLabelList"/>
    <dgm:cxn modelId="{0CD70263-DADC-4F35-9AB9-A06E0D525696}" type="presParOf" srcId="{19984724-19CE-47D2-BC51-BB118377337A}" destId="{9FA9F040-913B-4FFB-BA99-BE9477DBD8F3}" srcOrd="2" destOrd="0" presId="urn:microsoft.com/office/officeart/2018/5/layout/IconCircleLabelList"/>
    <dgm:cxn modelId="{7A94AF41-790D-4087-AB13-67985C33AEBD}" type="presParOf" srcId="{9FA9F040-913B-4FFB-BA99-BE9477DBD8F3}" destId="{40DDCA44-C34E-4EC4-AC13-7C8148644532}" srcOrd="0" destOrd="0" presId="urn:microsoft.com/office/officeart/2018/5/layout/IconCircleLabelList"/>
    <dgm:cxn modelId="{DCA2FF02-A49B-4B02-93A0-7232B6046321}" type="presParOf" srcId="{9FA9F040-913B-4FFB-BA99-BE9477DBD8F3}" destId="{1FB3823F-EBE4-4BB1-8C8A-3246ECC1A229}" srcOrd="1" destOrd="0" presId="urn:microsoft.com/office/officeart/2018/5/layout/IconCircleLabelList"/>
    <dgm:cxn modelId="{0CED0C97-813F-4924-92DD-30311DA03853}" type="presParOf" srcId="{9FA9F040-913B-4FFB-BA99-BE9477DBD8F3}" destId="{47B81312-8939-4242-A99E-EE361C387A10}" srcOrd="2" destOrd="0" presId="urn:microsoft.com/office/officeart/2018/5/layout/IconCircleLabelList"/>
    <dgm:cxn modelId="{B5DE7222-4524-4D2B-B4C2-52CCEDB4DB7A}" type="presParOf" srcId="{9FA9F040-913B-4FFB-BA99-BE9477DBD8F3}" destId="{2072687B-8207-4810-909E-9F4B8854F126}" srcOrd="3" destOrd="0" presId="urn:microsoft.com/office/officeart/2018/5/layout/IconCircleLabelList"/>
    <dgm:cxn modelId="{9963D043-8635-445B-8714-91982FF0B9B4}" type="presParOf" srcId="{19984724-19CE-47D2-BC51-BB118377337A}" destId="{3E922871-AD72-4F1D-A780-44E5DFAD4E6A}" srcOrd="3" destOrd="0" presId="urn:microsoft.com/office/officeart/2018/5/layout/IconCircleLabelList"/>
    <dgm:cxn modelId="{1DE820E4-F5AF-4830-9D20-F04BE14FD12A}" type="presParOf" srcId="{19984724-19CE-47D2-BC51-BB118377337A}" destId="{04B61415-3EBC-43BA-BB09-28FF16D89468}" srcOrd="4" destOrd="0" presId="urn:microsoft.com/office/officeart/2018/5/layout/IconCircleLabelList"/>
    <dgm:cxn modelId="{09AB982B-8565-442C-801F-644E4FBE5B8F}" type="presParOf" srcId="{04B61415-3EBC-43BA-BB09-28FF16D89468}" destId="{FB519C8E-0351-4C88-AFB5-6E13F182F071}" srcOrd="0" destOrd="0" presId="urn:microsoft.com/office/officeart/2018/5/layout/IconCircleLabelList"/>
    <dgm:cxn modelId="{D35CC6D8-50E2-4CBA-959E-28DB529B5A40}" type="presParOf" srcId="{04B61415-3EBC-43BA-BB09-28FF16D89468}" destId="{14D20248-1713-4CED-8024-774EAD9ABC4D}" srcOrd="1" destOrd="0" presId="urn:microsoft.com/office/officeart/2018/5/layout/IconCircleLabelList"/>
    <dgm:cxn modelId="{E0845F74-8A84-43A4-9053-D2132CD332B1}" type="presParOf" srcId="{04B61415-3EBC-43BA-BB09-28FF16D89468}" destId="{CD0E5C5D-EF0E-4AC9-BE9A-AEA559C8E687}" srcOrd="2" destOrd="0" presId="urn:microsoft.com/office/officeart/2018/5/layout/IconCircleLabelList"/>
    <dgm:cxn modelId="{CC386F5B-24A7-41EC-A36D-38F47E1DC2CC}" type="presParOf" srcId="{04B61415-3EBC-43BA-BB09-28FF16D89468}" destId="{DF4F0E90-B0E4-4620-8D36-07559C923F8A}" srcOrd="3" destOrd="0" presId="urn:microsoft.com/office/officeart/2018/5/layout/IconCircleLabelList"/>
    <dgm:cxn modelId="{1353677A-3BB4-40E1-9B8D-0D205E8E3EF5}" type="presParOf" srcId="{19984724-19CE-47D2-BC51-BB118377337A}" destId="{CAF66BF5-B43C-49AA-93EA-0DC80933DC30}" srcOrd="5" destOrd="0" presId="urn:microsoft.com/office/officeart/2018/5/layout/IconCircleLabelList"/>
    <dgm:cxn modelId="{02FD190A-5E79-41CD-AEF2-0FA6FB7A3A36}" type="presParOf" srcId="{19984724-19CE-47D2-BC51-BB118377337A}" destId="{57CFF5A2-BD3C-422F-A188-F48C100AFAF5}" srcOrd="6" destOrd="0" presId="urn:microsoft.com/office/officeart/2018/5/layout/IconCircleLabelList"/>
    <dgm:cxn modelId="{4D3ACD24-388B-47C3-ADFE-8DEB5D96EAC5}" type="presParOf" srcId="{57CFF5A2-BD3C-422F-A188-F48C100AFAF5}" destId="{9768CAF1-E050-4BFA-A00C-8B242964FCC4}" srcOrd="0" destOrd="0" presId="urn:microsoft.com/office/officeart/2018/5/layout/IconCircleLabelList"/>
    <dgm:cxn modelId="{05FB8617-4CED-4E51-A4E4-0170E4C46C34}" type="presParOf" srcId="{57CFF5A2-BD3C-422F-A188-F48C100AFAF5}" destId="{3E7D81F2-2B2E-4B5D-8090-AFEE47045AD7}" srcOrd="1" destOrd="0" presId="urn:microsoft.com/office/officeart/2018/5/layout/IconCircleLabelList"/>
    <dgm:cxn modelId="{B6FE0006-0281-4F2A-9EB0-0EE4B86A9591}" type="presParOf" srcId="{57CFF5A2-BD3C-422F-A188-F48C100AFAF5}" destId="{EF76FD77-FC5F-4257-AED0-AA3BB9B73919}" srcOrd="2" destOrd="0" presId="urn:microsoft.com/office/officeart/2018/5/layout/IconCircleLabelList"/>
    <dgm:cxn modelId="{5B59013A-2505-4EA7-BD62-F24FB64E2B08}" type="presParOf" srcId="{57CFF5A2-BD3C-422F-A188-F48C100AFAF5}" destId="{63DCAFB8-3FD3-4333-BED0-05B0FB8FC3D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CF0D7A-00C1-4888-97F8-11EE8989453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GB"/>
        </a:p>
      </dgm:t>
    </dgm:pt>
    <dgm:pt modelId="{7C0F24FB-A812-4014-85D2-7EDE1C6048F0}">
      <dgm:prSet custT="1"/>
      <dgm:spPr/>
      <dgm:t>
        <a:bodyPr/>
        <a:lstStyle/>
        <a:p>
          <a:r>
            <a:rPr lang="en-GB" sz="1200" dirty="0">
              <a:latin typeface="Lato"/>
            </a:rPr>
            <a:t>Step 4: Identifying Vulnerabilities (Infosec and Dev):</a:t>
          </a:r>
        </a:p>
      </dgm:t>
    </dgm:pt>
    <dgm:pt modelId="{19EFD4AC-0F82-4832-A95B-EFF3B16FC01C}" type="parTrans" cxnId="{F26182BD-D2DD-4E64-99B6-E1E15294F8E6}">
      <dgm:prSet/>
      <dgm:spPr/>
      <dgm:t>
        <a:bodyPr/>
        <a:lstStyle/>
        <a:p>
          <a:endParaRPr lang="en-GB" sz="2000"/>
        </a:p>
      </dgm:t>
    </dgm:pt>
    <dgm:pt modelId="{A9F8B415-0892-413C-AA13-4B5F4DDCD7F3}" type="sibTrans" cxnId="{F26182BD-D2DD-4E64-99B6-E1E15294F8E6}">
      <dgm:prSet/>
      <dgm:spPr/>
      <dgm:t>
        <a:bodyPr/>
        <a:lstStyle/>
        <a:p>
          <a:endParaRPr lang="en-GB" sz="2000"/>
        </a:p>
      </dgm:t>
    </dgm:pt>
    <dgm:pt modelId="{CBB2D0F0-5E87-4CE2-B6D2-796890EC6C36}">
      <dgm:prSet custT="1"/>
      <dgm:spPr/>
      <dgm:t>
        <a:bodyPr/>
        <a:lstStyle/>
        <a:p>
          <a:r>
            <a:rPr lang="en-GB" sz="1400" dirty="0">
              <a:latin typeface="Lato"/>
            </a:rPr>
            <a:t>Identify vulnerabilities that apply only to the threats generated in the previous step</a:t>
          </a:r>
        </a:p>
      </dgm:t>
    </dgm:pt>
    <dgm:pt modelId="{117921F2-E822-4A6B-A986-A87BA4C9C5FD}" type="parTrans" cxnId="{5E1B854E-6423-4094-BF81-3C6B7BD153C8}">
      <dgm:prSet/>
      <dgm:spPr/>
      <dgm:t>
        <a:bodyPr/>
        <a:lstStyle/>
        <a:p>
          <a:endParaRPr lang="en-GB" sz="2000"/>
        </a:p>
      </dgm:t>
    </dgm:pt>
    <dgm:pt modelId="{A2342F18-6E4A-4770-AE6D-B9CBAB282D24}" type="sibTrans" cxnId="{5E1B854E-6423-4094-BF81-3C6B7BD153C8}">
      <dgm:prSet/>
      <dgm:spPr/>
      <dgm:t>
        <a:bodyPr/>
        <a:lstStyle/>
        <a:p>
          <a:endParaRPr lang="en-GB" sz="2000"/>
        </a:p>
      </dgm:t>
    </dgm:pt>
    <dgm:pt modelId="{EA83D87D-11E7-46F6-B454-02D4ADD59B0F}">
      <dgm:prSet custT="1"/>
      <dgm:spPr/>
      <dgm:t>
        <a:bodyPr/>
        <a:lstStyle/>
        <a:p>
          <a:r>
            <a:rPr lang="en-GB" sz="1400" dirty="0">
              <a:latin typeface="Lato"/>
            </a:rPr>
            <a:t>Vulnerabilities identified should be factored to shape the design of the application </a:t>
          </a:r>
        </a:p>
      </dgm:t>
    </dgm:pt>
    <dgm:pt modelId="{B705A008-AD32-451C-90DE-36E06CE99194}" type="parTrans" cxnId="{EC94AD67-E9EC-45CE-8C62-56C026C91EB6}">
      <dgm:prSet/>
      <dgm:spPr/>
      <dgm:t>
        <a:bodyPr/>
        <a:lstStyle/>
        <a:p>
          <a:endParaRPr lang="en-GB" sz="2000"/>
        </a:p>
      </dgm:t>
    </dgm:pt>
    <dgm:pt modelId="{718E54B1-AE66-4CCE-A576-DAB339232036}" type="sibTrans" cxnId="{EC94AD67-E9EC-45CE-8C62-56C026C91EB6}">
      <dgm:prSet/>
      <dgm:spPr/>
      <dgm:t>
        <a:bodyPr/>
        <a:lstStyle/>
        <a:p>
          <a:endParaRPr lang="en-GB" sz="2000"/>
        </a:p>
      </dgm:t>
    </dgm:pt>
    <dgm:pt modelId="{1C822AEA-8B5B-41ED-B742-23E623F3BA48}">
      <dgm:prSet custT="1"/>
      <dgm:spPr/>
      <dgm:t>
        <a:bodyPr/>
        <a:lstStyle/>
        <a:p>
          <a:r>
            <a:rPr lang="en-GB" sz="1400" dirty="0">
              <a:latin typeface="Lato"/>
            </a:rPr>
            <a:t>Generate security test cases for testing in development stage (Typical vulnerabilities may be): </a:t>
          </a:r>
        </a:p>
      </dgm:t>
    </dgm:pt>
    <dgm:pt modelId="{467A1FE6-B15A-4144-9773-DDA92D219B49}" type="parTrans" cxnId="{F8CD3A53-3B97-4E91-8F56-392469EA34BE}">
      <dgm:prSet/>
      <dgm:spPr/>
      <dgm:t>
        <a:bodyPr/>
        <a:lstStyle/>
        <a:p>
          <a:endParaRPr lang="en-GB" sz="2000"/>
        </a:p>
      </dgm:t>
    </dgm:pt>
    <dgm:pt modelId="{8BB9D72B-B870-4F0B-A7D2-B34D00E5E077}" type="sibTrans" cxnId="{F8CD3A53-3B97-4E91-8F56-392469EA34BE}">
      <dgm:prSet/>
      <dgm:spPr/>
      <dgm:t>
        <a:bodyPr/>
        <a:lstStyle/>
        <a:p>
          <a:endParaRPr lang="en-GB" sz="2000"/>
        </a:p>
      </dgm:t>
    </dgm:pt>
    <dgm:pt modelId="{869BD186-671E-4C1F-8CEB-B9FFEA7D2D84}">
      <dgm:prSet custT="1"/>
      <dgm:spPr/>
      <dgm:t>
        <a:bodyPr/>
        <a:lstStyle/>
        <a:p>
          <a:r>
            <a:rPr lang="en-GB" sz="1400" dirty="0">
              <a:latin typeface="Lato"/>
            </a:rPr>
            <a:t>Weak Encryption </a:t>
          </a:r>
        </a:p>
      </dgm:t>
    </dgm:pt>
    <dgm:pt modelId="{3FCE0002-231F-405D-A707-ECC8D95AA110}" type="parTrans" cxnId="{DE2E1052-FBC4-43B0-BC5B-7BBBA53AE34B}">
      <dgm:prSet/>
      <dgm:spPr/>
      <dgm:t>
        <a:bodyPr/>
        <a:lstStyle/>
        <a:p>
          <a:endParaRPr lang="en-GB"/>
        </a:p>
      </dgm:t>
    </dgm:pt>
    <dgm:pt modelId="{48A74074-7577-479B-9BA0-256D5487B95A}" type="sibTrans" cxnId="{DE2E1052-FBC4-43B0-BC5B-7BBBA53AE34B}">
      <dgm:prSet/>
      <dgm:spPr/>
      <dgm:t>
        <a:bodyPr/>
        <a:lstStyle/>
        <a:p>
          <a:endParaRPr lang="en-GB"/>
        </a:p>
      </dgm:t>
    </dgm:pt>
    <dgm:pt modelId="{B42750ED-4D63-4B48-B76D-7279ACB5DB11}">
      <dgm:prSet custT="1"/>
      <dgm:spPr/>
      <dgm:t>
        <a:bodyPr/>
        <a:lstStyle/>
        <a:p>
          <a:r>
            <a:rPr lang="en-GB" sz="1400" dirty="0">
              <a:latin typeface="Lato"/>
            </a:rPr>
            <a:t>Clear Text Credentials</a:t>
          </a:r>
        </a:p>
      </dgm:t>
    </dgm:pt>
    <dgm:pt modelId="{75CE30F1-72C6-4435-8B55-EA03DB66F289}" type="parTrans" cxnId="{37ADCEB2-9F80-417B-9F33-741D158657C5}">
      <dgm:prSet/>
      <dgm:spPr/>
      <dgm:t>
        <a:bodyPr/>
        <a:lstStyle/>
        <a:p>
          <a:endParaRPr lang="en-GB"/>
        </a:p>
      </dgm:t>
    </dgm:pt>
    <dgm:pt modelId="{C456716A-DC9C-47C9-B3B8-E80830233733}" type="sibTrans" cxnId="{37ADCEB2-9F80-417B-9F33-741D158657C5}">
      <dgm:prSet/>
      <dgm:spPr/>
      <dgm:t>
        <a:bodyPr/>
        <a:lstStyle/>
        <a:p>
          <a:endParaRPr lang="en-GB"/>
        </a:p>
      </dgm:t>
    </dgm:pt>
    <dgm:pt modelId="{2E997472-C962-482B-A371-FEAE98AE9983}">
      <dgm:prSet custT="1"/>
      <dgm:spPr/>
      <dgm:t>
        <a:bodyPr/>
        <a:lstStyle/>
        <a:p>
          <a:r>
            <a:rPr lang="en-GB" sz="1400" dirty="0">
              <a:latin typeface="Lato"/>
            </a:rPr>
            <a:t>Unhandled Exception </a:t>
          </a:r>
        </a:p>
      </dgm:t>
    </dgm:pt>
    <dgm:pt modelId="{3C71F35E-E1DF-4B32-8B6F-5101B78C5633}" type="parTrans" cxnId="{F2959DAC-E639-4A94-9137-8207A5C15722}">
      <dgm:prSet/>
      <dgm:spPr/>
      <dgm:t>
        <a:bodyPr/>
        <a:lstStyle/>
        <a:p>
          <a:endParaRPr lang="en-GB"/>
        </a:p>
      </dgm:t>
    </dgm:pt>
    <dgm:pt modelId="{75682369-67AC-4D1B-AC24-42F67FC59319}" type="sibTrans" cxnId="{F2959DAC-E639-4A94-9137-8207A5C15722}">
      <dgm:prSet/>
      <dgm:spPr/>
      <dgm:t>
        <a:bodyPr/>
        <a:lstStyle/>
        <a:p>
          <a:endParaRPr lang="en-GB"/>
        </a:p>
      </dgm:t>
    </dgm:pt>
    <dgm:pt modelId="{18A9DAF3-78DE-4910-8865-B32BB188C77D}">
      <dgm:prSet custT="1"/>
      <dgm:spPr/>
      <dgm:t>
        <a:bodyPr/>
        <a:lstStyle/>
        <a:p>
          <a:r>
            <a:rPr lang="en-GB" sz="1400" dirty="0">
              <a:latin typeface="Lato"/>
            </a:rPr>
            <a:t>Dynamic SQL</a:t>
          </a:r>
        </a:p>
      </dgm:t>
    </dgm:pt>
    <dgm:pt modelId="{D1136487-3A2E-4285-9439-7F6DB3C3DAAF}" type="parTrans" cxnId="{F5C3FA86-E280-4144-8C36-881E77EFB25B}">
      <dgm:prSet/>
      <dgm:spPr/>
      <dgm:t>
        <a:bodyPr/>
        <a:lstStyle/>
        <a:p>
          <a:endParaRPr lang="en-GB"/>
        </a:p>
      </dgm:t>
    </dgm:pt>
    <dgm:pt modelId="{13EEF775-397A-4996-8949-46C9E3345DD1}" type="sibTrans" cxnId="{F5C3FA86-E280-4144-8C36-881E77EFB25B}">
      <dgm:prSet/>
      <dgm:spPr/>
      <dgm:t>
        <a:bodyPr/>
        <a:lstStyle/>
        <a:p>
          <a:endParaRPr lang="en-GB"/>
        </a:p>
      </dgm:t>
    </dgm:pt>
    <dgm:pt modelId="{FAA01F7E-F993-4D80-95DB-5E0F4D207891}">
      <dgm:prSet custT="1"/>
      <dgm:spPr/>
      <dgm:t>
        <a:bodyPr/>
        <a:lstStyle/>
        <a:p>
          <a:r>
            <a:rPr lang="en-GB" sz="1400" dirty="0">
              <a:latin typeface="Lato"/>
            </a:rPr>
            <a:t>Long Session Timeouts</a:t>
          </a:r>
        </a:p>
      </dgm:t>
    </dgm:pt>
    <dgm:pt modelId="{5BDE3FDB-85EA-4A68-8AAC-28A2BC43BAB2}" type="parTrans" cxnId="{06444085-E464-4B86-9E1A-35C562DE96F3}">
      <dgm:prSet/>
      <dgm:spPr/>
      <dgm:t>
        <a:bodyPr/>
        <a:lstStyle/>
        <a:p>
          <a:endParaRPr lang="en-GB"/>
        </a:p>
      </dgm:t>
    </dgm:pt>
    <dgm:pt modelId="{9ED3D5D3-AB29-4724-B3DF-6CA49A3A1DA9}" type="sibTrans" cxnId="{06444085-E464-4B86-9E1A-35C562DE96F3}">
      <dgm:prSet/>
      <dgm:spPr/>
      <dgm:t>
        <a:bodyPr/>
        <a:lstStyle/>
        <a:p>
          <a:endParaRPr lang="en-GB"/>
        </a:p>
      </dgm:t>
    </dgm:pt>
    <dgm:pt modelId="{CC20053D-738D-4877-BCFE-F584410A7CF0}" type="pres">
      <dgm:prSet presAssocID="{D5CF0D7A-00C1-4888-97F8-11EE89894534}" presName="diagram" presStyleCnt="0">
        <dgm:presLayoutVars>
          <dgm:chPref val="1"/>
          <dgm:dir/>
          <dgm:animOne val="branch"/>
          <dgm:animLvl val="lvl"/>
          <dgm:resizeHandles/>
        </dgm:presLayoutVars>
      </dgm:prSet>
      <dgm:spPr/>
    </dgm:pt>
    <dgm:pt modelId="{58755322-C200-4AE4-B15E-237EC0F84EE7}" type="pres">
      <dgm:prSet presAssocID="{7C0F24FB-A812-4014-85D2-7EDE1C6048F0}" presName="root" presStyleCnt="0"/>
      <dgm:spPr/>
    </dgm:pt>
    <dgm:pt modelId="{E3D61DA8-6E51-4B09-B8C6-80913ADC2482}" type="pres">
      <dgm:prSet presAssocID="{7C0F24FB-A812-4014-85D2-7EDE1C6048F0}" presName="rootComposite" presStyleCnt="0"/>
      <dgm:spPr/>
    </dgm:pt>
    <dgm:pt modelId="{908AC936-92FB-4378-8502-21186C357EAF}" type="pres">
      <dgm:prSet presAssocID="{7C0F24FB-A812-4014-85D2-7EDE1C6048F0}" presName="rootText" presStyleLbl="node1" presStyleIdx="0" presStyleCnt="1" custScaleX="95452"/>
      <dgm:spPr/>
    </dgm:pt>
    <dgm:pt modelId="{D1E9993E-4706-45DF-BBBE-1A541A13CF35}" type="pres">
      <dgm:prSet presAssocID="{7C0F24FB-A812-4014-85D2-7EDE1C6048F0}" presName="rootConnector" presStyleLbl="node1" presStyleIdx="0" presStyleCnt="1"/>
      <dgm:spPr/>
    </dgm:pt>
    <dgm:pt modelId="{F706632C-3DAB-44D4-9A0F-A071EB7D7EB3}" type="pres">
      <dgm:prSet presAssocID="{7C0F24FB-A812-4014-85D2-7EDE1C6048F0}" presName="childShape" presStyleCnt="0"/>
      <dgm:spPr/>
    </dgm:pt>
    <dgm:pt modelId="{BC1FD631-0453-4FF6-B777-83FAA5EBF488}" type="pres">
      <dgm:prSet presAssocID="{117921F2-E822-4A6B-A986-A87BA4C9C5FD}" presName="Name13" presStyleLbl="parChTrans1D2" presStyleIdx="0" presStyleCnt="3"/>
      <dgm:spPr/>
    </dgm:pt>
    <dgm:pt modelId="{02DE9E0D-CE8B-4B92-9D08-07EEC888EB65}" type="pres">
      <dgm:prSet presAssocID="{CBB2D0F0-5E87-4CE2-B6D2-796890EC6C36}" presName="childText" presStyleLbl="bgAcc1" presStyleIdx="0" presStyleCnt="3" custScaleX="268469">
        <dgm:presLayoutVars>
          <dgm:bulletEnabled val="1"/>
        </dgm:presLayoutVars>
      </dgm:prSet>
      <dgm:spPr/>
    </dgm:pt>
    <dgm:pt modelId="{F65EB37B-078F-47CD-B443-1DE5A7E7D534}" type="pres">
      <dgm:prSet presAssocID="{B705A008-AD32-451C-90DE-36E06CE99194}" presName="Name13" presStyleLbl="parChTrans1D2" presStyleIdx="1" presStyleCnt="3"/>
      <dgm:spPr/>
    </dgm:pt>
    <dgm:pt modelId="{63394F10-505B-45C5-A924-AED4B5E47816}" type="pres">
      <dgm:prSet presAssocID="{EA83D87D-11E7-46F6-B454-02D4ADD59B0F}" presName="childText" presStyleLbl="bgAcc1" presStyleIdx="1" presStyleCnt="3" custScaleX="264771">
        <dgm:presLayoutVars>
          <dgm:bulletEnabled val="1"/>
        </dgm:presLayoutVars>
      </dgm:prSet>
      <dgm:spPr/>
    </dgm:pt>
    <dgm:pt modelId="{85A6FA43-1BBD-4618-9BFA-F59B0DD78657}" type="pres">
      <dgm:prSet presAssocID="{467A1FE6-B15A-4144-9773-DDA92D219B49}" presName="Name13" presStyleLbl="parChTrans1D2" presStyleIdx="2" presStyleCnt="3"/>
      <dgm:spPr/>
    </dgm:pt>
    <dgm:pt modelId="{AE50C070-E1BD-4501-8D14-A7B3DBB4F41E}" type="pres">
      <dgm:prSet presAssocID="{1C822AEA-8B5B-41ED-B742-23E623F3BA48}" presName="childText" presStyleLbl="bgAcc1" presStyleIdx="2" presStyleCnt="3" custScaleX="270507" custScaleY="150378">
        <dgm:presLayoutVars>
          <dgm:bulletEnabled val="1"/>
        </dgm:presLayoutVars>
      </dgm:prSet>
      <dgm:spPr/>
    </dgm:pt>
  </dgm:ptLst>
  <dgm:cxnLst>
    <dgm:cxn modelId="{BA4CFF00-9845-4E4E-BE1D-536A0E308E0B}" type="presOf" srcId="{1C822AEA-8B5B-41ED-B742-23E623F3BA48}" destId="{AE50C070-E1BD-4501-8D14-A7B3DBB4F41E}" srcOrd="0" destOrd="0" presId="urn:microsoft.com/office/officeart/2005/8/layout/hierarchy3"/>
    <dgm:cxn modelId="{360D7E1E-24C9-4D81-AA93-00F6FD47F587}" type="presOf" srcId="{117921F2-E822-4A6B-A986-A87BA4C9C5FD}" destId="{BC1FD631-0453-4FF6-B777-83FAA5EBF488}" srcOrd="0" destOrd="0" presId="urn:microsoft.com/office/officeart/2005/8/layout/hierarchy3"/>
    <dgm:cxn modelId="{4C68583D-AB3A-4C9C-BFC4-42BFB29B29C9}" type="presOf" srcId="{7C0F24FB-A812-4014-85D2-7EDE1C6048F0}" destId="{908AC936-92FB-4378-8502-21186C357EAF}" srcOrd="0" destOrd="0" presId="urn:microsoft.com/office/officeart/2005/8/layout/hierarchy3"/>
    <dgm:cxn modelId="{EC94AD67-E9EC-45CE-8C62-56C026C91EB6}" srcId="{7C0F24FB-A812-4014-85D2-7EDE1C6048F0}" destId="{EA83D87D-11E7-46F6-B454-02D4ADD59B0F}" srcOrd="1" destOrd="0" parTransId="{B705A008-AD32-451C-90DE-36E06CE99194}" sibTransId="{718E54B1-AE66-4CCE-A576-DAB339232036}"/>
    <dgm:cxn modelId="{6A6DB769-AB6A-4CE3-B461-0DA02A309C64}" type="presOf" srcId="{B42750ED-4D63-4B48-B76D-7279ACB5DB11}" destId="{AE50C070-E1BD-4501-8D14-A7B3DBB4F41E}" srcOrd="0" destOrd="2" presId="urn:microsoft.com/office/officeart/2005/8/layout/hierarchy3"/>
    <dgm:cxn modelId="{5E1B854E-6423-4094-BF81-3C6B7BD153C8}" srcId="{7C0F24FB-A812-4014-85D2-7EDE1C6048F0}" destId="{CBB2D0F0-5E87-4CE2-B6D2-796890EC6C36}" srcOrd="0" destOrd="0" parTransId="{117921F2-E822-4A6B-A986-A87BA4C9C5FD}" sibTransId="{A2342F18-6E4A-4770-AE6D-B9CBAB282D24}"/>
    <dgm:cxn modelId="{DE2E1052-FBC4-43B0-BC5B-7BBBA53AE34B}" srcId="{1C822AEA-8B5B-41ED-B742-23E623F3BA48}" destId="{869BD186-671E-4C1F-8CEB-B9FFEA7D2D84}" srcOrd="0" destOrd="0" parTransId="{3FCE0002-231F-405D-A707-ECC8D95AA110}" sibTransId="{48A74074-7577-479B-9BA0-256D5487B95A}"/>
    <dgm:cxn modelId="{49736472-21C6-4036-B51E-6FEF8A10DB51}" type="presOf" srcId="{869BD186-671E-4C1F-8CEB-B9FFEA7D2D84}" destId="{AE50C070-E1BD-4501-8D14-A7B3DBB4F41E}" srcOrd="0" destOrd="1" presId="urn:microsoft.com/office/officeart/2005/8/layout/hierarchy3"/>
    <dgm:cxn modelId="{F8CD3A53-3B97-4E91-8F56-392469EA34BE}" srcId="{7C0F24FB-A812-4014-85D2-7EDE1C6048F0}" destId="{1C822AEA-8B5B-41ED-B742-23E623F3BA48}" srcOrd="2" destOrd="0" parTransId="{467A1FE6-B15A-4144-9773-DDA92D219B49}" sibTransId="{8BB9D72B-B870-4F0B-A7D2-B34D00E5E077}"/>
    <dgm:cxn modelId="{79DC217F-3167-4907-A9BB-F1743A4B820E}" type="presOf" srcId="{467A1FE6-B15A-4144-9773-DDA92D219B49}" destId="{85A6FA43-1BBD-4618-9BFA-F59B0DD78657}" srcOrd="0" destOrd="0" presId="urn:microsoft.com/office/officeart/2005/8/layout/hierarchy3"/>
    <dgm:cxn modelId="{083AA282-9C9F-49D6-8F05-EC44F7B954C4}" type="presOf" srcId="{7C0F24FB-A812-4014-85D2-7EDE1C6048F0}" destId="{D1E9993E-4706-45DF-BBBE-1A541A13CF35}" srcOrd="1" destOrd="0" presId="urn:microsoft.com/office/officeart/2005/8/layout/hierarchy3"/>
    <dgm:cxn modelId="{1BED4A84-1D52-4F43-A1BB-A5C72290928A}" type="presOf" srcId="{CBB2D0F0-5E87-4CE2-B6D2-796890EC6C36}" destId="{02DE9E0D-CE8B-4B92-9D08-07EEC888EB65}" srcOrd="0" destOrd="0" presId="urn:microsoft.com/office/officeart/2005/8/layout/hierarchy3"/>
    <dgm:cxn modelId="{06444085-E464-4B86-9E1A-35C562DE96F3}" srcId="{1C822AEA-8B5B-41ED-B742-23E623F3BA48}" destId="{FAA01F7E-F993-4D80-95DB-5E0F4D207891}" srcOrd="4" destOrd="0" parTransId="{5BDE3FDB-85EA-4A68-8AAC-28A2BC43BAB2}" sibTransId="{9ED3D5D3-AB29-4724-B3DF-6CA49A3A1DA9}"/>
    <dgm:cxn modelId="{F5C3FA86-E280-4144-8C36-881E77EFB25B}" srcId="{1C822AEA-8B5B-41ED-B742-23E623F3BA48}" destId="{18A9DAF3-78DE-4910-8865-B32BB188C77D}" srcOrd="3" destOrd="0" parTransId="{D1136487-3A2E-4285-9439-7F6DB3C3DAAF}" sibTransId="{13EEF775-397A-4996-8949-46C9E3345DD1}"/>
    <dgm:cxn modelId="{7AEA3B8E-F7CF-4A33-991A-34A16B73B779}" type="presOf" srcId="{B705A008-AD32-451C-90DE-36E06CE99194}" destId="{F65EB37B-078F-47CD-B443-1DE5A7E7D534}" srcOrd="0" destOrd="0" presId="urn:microsoft.com/office/officeart/2005/8/layout/hierarchy3"/>
    <dgm:cxn modelId="{F49A678E-EA68-4C14-8949-4EA629DA2C57}" type="presOf" srcId="{EA83D87D-11E7-46F6-B454-02D4ADD59B0F}" destId="{63394F10-505B-45C5-A924-AED4B5E47816}" srcOrd="0" destOrd="0" presId="urn:microsoft.com/office/officeart/2005/8/layout/hierarchy3"/>
    <dgm:cxn modelId="{5314D49C-1CE8-4B13-8FD5-24A395741BB9}" type="presOf" srcId="{18A9DAF3-78DE-4910-8865-B32BB188C77D}" destId="{AE50C070-E1BD-4501-8D14-A7B3DBB4F41E}" srcOrd="0" destOrd="4" presId="urn:microsoft.com/office/officeart/2005/8/layout/hierarchy3"/>
    <dgm:cxn modelId="{F2959DAC-E639-4A94-9137-8207A5C15722}" srcId="{1C822AEA-8B5B-41ED-B742-23E623F3BA48}" destId="{2E997472-C962-482B-A371-FEAE98AE9983}" srcOrd="2" destOrd="0" parTransId="{3C71F35E-E1DF-4B32-8B6F-5101B78C5633}" sibTransId="{75682369-67AC-4D1B-AC24-42F67FC59319}"/>
    <dgm:cxn modelId="{37ADCEB2-9F80-417B-9F33-741D158657C5}" srcId="{1C822AEA-8B5B-41ED-B742-23E623F3BA48}" destId="{B42750ED-4D63-4B48-B76D-7279ACB5DB11}" srcOrd="1" destOrd="0" parTransId="{75CE30F1-72C6-4435-8B55-EA03DB66F289}" sibTransId="{C456716A-DC9C-47C9-B3B8-E80830233733}"/>
    <dgm:cxn modelId="{F26182BD-D2DD-4E64-99B6-E1E15294F8E6}" srcId="{D5CF0D7A-00C1-4888-97F8-11EE89894534}" destId="{7C0F24FB-A812-4014-85D2-7EDE1C6048F0}" srcOrd="0" destOrd="0" parTransId="{19EFD4AC-0F82-4832-A95B-EFF3B16FC01C}" sibTransId="{A9F8B415-0892-413C-AA13-4B5F4DDCD7F3}"/>
    <dgm:cxn modelId="{156102C8-13E9-4CD3-8BE7-C34FB642F475}" type="presOf" srcId="{2E997472-C962-482B-A371-FEAE98AE9983}" destId="{AE50C070-E1BD-4501-8D14-A7B3DBB4F41E}" srcOrd="0" destOrd="3" presId="urn:microsoft.com/office/officeart/2005/8/layout/hierarchy3"/>
    <dgm:cxn modelId="{E71591F2-C869-4085-AF0C-41F2C6460916}" type="presOf" srcId="{FAA01F7E-F993-4D80-95DB-5E0F4D207891}" destId="{AE50C070-E1BD-4501-8D14-A7B3DBB4F41E}" srcOrd="0" destOrd="5" presId="urn:microsoft.com/office/officeart/2005/8/layout/hierarchy3"/>
    <dgm:cxn modelId="{8FFC42FE-646E-4BFA-AAA6-7C49E7D4B32B}" type="presOf" srcId="{D5CF0D7A-00C1-4888-97F8-11EE89894534}" destId="{CC20053D-738D-4877-BCFE-F584410A7CF0}" srcOrd="0" destOrd="0" presId="urn:microsoft.com/office/officeart/2005/8/layout/hierarchy3"/>
    <dgm:cxn modelId="{BE431342-2F85-418D-A872-A860063DA09C}" type="presParOf" srcId="{CC20053D-738D-4877-BCFE-F584410A7CF0}" destId="{58755322-C200-4AE4-B15E-237EC0F84EE7}" srcOrd="0" destOrd="0" presId="urn:microsoft.com/office/officeart/2005/8/layout/hierarchy3"/>
    <dgm:cxn modelId="{34E50A34-2A0C-411C-A96F-B62FD9F3F300}" type="presParOf" srcId="{58755322-C200-4AE4-B15E-237EC0F84EE7}" destId="{E3D61DA8-6E51-4B09-B8C6-80913ADC2482}" srcOrd="0" destOrd="0" presId="urn:microsoft.com/office/officeart/2005/8/layout/hierarchy3"/>
    <dgm:cxn modelId="{8B71B78B-20E5-402A-8597-C924835FA3A1}" type="presParOf" srcId="{E3D61DA8-6E51-4B09-B8C6-80913ADC2482}" destId="{908AC936-92FB-4378-8502-21186C357EAF}" srcOrd="0" destOrd="0" presId="urn:microsoft.com/office/officeart/2005/8/layout/hierarchy3"/>
    <dgm:cxn modelId="{8A7889C2-ECDB-40AF-B35F-B45460409D20}" type="presParOf" srcId="{E3D61DA8-6E51-4B09-B8C6-80913ADC2482}" destId="{D1E9993E-4706-45DF-BBBE-1A541A13CF35}" srcOrd="1" destOrd="0" presId="urn:microsoft.com/office/officeart/2005/8/layout/hierarchy3"/>
    <dgm:cxn modelId="{90A9A9AE-6906-415C-A316-B2A891EE4695}" type="presParOf" srcId="{58755322-C200-4AE4-B15E-237EC0F84EE7}" destId="{F706632C-3DAB-44D4-9A0F-A071EB7D7EB3}" srcOrd="1" destOrd="0" presId="urn:microsoft.com/office/officeart/2005/8/layout/hierarchy3"/>
    <dgm:cxn modelId="{A039B6C9-2216-4B47-A0B7-CC4420985CC3}" type="presParOf" srcId="{F706632C-3DAB-44D4-9A0F-A071EB7D7EB3}" destId="{BC1FD631-0453-4FF6-B777-83FAA5EBF488}" srcOrd="0" destOrd="0" presId="urn:microsoft.com/office/officeart/2005/8/layout/hierarchy3"/>
    <dgm:cxn modelId="{F370281C-DAB1-47EC-98C9-D23E319A8486}" type="presParOf" srcId="{F706632C-3DAB-44D4-9A0F-A071EB7D7EB3}" destId="{02DE9E0D-CE8B-4B92-9D08-07EEC888EB65}" srcOrd="1" destOrd="0" presId="urn:microsoft.com/office/officeart/2005/8/layout/hierarchy3"/>
    <dgm:cxn modelId="{43D2DD53-F5A8-46F6-872A-D0B3255DF7C3}" type="presParOf" srcId="{F706632C-3DAB-44D4-9A0F-A071EB7D7EB3}" destId="{F65EB37B-078F-47CD-B443-1DE5A7E7D534}" srcOrd="2" destOrd="0" presId="urn:microsoft.com/office/officeart/2005/8/layout/hierarchy3"/>
    <dgm:cxn modelId="{6461F550-C6A1-4E11-AFD8-84E7358AB65E}" type="presParOf" srcId="{F706632C-3DAB-44D4-9A0F-A071EB7D7EB3}" destId="{63394F10-505B-45C5-A924-AED4B5E47816}" srcOrd="3" destOrd="0" presId="urn:microsoft.com/office/officeart/2005/8/layout/hierarchy3"/>
    <dgm:cxn modelId="{90E27B75-ACAE-4A9D-BA15-6BBABDDA3CFA}" type="presParOf" srcId="{F706632C-3DAB-44D4-9A0F-A071EB7D7EB3}" destId="{85A6FA43-1BBD-4618-9BFA-F59B0DD78657}" srcOrd="4" destOrd="0" presId="urn:microsoft.com/office/officeart/2005/8/layout/hierarchy3"/>
    <dgm:cxn modelId="{E8B6A882-A8B1-4592-8108-6A84DBE928DA}" type="presParOf" srcId="{F706632C-3DAB-44D4-9A0F-A071EB7D7EB3}" destId="{AE50C070-E1BD-4501-8D14-A7B3DBB4F41E}" srcOrd="5"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3490F5-3CD3-4190-A777-327443321A7C}" type="doc">
      <dgm:prSet loTypeId="urn:microsoft.com/office/officeart/2008/layout/HalfCircleOrganizationChart" loCatId="hierarchy" qsTypeId="urn:microsoft.com/office/officeart/2005/8/quickstyle/simple1" qsCatId="simple" csTypeId="urn:microsoft.com/office/officeart/2005/8/colors/colorful5" csCatId="colorful" phldr="1"/>
      <dgm:spPr/>
      <dgm:t>
        <a:bodyPr/>
        <a:lstStyle/>
        <a:p>
          <a:endParaRPr lang="en-GB"/>
        </a:p>
      </dgm:t>
    </dgm:pt>
    <dgm:pt modelId="{A6025D3F-2359-4CA2-BE12-7F1B868E60A7}">
      <dgm:prSet custT="1"/>
      <dgm:spPr/>
      <dgm:t>
        <a:bodyPr/>
        <a:lstStyle/>
        <a:p>
          <a:r>
            <a:rPr lang="en-GB" sz="1100" dirty="0">
              <a:solidFill>
                <a:schemeClr val="tx1"/>
              </a:solidFill>
              <a:latin typeface="Lato" panose="020F0502020204030203"/>
            </a:rPr>
            <a:t>Step 5: Rank The Threats (Infosec and Dev):</a:t>
          </a:r>
        </a:p>
      </dgm:t>
    </dgm:pt>
    <dgm:pt modelId="{A92C05D9-BBFA-4206-AAD8-AFB2B34E309E}" type="sibTrans" cxnId="{E27B7F18-2257-4F5E-B28A-1262B4D997E0}">
      <dgm:prSet/>
      <dgm:spPr/>
      <dgm:t>
        <a:bodyPr/>
        <a:lstStyle/>
        <a:p>
          <a:endParaRPr lang="en-GB"/>
        </a:p>
      </dgm:t>
    </dgm:pt>
    <dgm:pt modelId="{5A52B5DE-0901-48B7-9476-317EF123C043}" type="parTrans" cxnId="{E27B7F18-2257-4F5E-B28A-1262B4D997E0}">
      <dgm:prSet/>
      <dgm:spPr/>
      <dgm:t>
        <a:bodyPr/>
        <a:lstStyle/>
        <a:p>
          <a:endParaRPr lang="en-GB"/>
        </a:p>
      </dgm:t>
    </dgm:pt>
    <dgm:pt modelId="{4C19498C-7870-44F0-B5B7-E66868AE9D56}">
      <dgm:prSet custT="1"/>
      <dgm:spPr/>
      <dgm:t>
        <a:bodyPr/>
        <a:lstStyle/>
        <a:p>
          <a:r>
            <a:rPr lang="en-GB" sz="1100" dirty="0">
              <a:solidFill>
                <a:schemeClr val="tx1"/>
              </a:solidFill>
              <a:latin typeface="Lato" panose="020F0502020204030203"/>
            </a:rPr>
            <a:t>Ranking provides the necessary insight to the risk of the threat  </a:t>
          </a:r>
        </a:p>
      </dgm:t>
    </dgm:pt>
    <dgm:pt modelId="{423D5F23-8D60-4E57-9E82-7C3F827CCFFC}" type="parTrans" cxnId="{E568F92A-A209-4022-996D-B0863FF20699}">
      <dgm:prSet/>
      <dgm:spPr/>
      <dgm:t>
        <a:bodyPr/>
        <a:lstStyle/>
        <a:p>
          <a:endParaRPr lang="en-GB"/>
        </a:p>
      </dgm:t>
    </dgm:pt>
    <dgm:pt modelId="{0DFB3956-5AEF-429E-89D7-7B72E66F7A7A}" type="sibTrans" cxnId="{E568F92A-A209-4022-996D-B0863FF20699}">
      <dgm:prSet/>
      <dgm:spPr/>
      <dgm:t>
        <a:bodyPr/>
        <a:lstStyle/>
        <a:p>
          <a:endParaRPr lang="en-GB"/>
        </a:p>
      </dgm:t>
    </dgm:pt>
    <dgm:pt modelId="{78300398-D9F6-414D-A55F-E5C96D2A397E}">
      <dgm:prSet custT="1"/>
      <dgm:spPr/>
      <dgm:t>
        <a:bodyPr/>
        <a:lstStyle/>
        <a:p>
          <a:r>
            <a:rPr lang="en-GB" sz="1100" dirty="0">
              <a:solidFill>
                <a:schemeClr val="tx1"/>
              </a:solidFill>
              <a:latin typeface="Lato" panose="020F0502020204030203"/>
            </a:rPr>
            <a:t>Risk can be </a:t>
          </a:r>
        </a:p>
      </dgm:t>
    </dgm:pt>
    <dgm:pt modelId="{D4CDD3D4-55BE-4F81-9F5D-BB3668BD0174}" type="parTrans" cxnId="{82DF6019-A0ED-4525-B3B4-C8B63FD546E4}">
      <dgm:prSet/>
      <dgm:spPr/>
      <dgm:t>
        <a:bodyPr/>
        <a:lstStyle/>
        <a:p>
          <a:endParaRPr lang="en-GB"/>
        </a:p>
      </dgm:t>
    </dgm:pt>
    <dgm:pt modelId="{746C361E-6678-4D82-A496-2B6E1D3B9322}" type="sibTrans" cxnId="{82DF6019-A0ED-4525-B3B4-C8B63FD546E4}">
      <dgm:prSet/>
      <dgm:spPr/>
      <dgm:t>
        <a:bodyPr/>
        <a:lstStyle/>
        <a:p>
          <a:endParaRPr lang="en-GB"/>
        </a:p>
      </dgm:t>
    </dgm:pt>
    <dgm:pt modelId="{C941B9D6-E497-4D86-9F27-9E5083575DF9}">
      <dgm:prSet custT="1"/>
      <dgm:spPr/>
      <dgm:t>
        <a:bodyPr/>
        <a:lstStyle/>
        <a:p>
          <a:r>
            <a:rPr lang="en-GB" sz="1100" dirty="0">
              <a:solidFill>
                <a:schemeClr val="tx1"/>
              </a:solidFill>
              <a:latin typeface="Lato" panose="020F0502020204030203"/>
            </a:rPr>
            <a:t>Accepted</a:t>
          </a:r>
        </a:p>
      </dgm:t>
    </dgm:pt>
    <dgm:pt modelId="{4AAB4F02-6435-4480-9329-C84EDCC3A73F}" type="parTrans" cxnId="{14556916-61D8-4888-A99C-FE1D2BF2C6B0}">
      <dgm:prSet/>
      <dgm:spPr/>
      <dgm:t>
        <a:bodyPr/>
        <a:lstStyle/>
        <a:p>
          <a:endParaRPr lang="en-GB"/>
        </a:p>
      </dgm:t>
    </dgm:pt>
    <dgm:pt modelId="{7122033D-6F18-46BD-A3F5-9F49819649E0}" type="sibTrans" cxnId="{14556916-61D8-4888-A99C-FE1D2BF2C6B0}">
      <dgm:prSet/>
      <dgm:spPr/>
      <dgm:t>
        <a:bodyPr/>
        <a:lstStyle/>
        <a:p>
          <a:endParaRPr lang="en-GB"/>
        </a:p>
      </dgm:t>
    </dgm:pt>
    <dgm:pt modelId="{561E04B1-3BFB-4B02-9154-30D43C67461F}">
      <dgm:prSet custT="1"/>
      <dgm:spPr/>
      <dgm:t>
        <a:bodyPr/>
        <a:lstStyle/>
        <a:p>
          <a:r>
            <a:rPr lang="en-GB" sz="1100" dirty="0">
              <a:solidFill>
                <a:schemeClr val="tx1"/>
              </a:solidFill>
              <a:latin typeface="Lato" panose="020F0502020204030203"/>
            </a:rPr>
            <a:t>Mitigated </a:t>
          </a:r>
        </a:p>
      </dgm:t>
    </dgm:pt>
    <dgm:pt modelId="{4817AD88-E55F-4A59-94BB-6DB4010A5AE8}" type="parTrans" cxnId="{68B2D50C-5472-42E8-B74E-41F3419B8D04}">
      <dgm:prSet/>
      <dgm:spPr/>
      <dgm:t>
        <a:bodyPr/>
        <a:lstStyle/>
        <a:p>
          <a:endParaRPr lang="en-GB"/>
        </a:p>
      </dgm:t>
    </dgm:pt>
    <dgm:pt modelId="{74F1859B-8586-4CAB-A977-FCA757216587}" type="sibTrans" cxnId="{68B2D50C-5472-42E8-B74E-41F3419B8D04}">
      <dgm:prSet/>
      <dgm:spPr/>
      <dgm:t>
        <a:bodyPr/>
        <a:lstStyle/>
        <a:p>
          <a:endParaRPr lang="en-GB"/>
        </a:p>
      </dgm:t>
    </dgm:pt>
    <dgm:pt modelId="{AE6F7296-1548-4BB3-B3F6-F4D3950E177E}">
      <dgm:prSet custT="1"/>
      <dgm:spPr/>
      <dgm:t>
        <a:bodyPr/>
        <a:lstStyle/>
        <a:p>
          <a:r>
            <a:rPr lang="en-GB" sz="1100" dirty="0">
              <a:solidFill>
                <a:schemeClr val="tx1"/>
              </a:solidFill>
              <a:latin typeface="Lato" panose="020F0502020204030203"/>
            </a:rPr>
            <a:t>Transferred</a:t>
          </a:r>
        </a:p>
      </dgm:t>
    </dgm:pt>
    <dgm:pt modelId="{72379C40-A26F-4DF7-A617-FDAA51CB9E32}" type="parTrans" cxnId="{718D4700-47F7-417C-873D-EBF38D256750}">
      <dgm:prSet/>
      <dgm:spPr/>
      <dgm:t>
        <a:bodyPr/>
        <a:lstStyle/>
        <a:p>
          <a:endParaRPr lang="en-GB"/>
        </a:p>
      </dgm:t>
    </dgm:pt>
    <dgm:pt modelId="{9AE4A44D-4ED9-4E54-B551-8A2E87CC1B8C}" type="sibTrans" cxnId="{718D4700-47F7-417C-873D-EBF38D256750}">
      <dgm:prSet/>
      <dgm:spPr/>
      <dgm:t>
        <a:bodyPr/>
        <a:lstStyle/>
        <a:p>
          <a:endParaRPr lang="en-GB"/>
        </a:p>
      </dgm:t>
    </dgm:pt>
    <dgm:pt modelId="{21E956F5-B8BB-4B3A-A47B-379538F90193}">
      <dgm:prSet custT="1"/>
      <dgm:spPr/>
      <dgm:t>
        <a:bodyPr/>
        <a:lstStyle/>
        <a:p>
          <a:r>
            <a:rPr lang="en-GB" sz="1100" dirty="0">
              <a:solidFill>
                <a:schemeClr val="tx1"/>
              </a:solidFill>
              <a:latin typeface="Lato" panose="020F0502020204030203"/>
            </a:rPr>
            <a:t>Ignored (Avoid this)</a:t>
          </a:r>
        </a:p>
      </dgm:t>
    </dgm:pt>
    <dgm:pt modelId="{D5FCD382-E78C-4C4F-8A51-32B5F22AEF42}" type="parTrans" cxnId="{18413CD1-6CD1-427C-9F00-395331ABE7F5}">
      <dgm:prSet/>
      <dgm:spPr/>
      <dgm:t>
        <a:bodyPr/>
        <a:lstStyle/>
        <a:p>
          <a:endParaRPr lang="en-GB"/>
        </a:p>
      </dgm:t>
    </dgm:pt>
    <dgm:pt modelId="{3F6F4E49-81D1-4F60-8EF6-3A6B1F4EE5BF}" type="sibTrans" cxnId="{18413CD1-6CD1-427C-9F00-395331ABE7F5}">
      <dgm:prSet/>
      <dgm:spPr/>
      <dgm:t>
        <a:bodyPr/>
        <a:lstStyle/>
        <a:p>
          <a:endParaRPr lang="en-GB"/>
        </a:p>
      </dgm:t>
    </dgm:pt>
    <dgm:pt modelId="{8641F7B4-4D05-498D-B616-FA34783E9196}">
      <dgm:prSet custT="1"/>
      <dgm:spPr/>
      <dgm:t>
        <a:bodyPr/>
        <a:lstStyle/>
        <a:p>
          <a:r>
            <a:rPr lang="en-GB" sz="1100" dirty="0">
              <a:solidFill>
                <a:schemeClr val="tx1"/>
              </a:solidFill>
              <a:latin typeface="Lato" panose="020F0502020204030203"/>
            </a:rPr>
            <a:t>Two methods for ranking </a:t>
          </a:r>
        </a:p>
      </dgm:t>
    </dgm:pt>
    <dgm:pt modelId="{3C8A7DDA-3472-40D6-BBE2-B3332C390D53}" type="parTrans" cxnId="{69C5BDE2-D993-41EF-B932-91F02ECCE5ED}">
      <dgm:prSet/>
      <dgm:spPr/>
      <dgm:t>
        <a:bodyPr/>
        <a:lstStyle/>
        <a:p>
          <a:endParaRPr lang="en-GB"/>
        </a:p>
      </dgm:t>
    </dgm:pt>
    <dgm:pt modelId="{87F411AA-2D39-4E52-91EE-EB7B762F7FC0}" type="sibTrans" cxnId="{69C5BDE2-D993-41EF-B932-91F02ECCE5ED}">
      <dgm:prSet/>
      <dgm:spPr/>
      <dgm:t>
        <a:bodyPr/>
        <a:lstStyle/>
        <a:p>
          <a:endParaRPr lang="en-GB"/>
        </a:p>
      </dgm:t>
    </dgm:pt>
    <dgm:pt modelId="{56CD7576-6F81-4805-A004-DC9F2FC6B3A7}">
      <dgm:prSet custT="1"/>
      <dgm:spPr/>
      <dgm:t>
        <a:bodyPr/>
        <a:lstStyle/>
        <a:p>
          <a:r>
            <a:rPr lang="en-GB" sz="1100" dirty="0">
              <a:solidFill>
                <a:schemeClr val="tx1"/>
              </a:solidFill>
              <a:latin typeface="Lato" panose="020F0502020204030203"/>
            </a:rPr>
            <a:t>Probability * Impact Ranking </a:t>
          </a:r>
        </a:p>
      </dgm:t>
    </dgm:pt>
    <dgm:pt modelId="{70530B56-587D-4FCF-A084-101849049BFA}" type="parTrans" cxnId="{0A90D892-026E-43E3-983D-0D8DC1104EA4}">
      <dgm:prSet/>
      <dgm:spPr/>
      <dgm:t>
        <a:bodyPr/>
        <a:lstStyle/>
        <a:p>
          <a:endParaRPr lang="en-GB"/>
        </a:p>
      </dgm:t>
    </dgm:pt>
    <dgm:pt modelId="{A88534A2-EDCE-4E9F-983E-EADDD6284500}" type="sibTrans" cxnId="{0A90D892-026E-43E3-983D-0D8DC1104EA4}">
      <dgm:prSet/>
      <dgm:spPr/>
      <dgm:t>
        <a:bodyPr/>
        <a:lstStyle/>
        <a:p>
          <a:endParaRPr lang="en-GB"/>
        </a:p>
      </dgm:t>
    </dgm:pt>
    <dgm:pt modelId="{4663A19F-2F8C-43BD-9905-11025414141C}">
      <dgm:prSet custT="1"/>
      <dgm:spPr/>
      <dgm:t>
        <a:bodyPr/>
        <a:lstStyle/>
        <a:p>
          <a:r>
            <a:rPr lang="en-GB" sz="1100" dirty="0">
              <a:solidFill>
                <a:schemeClr val="tx1"/>
              </a:solidFill>
              <a:latin typeface="Lato" panose="020F0502020204030203"/>
            </a:rPr>
            <a:t>DREAD Average Ranking</a:t>
          </a:r>
        </a:p>
      </dgm:t>
    </dgm:pt>
    <dgm:pt modelId="{1529338C-A882-49E6-B637-97BA27F0E085}" type="parTrans" cxnId="{E00A0C66-C49D-4C5B-AB3C-1216680CA742}">
      <dgm:prSet/>
      <dgm:spPr/>
      <dgm:t>
        <a:bodyPr/>
        <a:lstStyle/>
        <a:p>
          <a:endParaRPr lang="en-GB"/>
        </a:p>
      </dgm:t>
    </dgm:pt>
    <dgm:pt modelId="{4B9B4F21-4E6D-4CF4-92CC-F76E50504716}" type="sibTrans" cxnId="{E00A0C66-C49D-4C5B-AB3C-1216680CA742}">
      <dgm:prSet/>
      <dgm:spPr/>
      <dgm:t>
        <a:bodyPr/>
        <a:lstStyle/>
        <a:p>
          <a:endParaRPr lang="en-GB"/>
        </a:p>
      </dgm:t>
    </dgm:pt>
    <dgm:pt modelId="{9511144B-C977-4CBC-B467-CE0DFB00BD75}" type="pres">
      <dgm:prSet presAssocID="{DF3490F5-3CD3-4190-A777-327443321A7C}" presName="Name0" presStyleCnt="0">
        <dgm:presLayoutVars>
          <dgm:orgChart val="1"/>
          <dgm:chPref val="1"/>
          <dgm:dir/>
          <dgm:animOne val="branch"/>
          <dgm:animLvl val="lvl"/>
          <dgm:resizeHandles/>
        </dgm:presLayoutVars>
      </dgm:prSet>
      <dgm:spPr/>
    </dgm:pt>
    <dgm:pt modelId="{7EEC5A8C-EC54-47C1-BF0F-D66DF959DF27}" type="pres">
      <dgm:prSet presAssocID="{A6025D3F-2359-4CA2-BE12-7F1B868E60A7}" presName="hierRoot1" presStyleCnt="0">
        <dgm:presLayoutVars>
          <dgm:hierBranch val="init"/>
        </dgm:presLayoutVars>
      </dgm:prSet>
      <dgm:spPr/>
    </dgm:pt>
    <dgm:pt modelId="{8D0CE9D7-6158-415D-B20C-F159EA29C20B}" type="pres">
      <dgm:prSet presAssocID="{A6025D3F-2359-4CA2-BE12-7F1B868E60A7}" presName="rootComposite1" presStyleCnt="0"/>
      <dgm:spPr/>
    </dgm:pt>
    <dgm:pt modelId="{5341CBF0-955B-477F-9221-9B7D93A1F431}" type="pres">
      <dgm:prSet presAssocID="{A6025D3F-2359-4CA2-BE12-7F1B868E60A7}" presName="rootText1" presStyleLbl="alignAcc1" presStyleIdx="0" presStyleCnt="0" custScaleX="753298" custScaleY="527690">
        <dgm:presLayoutVars>
          <dgm:chPref val="3"/>
        </dgm:presLayoutVars>
      </dgm:prSet>
      <dgm:spPr/>
    </dgm:pt>
    <dgm:pt modelId="{65125C7B-ABEA-469C-B8E7-F1A47EE47C06}" type="pres">
      <dgm:prSet presAssocID="{A6025D3F-2359-4CA2-BE12-7F1B868E60A7}" presName="topArc1" presStyleLbl="parChTrans1D1" presStyleIdx="0" presStyleCnt="20"/>
      <dgm:spPr/>
    </dgm:pt>
    <dgm:pt modelId="{C4435C7A-5541-4F0C-96BC-4AEBC7503855}" type="pres">
      <dgm:prSet presAssocID="{A6025D3F-2359-4CA2-BE12-7F1B868E60A7}" presName="bottomArc1" presStyleLbl="parChTrans1D1" presStyleIdx="1" presStyleCnt="20"/>
      <dgm:spPr/>
    </dgm:pt>
    <dgm:pt modelId="{CF383412-64AD-4A86-A736-C453CC11BC5C}" type="pres">
      <dgm:prSet presAssocID="{A6025D3F-2359-4CA2-BE12-7F1B868E60A7}" presName="topConnNode1" presStyleLbl="node1" presStyleIdx="0" presStyleCnt="0"/>
      <dgm:spPr/>
    </dgm:pt>
    <dgm:pt modelId="{84EDA7C9-96DA-44DD-805B-C9008BA42DED}" type="pres">
      <dgm:prSet presAssocID="{A6025D3F-2359-4CA2-BE12-7F1B868E60A7}" presName="hierChild2" presStyleCnt="0"/>
      <dgm:spPr/>
    </dgm:pt>
    <dgm:pt modelId="{78D655BD-9491-4943-8B24-06A360326BAE}" type="pres">
      <dgm:prSet presAssocID="{A6025D3F-2359-4CA2-BE12-7F1B868E60A7}" presName="hierChild3" presStyleCnt="0"/>
      <dgm:spPr/>
    </dgm:pt>
    <dgm:pt modelId="{5657EFED-B72F-4772-9E4C-040A21FDA901}" type="pres">
      <dgm:prSet presAssocID="{4C19498C-7870-44F0-B5B7-E66868AE9D56}" presName="hierRoot1" presStyleCnt="0">
        <dgm:presLayoutVars>
          <dgm:hierBranch val="init"/>
        </dgm:presLayoutVars>
      </dgm:prSet>
      <dgm:spPr/>
    </dgm:pt>
    <dgm:pt modelId="{8F95056E-3B1D-41FE-9CE1-BFC22AF57806}" type="pres">
      <dgm:prSet presAssocID="{4C19498C-7870-44F0-B5B7-E66868AE9D56}" presName="rootComposite1" presStyleCnt="0"/>
      <dgm:spPr/>
    </dgm:pt>
    <dgm:pt modelId="{2AEDD49F-8ADF-4AA3-93BA-BDAAFFD1E549}" type="pres">
      <dgm:prSet presAssocID="{4C19498C-7870-44F0-B5B7-E66868AE9D56}" presName="rootText1" presStyleLbl="alignAcc1" presStyleIdx="0" presStyleCnt="0" custScaleX="753301" custScaleY="527690">
        <dgm:presLayoutVars>
          <dgm:chPref val="3"/>
        </dgm:presLayoutVars>
      </dgm:prSet>
      <dgm:spPr/>
    </dgm:pt>
    <dgm:pt modelId="{3462DF01-FD3D-464D-97A7-1523F116979C}" type="pres">
      <dgm:prSet presAssocID="{4C19498C-7870-44F0-B5B7-E66868AE9D56}" presName="topArc1" presStyleLbl="parChTrans1D1" presStyleIdx="2" presStyleCnt="20"/>
      <dgm:spPr/>
    </dgm:pt>
    <dgm:pt modelId="{AA1B8255-A8D1-4E38-9F5B-41916160A1AC}" type="pres">
      <dgm:prSet presAssocID="{4C19498C-7870-44F0-B5B7-E66868AE9D56}" presName="bottomArc1" presStyleLbl="parChTrans1D1" presStyleIdx="3" presStyleCnt="20"/>
      <dgm:spPr/>
    </dgm:pt>
    <dgm:pt modelId="{025980C4-35B7-40F7-8DE8-4D4AC35DB249}" type="pres">
      <dgm:prSet presAssocID="{4C19498C-7870-44F0-B5B7-E66868AE9D56}" presName="topConnNode1" presStyleLbl="node1" presStyleIdx="0" presStyleCnt="0"/>
      <dgm:spPr/>
    </dgm:pt>
    <dgm:pt modelId="{B3BBBBF6-E10B-4565-AA50-74C388F55B58}" type="pres">
      <dgm:prSet presAssocID="{4C19498C-7870-44F0-B5B7-E66868AE9D56}" presName="hierChild2" presStyleCnt="0"/>
      <dgm:spPr/>
    </dgm:pt>
    <dgm:pt modelId="{233D7511-1DE4-4A7A-B938-A02B290D7006}" type="pres">
      <dgm:prSet presAssocID="{4C19498C-7870-44F0-B5B7-E66868AE9D56}" presName="hierChild3" presStyleCnt="0"/>
      <dgm:spPr/>
    </dgm:pt>
    <dgm:pt modelId="{E74640E6-7F71-45BA-868A-6B468728BF06}" type="pres">
      <dgm:prSet presAssocID="{78300398-D9F6-414D-A55F-E5C96D2A397E}" presName="hierRoot1" presStyleCnt="0">
        <dgm:presLayoutVars>
          <dgm:hierBranch val="init"/>
        </dgm:presLayoutVars>
      </dgm:prSet>
      <dgm:spPr/>
    </dgm:pt>
    <dgm:pt modelId="{AEF627FB-C4E8-4BB6-AB1F-896423AC5394}" type="pres">
      <dgm:prSet presAssocID="{78300398-D9F6-414D-A55F-E5C96D2A397E}" presName="rootComposite1" presStyleCnt="0"/>
      <dgm:spPr/>
    </dgm:pt>
    <dgm:pt modelId="{E9284A35-A912-4A0D-B7B5-1224EDE51830}" type="pres">
      <dgm:prSet presAssocID="{78300398-D9F6-414D-A55F-E5C96D2A397E}" presName="rootText1" presStyleLbl="alignAcc1" presStyleIdx="0" presStyleCnt="0" custScaleX="753298" custScaleY="527690">
        <dgm:presLayoutVars>
          <dgm:chPref val="3"/>
        </dgm:presLayoutVars>
      </dgm:prSet>
      <dgm:spPr/>
    </dgm:pt>
    <dgm:pt modelId="{A852A0BC-9DCF-4CAE-853F-2F38797A4951}" type="pres">
      <dgm:prSet presAssocID="{78300398-D9F6-414D-A55F-E5C96D2A397E}" presName="topArc1" presStyleLbl="parChTrans1D1" presStyleIdx="4" presStyleCnt="20"/>
      <dgm:spPr/>
    </dgm:pt>
    <dgm:pt modelId="{924F5CCF-3900-443E-A5CF-EB5F14392762}" type="pres">
      <dgm:prSet presAssocID="{78300398-D9F6-414D-A55F-E5C96D2A397E}" presName="bottomArc1" presStyleLbl="parChTrans1D1" presStyleIdx="5" presStyleCnt="20"/>
      <dgm:spPr/>
    </dgm:pt>
    <dgm:pt modelId="{839AE92D-FC69-4CC5-94FC-4A5FB9CA1456}" type="pres">
      <dgm:prSet presAssocID="{78300398-D9F6-414D-A55F-E5C96D2A397E}" presName="topConnNode1" presStyleLbl="node1" presStyleIdx="0" presStyleCnt="0"/>
      <dgm:spPr/>
    </dgm:pt>
    <dgm:pt modelId="{3E4AE088-2426-41D4-9722-C190FBD5038E}" type="pres">
      <dgm:prSet presAssocID="{78300398-D9F6-414D-A55F-E5C96D2A397E}" presName="hierChild2" presStyleCnt="0"/>
      <dgm:spPr/>
    </dgm:pt>
    <dgm:pt modelId="{5B3EB30B-6195-4458-AF71-9C95A11FC82F}" type="pres">
      <dgm:prSet presAssocID="{4AAB4F02-6435-4480-9329-C84EDCC3A73F}" presName="Name28" presStyleLbl="parChTrans1D2" presStyleIdx="0" presStyleCnt="6"/>
      <dgm:spPr/>
    </dgm:pt>
    <dgm:pt modelId="{9F0DA22B-5BB5-47F0-905E-2789A873E446}" type="pres">
      <dgm:prSet presAssocID="{C941B9D6-E497-4D86-9F27-9E5083575DF9}" presName="hierRoot2" presStyleCnt="0">
        <dgm:presLayoutVars>
          <dgm:hierBranch val="init"/>
        </dgm:presLayoutVars>
      </dgm:prSet>
      <dgm:spPr/>
    </dgm:pt>
    <dgm:pt modelId="{92EA436C-9749-44FB-984A-194C2427B89A}" type="pres">
      <dgm:prSet presAssocID="{C941B9D6-E497-4D86-9F27-9E5083575DF9}" presName="rootComposite2" presStyleCnt="0"/>
      <dgm:spPr/>
    </dgm:pt>
    <dgm:pt modelId="{97302F99-FC0F-46F8-9B51-F0C946DAFAB1}" type="pres">
      <dgm:prSet presAssocID="{C941B9D6-E497-4D86-9F27-9E5083575DF9}" presName="rootText2" presStyleLbl="alignAcc1" presStyleIdx="0" presStyleCnt="0" custScaleX="412723" custScaleY="387561">
        <dgm:presLayoutVars>
          <dgm:chPref val="3"/>
        </dgm:presLayoutVars>
      </dgm:prSet>
      <dgm:spPr/>
    </dgm:pt>
    <dgm:pt modelId="{D38CDC84-6308-4D6B-B380-EAB19EAD15D2}" type="pres">
      <dgm:prSet presAssocID="{C941B9D6-E497-4D86-9F27-9E5083575DF9}" presName="topArc2" presStyleLbl="parChTrans1D1" presStyleIdx="6" presStyleCnt="20"/>
      <dgm:spPr/>
    </dgm:pt>
    <dgm:pt modelId="{5E492468-6B2D-4346-BB68-EAEBE5FD4FC3}" type="pres">
      <dgm:prSet presAssocID="{C941B9D6-E497-4D86-9F27-9E5083575DF9}" presName="bottomArc2" presStyleLbl="parChTrans1D1" presStyleIdx="7" presStyleCnt="20"/>
      <dgm:spPr/>
    </dgm:pt>
    <dgm:pt modelId="{0FE2D0A3-CE30-4E50-8807-CE20DDBF5A78}" type="pres">
      <dgm:prSet presAssocID="{C941B9D6-E497-4D86-9F27-9E5083575DF9}" presName="topConnNode2" presStyleLbl="node2" presStyleIdx="0" presStyleCnt="0"/>
      <dgm:spPr/>
    </dgm:pt>
    <dgm:pt modelId="{93495B4D-05C2-4CF6-84CB-E0682D202666}" type="pres">
      <dgm:prSet presAssocID="{C941B9D6-E497-4D86-9F27-9E5083575DF9}" presName="hierChild4" presStyleCnt="0"/>
      <dgm:spPr/>
    </dgm:pt>
    <dgm:pt modelId="{B1264649-D54B-4B7B-B256-2F8C29C1C339}" type="pres">
      <dgm:prSet presAssocID="{C941B9D6-E497-4D86-9F27-9E5083575DF9}" presName="hierChild5" presStyleCnt="0"/>
      <dgm:spPr/>
    </dgm:pt>
    <dgm:pt modelId="{9838FC9B-567D-4D59-B78E-7434B9F3C505}" type="pres">
      <dgm:prSet presAssocID="{4817AD88-E55F-4A59-94BB-6DB4010A5AE8}" presName="Name28" presStyleLbl="parChTrans1D2" presStyleIdx="1" presStyleCnt="6"/>
      <dgm:spPr/>
    </dgm:pt>
    <dgm:pt modelId="{D4DF17A3-88CB-4191-B82E-E5B30DB3C2D6}" type="pres">
      <dgm:prSet presAssocID="{561E04B1-3BFB-4B02-9154-30D43C67461F}" presName="hierRoot2" presStyleCnt="0">
        <dgm:presLayoutVars>
          <dgm:hierBranch val="init"/>
        </dgm:presLayoutVars>
      </dgm:prSet>
      <dgm:spPr/>
    </dgm:pt>
    <dgm:pt modelId="{4F9F9806-57CA-4E28-849C-840CDF1DF9FA}" type="pres">
      <dgm:prSet presAssocID="{561E04B1-3BFB-4B02-9154-30D43C67461F}" presName="rootComposite2" presStyleCnt="0"/>
      <dgm:spPr/>
    </dgm:pt>
    <dgm:pt modelId="{20624A52-95CD-4DF6-9DB5-85DB93728C93}" type="pres">
      <dgm:prSet presAssocID="{561E04B1-3BFB-4B02-9154-30D43C67461F}" presName="rootText2" presStyleLbl="alignAcc1" presStyleIdx="0" presStyleCnt="0" custScaleX="412723" custScaleY="387561">
        <dgm:presLayoutVars>
          <dgm:chPref val="3"/>
        </dgm:presLayoutVars>
      </dgm:prSet>
      <dgm:spPr/>
    </dgm:pt>
    <dgm:pt modelId="{10362917-10F4-47C1-B229-EEF22B19DA5E}" type="pres">
      <dgm:prSet presAssocID="{561E04B1-3BFB-4B02-9154-30D43C67461F}" presName="topArc2" presStyleLbl="parChTrans1D1" presStyleIdx="8" presStyleCnt="20"/>
      <dgm:spPr/>
    </dgm:pt>
    <dgm:pt modelId="{1DF45A63-B454-4372-8751-26AD4FD38A0D}" type="pres">
      <dgm:prSet presAssocID="{561E04B1-3BFB-4B02-9154-30D43C67461F}" presName="bottomArc2" presStyleLbl="parChTrans1D1" presStyleIdx="9" presStyleCnt="20"/>
      <dgm:spPr/>
    </dgm:pt>
    <dgm:pt modelId="{C76249F2-B99E-44A2-8808-F511A54821E2}" type="pres">
      <dgm:prSet presAssocID="{561E04B1-3BFB-4B02-9154-30D43C67461F}" presName="topConnNode2" presStyleLbl="node2" presStyleIdx="0" presStyleCnt="0"/>
      <dgm:spPr/>
    </dgm:pt>
    <dgm:pt modelId="{C2EE8021-8BC6-475A-A9C7-5118E3BC895F}" type="pres">
      <dgm:prSet presAssocID="{561E04B1-3BFB-4B02-9154-30D43C67461F}" presName="hierChild4" presStyleCnt="0"/>
      <dgm:spPr/>
    </dgm:pt>
    <dgm:pt modelId="{8F672744-B4CD-48D6-9B61-B3A83FD48143}" type="pres">
      <dgm:prSet presAssocID="{561E04B1-3BFB-4B02-9154-30D43C67461F}" presName="hierChild5" presStyleCnt="0"/>
      <dgm:spPr/>
    </dgm:pt>
    <dgm:pt modelId="{A1161EF1-A713-4C25-8695-E82BD024C478}" type="pres">
      <dgm:prSet presAssocID="{72379C40-A26F-4DF7-A617-FDAA51CB9E32}" presName="Name28" presStyleLbl="parChTrans1D2" presStyleIdx="2" presStyleCnt="6"/>
      <dgm:spPr/>
    </dgm:pt>
    <dgm:pt modelId="{8E082E71-84FB-4646-9F3F-E8AAF810891C}" type="pres">
      <dgm:prSet presAssocID="{AE6F7296-1548-4BB3-B3F6-F4D3950E177E}" presName="hierRoot2" presStyleCnt="0">
        <dgm:presLayoutVars>
          <dgm:hierBranch val="init"/>
        </dgm:presLayoutVars>
      </dgm:prSet>
      <dgm:spPr/>
    </dgm:pt>
    <dgm:pt modelId="{EE4BFBAC-B690-4A97-AFFF-FBD788167DB3}" type="pres">
      <dgm:prSet presAssocID="{AE6F7296-1548-4BB3-B3F6-F4D3950E177E}" presName="rootComposite2" presStyleCnt="0"/>
      <dgm:spPr/>
    </dgm:pt>
    <dgm:pt modelId="{DF3C0027-3BDF-4CFB-B512-4EDED836A091}" type="pres">
      <dgm:prSet presAssocID="{AE6F7296-1548-4BB3-B3F6-F4D3950E177E}" presName="rootText2" presStyleLbl="alignAcc1" presStyleIdx="0" presStyleCnt="0" custScaleX="412723" custScaleY="387561">
        <dgm:presLayoutVars>
          <dgm:chPref val="3"/>
        </dgm:presLayoutVars>
      </dgm:prSet>
      <dgm:spPr/>
    </dgm:pt>
    <dgm:pt modelId="{8396465A-70E0-4935-87E0-19E079ECD5A4}" type="pres">
      <dgm:prSet presAssocID="{AE6F7296-1548-4BB3-B3F6-F4D3950E177E}" presName="topArc2" presStyleLbl="parChTrans1D1" presStyleIdx="10" presStyleCnt="20"/>
      <dgm:spPr/>
    </dgm:pt>
    <dgm:pt modelId="{359DEB2C-D08C-4DC5-A10B-3546869BF012}" type="pres">
      <dgm:prSet presAssocID="{AE6F7296-1548-4BB3-B3F6-F4D3950E177E}" presName="bottomArc2" presStyleLbl="parChTrans1D1" presStyleIdx="11" presStyleCnt="20"/>
      <dgm:spPr/>
    </dgm:pt>
    <dgm:pt modelId="{92968E12-9614-44E2-B66E-300E44CBD3AD}" type="pres">
      <dgm:prSet presAssocID="{AE6F7296-1548-4BB3-B3F6-F4D3950E177E}" presName="topConnNode2" presStyleLbl="node2" presStyleIdx="0" presStyleCnt="0"/>
      <dgm:spPr/>
    </dgm:pt>
    <dgm:pt modelId="{2AAF4330-7402-41BC-8C08-33FFB2810A89}" type="pres">
      <dgm:prSet presAssocID="{AE6F7296-1548-4BB3-B3F6-F4D3950E177E}" presName="hierChild4" presStyleCnt="0"/>
      <dgm:spPr/>
    </dgm:pt>
    <dgm:pt modelId="{B21F9ABC-0BCE-4089-AC57-47AE171256EF}" type="pres">
      <dgm:prSet presAssocID="{AE6F7296-1548-4BB3-B3F6-F4D3950E177E}" presName="hierChild5" presStyleCnt="0"/>
      <dgm:spPr/>
    </dgm:pt>
    <dgm:pt modelId="{2C2E2178-8DEB-4934-897F-8A6E72F14B5B}" type="pres">
      <dgm:prSet presAssocID="{D5FCD382-E78C-4C4F-8A51-32B5F22AEF42}" presName="Name28" presStyleLbl="parChTrans1D2" presStyleIdx="3" presStyleCnt="6"/>
      <dgm:spPr/>
    </dgm:pt>
    <dgm:pt modelId="{ED1C13DB-7505-4530-A5E2-69585E379005}" type="pres">
      <dgm:prSet presAssocID="{21E956F5-B8BB-4B3A-A47B-379538F90193}" presName="hierRoot2" presStyleCnt="0">
        <dgm:presLayoutVars>
          <dgm:hierBranch val="init"/>
        </dgm:presLayoutVars>
      </dgm:prSet>
      <dgm:spPr/>
    </dgm:pt>
    <dgm:pt modelId="{A6D46675-4E92-490D-9F1D-21DAA0EDEFB0}" type="pres">
      <dgm:prSet presAssocID="{21E956F5-B8BB-4B3A-A47B-379538F90193}" presName="rootComposite2" presStyleCnt="0"/>
      <dgm:spPr/>
    </dgm:pt>
    <dgm:pt modelId="{C63DD4E9-8757-4203-A41E-8D187B289C9F}" type="pres">
      <dgm:prSet presAssocID="{21E956F5-B8BB-4B3A-A47B-379538F90193}" presName="rootText2" presStyleLbl="alignAcc1" presStyleIdx="0" presStyleCnt="0" custScaleX="412723" custScaleY="387561">
        <dgm:presLayoutVars>
          <dgm:chPref val="3"/>
        </dgm:presLayoutVars>
      </dgm:prSet>
      <dgm:spPr/>
    </dgm:pt>
    <dgm:pt modelId="{36276906-EE95-47DA-843D-F7837AFC3219}" type="pres">
      <dgm:prSet presAssocID="{21E956F5-B8BB-4B3A-A47B-379538F90193}" presName="topArc2" presStyleLbl="parChTrans1D1" presStyleIdx="12" presStyleCnt="20"/>
      <dgm:spPr/>
    </dgm:pt>
    <dgm:pt modelId="{C854C74F-02D9-49B9-8467-A997795938C8}" type="pres">
      <dgm:prSet presAssocID="{21E956F5-B8BB-4B3A-A47B-379538F90193}" presName="bottomArc2" presStyleLbl="parChTrans1D1" presStyleIdx="13" presStyleCnt="20"/>
      <dgm:spPr/>
    </dgm:pt>
    <dgm:pt modelId="{B04DEE8E-4EA6-45D9-9E9A-6797FD3952B0}" type="pres">
      <dgm:prSet presAssocID="{21E956F5-B8BB-4B3A-A47B-379538F90193}" presName="topConnNode2" presStyleLbl="node2" presStyleIdx="0" presStyleCnt="0"/>
      <dgm:spPr/>
    </dgm:pt>
    <dgm:pt modelId="{63255684-D45B-4C6A-A72A-BEAA0E0F20A3}" type="pres">
      <dgm:prSet presAssocID="{21E956F5-B8BB-4B3A-A47B-379538F90193}" presName="hierChild4" presStyleCnt="0"/>
      <dgm:spPr/>
    </dgm:pt>
    <dgm:pt modelId="{4887DD95-C8E9-4E44-91D2-239727AA9B27}" type="pres">
      <dgm:prSet presAssocID="{21E956F5-B8BB-4B3A-A47B-379538F90193}" presName="hierChild5" presStyleCnt="0"/>
      <dgm:spPr/>
    </dgm:pt>
    <dgm:pt modelId="{B6739948-069E-442B-B436-E9EB7E19F0B9}" type="pres">
      <dgm:prSet presAssocID="{78300398-D9F6-414D-A55F-E5C96D2A397E}" presName="hierChild3" presStyleCnt="0"/>
      <dgm:spPr/>
    </dgm:pt>
    <dgm:pt modelId="{49E7A0A6-31E0-44D9-9E3A-883DB734EB59}" type="pres">
      <dgm:prSet presAssocID="{8641F7B4-4D05-498D-B616-FA34783E9196}" presName="hierRoot1" presStyleCnt="0">
        <dgm:presLayoutVars>
          <dgm:hierBranch val="init"/>
        </dgm:presLayoutVars>
      </dgm:prSet>
      <dgm:spPr/>
    </dgm:pt>
    <dgm:pt modelId="{EDAD6579-F6C2-405A-9A78-9C784769C364}" type="pres">
      <dgm:prSet presAssocID="{8641F7B4-4D05-498D-B616-FA34783E9196}" presName="rootComposite1" presStyleCnt="0"/>
      <dgm:spPr/>
    </dgm:pt>
    <dgm:pt modelId="{4742DCB9-3F6A-4CB1-8C17-16E8F3E6BC2E}" type="pres">
      <dgm:prSet presAssocID="{8641F7B4-4D05-498D-B616-FA34783E9196}" presName="rootText1" presStyleLbl="alignAcc1" presStyleIdx="0" presStyleCnt="0" custScaleX="572126" custScaleY="369445" custLinFactY="-246484" custLinFactNeighborX="4034" custLinFactNeighborY="-300000">
        <dgm:presLayoutVars>
          <dgm:chPref val="3"/>
        </dgm:presLayoutVars>
      </dgm:prSet>
      <dgm:spPr/>
    </dgm:pt>
    <dgm:pt modelId="{6246EAAB-C2A6-4DDB-9355-422F440AEA14}" type="pres">
      <dgm:prSet presAssocID="{8641F7B4-4D05-498D-B616-FA34783E9196}" presName="topArc1" presStyleLbl="parChTrans1D1" presStyleIdx="14" presStyleCnt="20"/>
      <dgm:spPr/>
    </dgm:pt>
    <dgm:pt modelId="{B44EC159-315A-4B9F-94ED-FF1DDC531924}" type="pres">
      <dgm:prSet presAssocID="{8641F7B4-4D05-498D-B616-FA34783E9196}" presName="bottomArc1" presStyleLbl="parChTrans1D1" presStyleIdx="15" presStyleCnt="20"/>
      <dgm:spPr/>
    </dgm:pt>
    <dgm:pt modelId="{C84BF32F-7134-49F7-97B7-E5CB80872970}" type="pres">
      <dgm:prSet presAssocID="{8641F7B4-4D05-498D-B616-FA34783E9196}" presName="topConnNode1" presStyleLbl="node1" presStyleIdx="0" presStyleCnt="0"/>
      <dgm:spPr/>
    </dgm:pt>
    <dgm:pt modelId="{8BB13A52-B8EC-41F0-814D-2ED59579BCB5}" type="pres">
      <dgm:prSet presAssocID="{8641F7B4-4D05-498D-B616-FA34783E9196}" presName="hierChild2" presStyleCnt="0"/>
      <dgm:spPr/>
    </dgm:pt>
    <dgm:pt modelId="{D664E89C-97D4-4F25-9225-EB8BC088252F}" type="pres">
      <dgm:prSet presAssocID="{70530B56-587D-4FCF-A084-101849049BFA}" presName="Name28" presStyleLbl="parChTrans1D2" presStyleIdx="4" presStyleCnt="6"/>
      <dgm:spPr/>
    </dgm:pt>
    <dgm:pt modelId="{6CD359F4-B607-48C4-ABA1-A9E02697A83B}" type="pres">
      <dgm:prSet presAssocID="{56CD7576-6F81-4805-A004-DC9F2FC6B3A7}" presName="hierRoot2" presStyleCnt="0">
        <dgm:presLayoutVars>
          <dgm:hierBranch val="init"/>
        </dgm:presLayoutVars>
      </dgm:prSet>
      <dgm:spPr/>
    </dgm:pt>
    <dgm:pt modelId="{46EDF185-80E2-4D47-AE31-A68370BFFFA7}" type="pres">
      <dgm:prSet presAssocID="{56CD7576-6F81-4805-A004-DC9F2FC6B3A7}" presName="rootComposite2" presStyleCnt="0"/>
      <dgm:spPr/>
    </dgm:pt>
    <dgm:pt modelId="{87E51B1A-8D60-42FC-B52A-AB6D0580384C}" type="pres">
      <dgm:prSet presAssocID="{56CD7576-6F81-4805-A004-DC9F2FC6B3A7}" presName="rootText2" presStyleLbl="alignAcc1" presStyleIdx="0" presStyleCnt="0" custScaleX="485217" custScaleY="331451">
        <dgm:presLayoutVars>
          <dgm:chPref val="3"/>
        </dgm:presLayoutVars>
      </dgm:prSet>
      <dgm:spPr/>
    </dgm:pt>
    <dgm:pt modelId="{6FF5DE6D-2438-47CC-976C-E650BCF53B12}" type="pres">
      <dgm:prSet presAssocID="{56CD7576-6F81-4805-A004-DC9F2FC6B3A7}" presName="topArc2" presStyleLbl="parChTrans1D1" presStyleIdx="16" presStyleCnt="20"/>
      <dgm:spPr/>
    </dgm:pt>
    <dgm:pt modelId="{75E2482A-C00F-4D19-9423-73B9D5FA7272}" type="pres">
      <dgm:prSet presAssocID="{56CD7576-6F81-4805-A004-DC9F2FC6B3A7}" presName="bottomArc2" presStyleLbl="parChTrans1D1" presStyleIdx="17" presStyleCnt="20"/>
      <dgm:spPr/>
    </dgm:pt>
    <dgm:pt modelId="{543A3557-A1BF-48D4-AE70-7B143D21C7B6}" type="pres">
      <dgm:prSet presAssocID="{56CD7576-6F81-4805-A004-DC9F2FC6B3A7}" presName="topConnNode2" presStyleLbl="node2" presStyleIdx="0" presStyleCnt="0"/>
      <dgm:spPr/>
    </dgm:pt>
    <dgm:pt modelId="{5B3FD751-DF6A-4862-9AA8-9C5AEB8639F2}" type="pres">
      <dgm:prSet presAssocID="{56CD7576-6F81-4805-A004-DC9F2FC6B3A7}" presName="hierChild4" presStyleCnt="0"/>
      <dgm:spPr/>
    </dgm:pt>
    <dgm:pt modelId="{ACC2E8B0-CEAE-4416-8589-9147B8BC89A3}" type="pres">
      <dgm:prSet presAssocID="{56CD7576-6F81-4805-A004-DC9F2FC6B3A7}" presName="hierChild5" presStyleCnt="0"/>
      <dgm:spPr/>
    </dgm:pt>
    <dgm:pt modelId="{53566BAA-40A2-423D-84A6-5EBF890DC099}" type="pres">
      <dgm:prSet presAssocID="{1529338C-A882-49E6-B637-97BA27F0E085}" presName="Name28" presStyleLbl="parChTrans1D2" presStyleIdx="5" presStyleCnt="6"/>
      <dgm:spPr/>
    </dgm:pt>
    <dgm:pt modelId="{C6EC2E8A-23AF-4014-8A94-9BDD5F38787E}" type="pres">
      <dgm:prSet presAssocID="{4663A19F-2F8C-43BD-9905-11025414141C}" presName="hierRoot2" presStyleCnt="0">
        <dgm:presLayoutVars>
          <dgm:hierBranch val="init"/>
        </dgm:presLayoutVars>
      </dgm:prSet>
      <dgm:spPr/>
    </dgm:pt>
    <dgm:pt modelId="{8E1A0537-5630-4108-A966-9434FBEDE34A}" type="pres">
      <dgm:prSet presAssocID="{4663A19F-2F8C-43BD-9905-11025414141C}" presName="rootComposite2" presStyleCnt="0"/>
      <dgm:spPr/>
    </dgm:pt>
    <dgm:pt modelId="{CA9E2B01-E4BC-4DCD-B822-96B8366FE48C}" type="pres">
      <dgm:prSet presAssocID="{4663A19F-2F8C-43BD-9905-11025414141C}" presName="rootText2" presStyleLbl="alignAcc1" presStyleIdx="0" presStyleCnt="0" custScaleX="485217" custScaleY="331451">
        <dgm:presLayoutVars>
          <dgm:chPref val="3"/>
        </dgm:presLayoutVars>
      </dgm:prSet>
      <dgm:spPr/>
    </dgm:pt>
    <dgm:pt modelId="{B3C8FBD1-5A92-4127-9800-0FF99B760EFA}" type="pres">
      <dgm:prSet presAssocID="{4663A19F-2F8C-43BD-9905-11025414141C}" presName="topArc2" presStyleLbl="parChTrans1D1" presStyleIdx="18" presStyleCnt="20"/>
      <dgm:spPr/>
    </dgm:pt>
    <dgm:pt modelId="{C408E78E-D23D-43DC-BF92-A3786D45C385}" type="pres">
      <dgm:prSet presAssocID="{4663A19F-2F8C-43BD-9905-11025414141C}" presName="bottomArc2" presStyleLbl="parChTrans1D1" presStyleIdx="19" presStyleCnt="20"/>
      <dgm:spPr/>
    </dgm:pt>
    <dgm:pt modelId="{45881B41-BC3A-45AB-9848-4D9F1E62B2AC}" type="pres">
      <dgm:prSet presAssocID="{4663A19F-2F8C-43BD-9905-11025414141C}" presName="topConnNode2" presStyleLbl="node2" presStyleIdx="0" presStyleCnt="0"/>
      <dgm:spPr/>
    </dgm:pt>
    <dgm:pt modelId="{ADC28EDE-3B3E-4C2B-9193-B1771EF2E69D}" type="pres">
      <dgm:prSet presAssocID="{4663A19F-2F8C-43BD-9905-11025414141C}" presName="hierChild4" presStyleCnt="0"/>
      <dgm:spPr/>
    </dgm:pt>
    <dgm:pt modelId="{E381E3A2-0D1E-40BF-978D-B7605E59325D}" type="pres">
      <dgm:prSet presAssocID="{4663A19F-2F8C-43BD-9905-11025414141C}" presName="hierChild5" presStyleCnt="0"/>
      <dgm:spPr/>
    </dgm:pt>
    <dgm:pt modelId="{8505ADD1-2DDA-41F4-B2D1-39AD20D6638B}" type="pres">
      <dgm:prSet presAssocID="{8641F7B4-4D05-498D-B616-FA34783E9196}" presName="hierChild3" presStyleCnt="0"/>
      <dgm:spPr/>
    </dgm:pt>
  </dgm:ptLst>
  <dgm:cxnLst>
    <dgm:cxn modelId="{718D4700-47F7-417C-873D-EBF38D256750}" srcId="{78300398-D9F6-414D-A55F-E5C96D2A397E}" destId="{AE6F7296-1548-4BB3-B3F6-F4D3950E177E}" srcOrd="2" destOrd="0" parTransId="{72379C40-A26F-4DF7-A617-FDAA51CB9E32}" sibTransId="{9AE4A44D-4ED9-4E54-B551-8A2E87CC1B8C}"/>
    <dgm:cxn modelId="{5A73A702-6AAF-4122-83AA-0545CDF29EC2}" type="presOf" srcId="{21E956F5-B8BB-4B3A-A47B-379538F90193}" destId="{C63DD4E9-8757-4203-A41E-8D187B289C9F}" srcOrd="0" destOrd="0" presId="urn:microsoft.com/office/officeart/2008/layout/HalfCircleOrganizationChart"/>
    <dgm:cxn modelId="{F33AD302-5314-4836-A182-6543A462025C}" type="presOf" srcId="{A6025D3F-2359-4CA2-BE12-7F1B868E60A7}" destId="{CF383412-64AD-4A86-A736-C453CC11BC5C}" srcOrd="1" destOrd="0" presId="urn:microsoft.com/office/officeart/2008/layout/HalfCircleOrganizationChart"/>
    <dgm:cxn modelId="{ED766903-6943-4C4F-B590-C50C76CF0DDD}" type="presOf" srcId="{72379C40-A26F-4DF7-A617-FDAA51CB9E32}" destId="{A1161EF1-A713-4C25-8695-E82BD024C478}" srcOrd="0" destOrd="0" presId="urn:microsoft.com/office/officeart/2008/layout/HalfCircleOrganizationChart"/>
    <dgm:cxn modelId="{68B2D50C-5472-42E8-B74E-41F3419B8D04}" srcId="{78300398-D9F6-414D-A55F-E5C96D2A397E}" destId="{561E04B1-3BFB-4B02-9154-30D43C67461F}" srcOrd="1" destOrd="0" parTransId="{4817AD88-E55F-4A59-94BB-6DB4010A5AE8}" sibTransId="{74F1859B-8586-4CAB-A977-FCA757216587}"/>
    <dgm:cxn modelId="{ADF50712-DDA9-4013-8710-A8E282BABEE8}" type="presOf" srcId="{78300398-D9F6-414D-A55F-E5C96D2A397E}" destId="{839AE92D-FC69-4CC5-94FC-4A5FB9CA1456}" srcOrd="1" destOrd="0" presId="urn:microsoft.com/office/officeart/2008/layout/HalfCircleOrganizationChart"/>
    <dgm:cxn modelId="{14556916-61D8-4888-A99C-FE1D2BF2C6B0}" srcId="{78300398-D9F6-414D-A55F-E5C96D2A397E}" destId="{C941B9D6-E497-4D86-9F27-9E5083575DF9}" srcOrd="0" destOrd="0" parTransId="{4AAB4F02-6435-4480-9329-C84EDCC3A73F}" sibTransId="{7122033D-6F18-46BD-A3F5-9F49819649E0}"/>
    <dgm:cxn modelId="{F2C25116-A2B1-47FB-81E4-19A7A01E049D}" type="presOf" srcId="{4663A19F-2F8C-43BD-9905-11025414141C}" destId="{CA9E2B01-E4BC-4DCD-B822-96B8366FE48C}" srcOrd="0" destOrd="0" presId="urn:microsoft.com/office/officeart/2008/layout/HalfCircleOrganizationChart"/>
    <dgm:cxn modelId="{E27B7F18-2257-4F5E-B28A-1262B4D997E0}" srcId="{DF3490F5-3CD3-4190-A777-327443321A7C}" destId="{A6025D3F-2359-4CA2-BE12-7F1B868E60A7}" srcOrd="0" destOrd="0" parTransId="{5A52B5DE-0901-48B7-9476-317EF123C043}" sibTransId="{A92C05D9-BBFA-4206-AAD8-AFB2B34E309E}"/>
    <dgm:cxn modelId="{82DF6019-A0ED-4525-B3B4-C8B63FD546E4}" srcId="{DF3490F5-3CD3-4190-A777-327443321A7C}" destId="{78300398-D9F6-414D-A55F-E5C96D2A397E}" srcOrd="2" destOrd="0" parTransId="{D4CDD3D4-55BE-4F81-9F5D-BB3668BD0174}" sibTransId="{746C361E-6678-4D82-A496-2B6E1D3B9322}"/>
    <dgm:cxn modelId="{1B987C23-ADAD-4FA1-98D9-6D968366E886}" type="presOf" srcId="{4663A19F-2F8C-43BD-9905-11025414141C}" destId="{45881B41-BC3A-45AB-9848-4D9F1E62B2AC}" srcOrd="1" destOrd="0" presId="urn:microsoft.com/office/officeart/2008/layout/HalfCircleOrganizationChart"/>
    <dgm:cxn modelId="{E568F92A-A209-4022-996D-B0863FF20699}" srcId="{DF3490F5-3CD3-4190-A777-327443321A7C}" destId="{4C19498C-7870-44F0-B5B7-E66868AE9D56}" srcOrd="1" destOrd="0" parTransId="{423D5F23-8D60-4E57-9E82-7C3F827CCFFC}" sibTransId="{0DFB3956-5AEF-429E-89D7-7B72E66F7A7A}"/>
    <dgm:cxn modelId="{6C5F8436-982C-4568-A219-3CF1FA236D82}" type="presOf" srcId="{8641F7B4-4D05-498D-B616-FA34783E9196}" destId="{C84BF32F-7134-49F7-97B7-E5CB80872970}" srcOrd="1" destOrd="0" presId="urn:microsoft.com/office/officeart/2008/layout/HalfCircleOrganizationChart"/>
    <dgm:cxn modelId="{C69EA838-0831-4ED5-8EEA-9524240629B2}" type="presOf" srcId="{56CD7576-6F81-4805-A004-DC9F2FC6B3A7}" destId="{543A3557-A1BF-48D4-AE70-7B143D21C7B6}" srcOrd="1" destOrd="0" presId="urn:microsoft.com/office/officeart/2008/layout/HalfCircleOrganizationChart"/>
    <dgm:cxn modelId="{8C9BCF41-CA7A-4E7C-9940-064970B4EB3A}" type="presOf" srcId="{78300398-D9F6-414D-A55F-E5C96D2A397E}" destId="{E9284A35-A912-4A0D-B7B5-1224EDE51830}" srcOrd="0" destOrd="0" presId="urn:microsoft.com/office/officeart/2008/layout/HalfCircleOrganizationChart"/>
    <dgm:cxn modelId="{DBFD8245-FCB6-4A3C-9413-4F08C0CD69CE}" type="presOf" srcId="{DF3490F5-3CD3-4190-A777-327443321A7C}" destId="{9511144B-C977-4CBC-B467-CE0DFB00BD75}" srcOrd="0" destOrd="0" presId="urn:microsoft.com/office/officeart/2008/layout/HalfCircleOrganizationChart"/>
    <dgm:cxn modelId="{E00A0C66-C49D-4C5B-AB3C-1216680CA742}" srcId="{8641F7B4-4D05-498D-B616-FA34783E9196}" destId="{4663A19F-2F8C-43BD-9905-11025414141C}" srcOrd="1" destOrd="0" parTransId="{1529338C-A882-49E6-B637-97BA27F0E085}" sibTransId="{4B9B4F21-4E6D-4CF4-92CC-F76E50504716}"/>
    <dgm:cxn modelId="{97B66470-AE7D-4D92-8DC7-B9BF75870A11}" type="presOf" srcId="{70530B56-587D-4FCF-A084-101849049BFA}" destId="{D664E89C-97D4-4F25-9225-EB8BC088252F}" srcOrd="0" destOrd="0" presId="urn:microsoft.com/office/officeart/2008/layout/HalfCircleOrganizationChart"/>
    <dgm:cxn modelId="{65DDD773-35C2-4B70-986E-21A8C7657C24}" type="presOf" srcId="{D5FCD382-E78C-4C4F-8A51-32B5F22AEF42}" destId="{2C2E2178-8DEB-4934-897F-8A6E72F14B5B}" srcOrd="0" destOrd="0" presId="urn:microsoft.com/office/officeart/2008/layout/HalfCircleOrganizationChart"/>
    <dgm:cxn modelId="{FE906156-D8E8-4F31-AC9A-AC8928C1738D}" type="presOf" srcId="{561E04B1-3BFB-4B02-9154-30D43C67461F}" destId="{20624A52-95CD-4DF6-9DB5-85DB93728C93}" srcOrd="0" destOrd="0" presId="urn:microsoft.com/office/officeart/2008/layout/HalfCircleOrganizationChart"/>
    <dgm:cxn modelId="{1F9A2A83-AAE7-461C-8988-E9567D5B5F2C}" type="presOf" srcId="{C941B9D6-E497-4D86-9F27-9E5083575DF9}" destId="{97302F99-FC0F-46F8-9B51-F0C946DAFAB1}" srcOrd="0" destOrd="0" presId="urn:microsoft.com/office/officeart/2008/layout/HalfCircleOrganizationChart"/>
    <dgm:cxn modelId="{58C12991-5EF6-4CDE-B21C-F270F5DE20F9}" type="presOf" srcId="{561E04B1-3BFB-4B02-9154-30D43C67461F}" destId="{C76249F2-B99E-44A2-8808-F511A54821E2}" srcOrd="1" destOrd="0" presId="urn:microsoft.com/office/officeart/2008/layout/HalfCircleOrganizationChart"/>
    <dgm:cxn modelId="{B6D9BD91-8081-49E6-B8FE-95A7D5D27333}" type="presOf" srcId="{4817AD88-E55F-4A59-94BB-6DB4010A5AE8}" destId="{9838FC9B-567D-4D59-B78E-7434B9F3C505}" srcOrd="0" destOrd="0" presId="urn:microsoft.com/office/officeart/2008/layout/HalfCircleOrganizationChart"/>
    <dgm:cxn modelId="{FF522592-1FE7-45BE-9681-977403373253}" type="presOf" srcId="{4C19498C-7870-44F0-B5B7-E66868AE9D56}" destId="{025980C4-35B7-40F7-8DE8-4D4AC35DB249}" srcOrd="1" destOrd="0" presId="urn:microsoft.com/office/officeart/2008/layout/HalfCircleOrganizationChart"/>
    <dgm:cxn modelId="{0A90D892-026E-43E3-983D-0D8DC1104EA4}" srcId="{8641F7B4-4D05-498D-B616-FA34783E9196}" destId="{56CD7576-6F81-4805-A004-DC9F2FC6B3A7}" srcOrd="0" destOrd="0" parTransId="{70530B56-587D-4FCF-A084-101849049BFA}" sibTransId="{A88534A2-EDCE-4E9F-983E-EADDD6284500}"/>
    <dgm:cxn modelId="{1F8AB0AC-4C0F-4F99-AF3C-2B4297FEF498}" type="presOf" srcId="{4C19498C-7870-44F0-B5B7-E66868AE9D56}" destId="{2AEDD49F-8ADF-4AA3-93BA-BDAAFFD1E549}" srcOrd="0" destOrd="0" presId="urn:microsoft.com/office/officeart/2008/layout/HalfCircleOrganizationChart"/>
    <dgm:cxn modelId="{157EE6B3-57FC-4965-B29E-1FF75976966D}" type="presOf" srcId="{AE6F7296-1548-4BB3-B3F6-F4D3950E177E}" destId="{92968E12-9614-44E2-B66E-300E44CBD3AD}" srcOrd="1" destOrd="0" presId="urn:microsoft.com/office/officeart/2008/layout/HalfCircleOrganizationChart"/>
    <dgm:cxn modelId="{E7C151BB-EB16-46D0-8AC6-C0E9DBF79CA7}" type="presOf" srcId="{8641F7B4-4D05-498D-B616-FA34783E9196}" destId="{4742DCB9-3F6A-4CB1-8C17-16E8F3E6BC2E}" srcOrd="0" destOrd="0" presId="urn:microsoft.com/office/officeart/2008/layout/HalfCircleOrganizationChart"/>
    <dgm:cxn modelId="{454469BC-2C49-4239-99C5-D039A9990F26}" type="presOf" srcId="{C941B9D6-E497-4D86-9F27-9E5083575DF9}" destId="{0FE2D0A3-CE30-4E50-8807-CE20DDBF5A78}" srcOrd="1" destOrd="0" presId="urn:microsoft.com/office/officeart/2008/layout/HalfCircleOrganizationChart"/>
    <dgm:cxn modelId="{18413CD1-6CD1-427C-9F00-395331ABE7F5}" srcId="{78300398-D9F6-414D-A55F-E5C96D2A397E}" destId="{21E956F5-B8BB-4B3A-A47B-379538F90193}" srcOrd="3" destOrd="0" parTransId="{D5FCD382-E78C-4C4F-8A51-32B5F22AEF42}" sibTransId="{3F6F4E49-81D1-4F60-8EF6-3A6B1F4EE5BF}"/>
    <dgm:cxn modelId="{43EBA6D9-1FFD-4AAF-8EA9-EC15DA0CE783}" type="presOf" srcId="{4AAB4F02-6435-4480-9329-C84EDCC3A73F}" destId="{5B3EB30B-6195-4458-AF71-9C95A11FC82F}" srcOrd="0" destOrd="0" presId="urn:microsoft.com/office/officeart/2008/layout/HalfCircleOrganizationChart"/>
    <dgm:cxn modelId="{F18890DB-F5A3-4917-B00C-6D007E3C548A}" type="presOf" srcId="{AE6F7296-1548-4BB3-B3F6-F4D3950E177E}" destId="{DF3C0027-3BDF-4CFB-B512-4EDED836A091}" srcOrd="0" destOrd="0" presId="urn:microsoft.com/office/officeart/2008/layout/HalfCircleOrganizationChart"/>
    <dgm:cxn modelId="{69C5BDE2-D993-41EF-B932-91F02ECCE5ED}" srcId="{DF3490F5-3CD3-4190-A777-327443321A7C}" destId="{8641F7B4-4D05-498D-B616-FA34783E9196}" srcOrd="3" destOrd="0" parTransId="{3C8A7DDA-3472-40D6-BBE2-B3332C390D53}" sibTransId="{87F411AA-2D39-4E52-91EE-EB7B762F7FC0}"/>
    <dgm:cxn modelId="{647878E5-253A-4F76-AD99-F413958F0EC3}" type="presOf" srcId="{56CD7576-6F81-4805-A004-DC9F2FC6B3A7}" destId="{87E51B1A-8D60-42FC-B52A-AB6D0580384C}" srcOrd="0" destOrd="0" presId="urn:microsoft.com/office/officeart/2008/layout/HalfCircleOrganizationChart"/>
    <dgm:cxn modelId="{B25DE0EA-1273-42BB-BF38-963E0F7CD50A}" type="presOf" srcId="{1529338C-A882-49E6-B637-97BA27F0E085}" destId="{53566BAA-40A2-423D-84A6-5EBF890DC099}" srcOrd="0" destOrd="0" presId="urn:microsoft.com/office/officeart/2008/layout/HalfCircleOrganizationChart"/>
    <dgm:cxn modelId="{3DBC16F1-8B2B-4F2C-BB8B-EAE8B5D8100A}" type="presOf" srcId="{A6025D3F-2359-4CA2-BE12-7F1B868E60A7}" destId="{5341CBF0-955B-477F-9221-9B7D93A1F431}" srcOrd="0" destOrd="0" presId="urn:microsoft.com/office/officeart/2008/layout/HalfCircleOrganizationChart"/>
    <dgm:cxn modelId="{C690ADF9-9F8D-455E-A0B3-A25DD44E88B3}" type="presOf" srcId="{21E956F5-B8BB-4B3A-A47B-379538F90193}" destId="{B04DEE8E-4EA6-45D9-9E9A-6797FD3952B0}" srcOrd="1" destOrd="0" presId="urn:microsoft.com/office/officeart/2008/layout/HalfCircleOrganizationChart"/>
    <dgm:cxn modelId="{B6E0F367-1777-4B3D-A152-09CDF0FDEDD7}" type="presParOf" srcId="{9511144B-C977-4CBC-B467-CE0DFB00BD75}" destId="{7EEC5A8C-EC54-47C1-BF0F-D66DF959DF27}" srcOrd="0" destOrd="0" presId="urn:microsoft.com/office/officeart/2008/layout/HalfCircleOrganizationChart"/>
    <dgm:cxn modelId="{8DE85138-D6CF-42A3-8086-3D0AADF703F2}" type="presParOf" srcId="{7EEC5A8C-EC54-47C1-BF0F-D66DF959DF27}" destId="{8D0CE9D7-6158-415D-B20C-F159EA29C20B}" srcOrd="0" destOrd="0" presId="urn:microsoft.com/office/officeart/2008/layout/HalfCircleOrganizationChart"/>
    <dgm:cxn modelId="{29369C96-11E7-4C57-9FE9-4C80322A4860}" type="presParOf" srcId="{8D0CE9D7-6158-415D-B20C-F159EA29C20B}" destId="{5341CBF0-955B-477F-9221-9B7D93A1F431}" srcOrd="0" destOrd="0" presId="urn:microsoft.com/office/officeart/2008/layout/HalfCircleOrganizationChart"/>
    <dgm:cxn modelId="{3A182810-A7CE-4AEE-A7CB-8A0DD5303B14}" type="presParOf" srcId="{8D0CE9D7-6158-415D-B20C-F159EA29C20B}" destId="{65125C7B-ABEA-469C-B8E7-F1A47EE47C06}" srcOrd="1" destOrd="0" presId="urn:microsoft.com/office/officeart/2008/layout/HalfCircleOrganizationChart"/>
    <dgm:cxn modelId="{F42F73B8-6FF7-40D9-BB70-EF709161CCE2}" type="presParOf" srcId="{8D0CE9D7-6158-415D-B20C-F159EA29C20B}" destId="{C4435C7A-5541-4F0C-96BC-4AEBC7503855}" srcOrd="2" destOrd="0" presId="urn:microsoft.com/office/officeart/2008/layout/HalfCircleOrganizationChart"/>
    <dgm:cxn modelId="{FFC33CFE-5FC2-4C34-BE1F-1D226C86406B}" type="presParOf" srcId="{8D0CE9D7-6158-415D-B20C-F159EA29C20B}" destId="{CF383412-64AD-4A86-A736-C453CC11BC5C}" srcOrd="3" destOrd="0" presId="urn:microsoft.com/office/officeart/2008/layout/HalfCircleOrganizationChart"/>
    <dgm:cxn modelId="{65766635-94CF-46CC-99CC-67BD4F2ED290}" type="presParOf" srcId="{7EEC5A8C-EC54-47C1-BF0F-D66DF959DF27}" destId="{84EDA7C9-96DA-44DD-805B-C9008BA42DED}" srcOrd="1" destOrd="0" presId="urn:microsoft.com/office/officeart/2008/layout/HalfCircleOrganizationChart"/>
    <dgm:cxn modelId="{8566C94F-8E61-4409-90F5-B67D650BAFA9}" type="presParOf" srcId="{7EEC5A8C-EC54-47C1-BF0F-D66DF959DF27}" destId="{78D655BD-9491-4943-8B24-06A360326BAE}" srcOrd="2" destOrd="0" presId="urn:microsoft.com/office/officeart/2008/layout/HalfCircleOrganizationChart"/>
    <dgm:cxn modelId="{37B7668B-1D1F-43CB-9D77-0891B5041698}" type="presParOf" srcId="{9511144B-C977-4CBC-B467-CE0DFB00BD75}" destId="{5657EFED-B72F-4772-9E4C-040A21FDA901}" srcOrd="1" destOrd="0" presId="urn:microsoft.com/office/officeart/2008/layout/HalfCircleOrganizationChart"/>
    <dgm:cxn modelId="{FD36A851-96CE-498F-9A32-00F1EE5C4DFC}" type="presParOf" srcId="{5657EFED-B72F-4772-9E4C-040A21FDA901}" destId="{8F95056E-3B1D-41FE-9CE1-BFC22AF57806}" srcOrd="0" destOrd="0" presId="urn:microsoft.com/office/officeart/2008/layout/HalfCircleOrganizationChart"/>
    <dgm:cxn modelId="{6D0FEBE3-5961-48FC-9AEE-C1F00F1BD417}" type="presParOf" srcId="{8F95056E-3B1D-41FE-9CE1-BFC22AF57806}" destId="{2AEDD49F-8ADF-4AA3-93BA-BDAAFFD1E549}" srcOrd="0" destOrd="0" presId="urn:microsoft.com/office/officeart/2008/layout/HalfCircleOrganizationChart"/>
    <dgm:cxn modelId="{08EEDFA9-B36B-46A3-A0E3-844061B5F665}" type="presParOf" srcId="{8F95056E-3B1D-41FE-9CE1-BFC22AF57806}" destId="{3462DF01-FD3D-464D-97A7-1523F116979C}" srcOrd="1" destOrd="0" presId="urn:microsoft.com/office/officeart/2008/layout/HalfCircleOrganizationChart"/>
    <dgm:cxn modelId="{8A09F3C9-DDC3-4552-87D6-A8C5BA5F9E50}" type="presParOf" srcId="{8F95056E-3B1D-41FE-9CE1-BFC22AF57806}" destId="{AA1B8255-A8D1-4E38-9F5B-41916160A1AC}" srcOrd="2" destOrd="0" presId="urn:microsoft.com/office/officeart/2008/layout/HalfCircleOrganizationChart"/>
    <dgm:cxn modelId="{8A653D1E-86EA-4B4F-835E-F85D4B1D49EB}" type="presParOf" srcId="{8F95056E-3B1D-41FE-9CE1-BFC22AF57806}" destId="{025980C4-35B7-40F7-8DE8-4D4AC35DB249}" srcOrd="3" destOrd="0" presId="urn:microsoft.com/office/officeart/2008/layout/HalfCircleOrganizationChart"/>
    <dgm:cxn modelId="{D5E6906C-D994-4931-B0D3-85418363B7A9}" type="presParOf" srcId="{5657EFED-B72F-4772-9E4C-040A21FDA901}" destId="{B3BBBBF6-E10B-4565-AA50-74C388F55B58}" srcOrd="1" destOrd="0" presId="urn:microsoft.com/office/officeart/2008/layout/HalfCircleOrganizationChart"/>
    <dgm:cxn modelId="{7BC77A45-59C4-409A-83C0-1734674E6783}" type="presParOf" srcId="{5657EFED-B72F-4772-9E4C-040A21FDA901}" destId="{233D7511-1DE4-4A7A-B938-A02B290D7006}" srcOrd="2" destOrd="0" presId="urn:microsoft.com/office/officeart/2008/layout/HalfCircleOrganizationChart"/>
    <dgm:cxn modelId="{AE0935C8-E14A-495B-9CB1-FA5909CA1CA9}" type="presParOf" srcId="{9511144B-C977-4CBC-B467-CE0DFB00BD75}" destId="{E74640E6-7F71-45BA-868A-6B468728BF06}" srcOrd="2" destOrd="0" presId="urn:microsoft.com/office/officeart/2008/layout/HalfCircleOrganizationChart"/>
    <dgm:cxn modelId="{C6FB423A-7656-41FA-92E4-E36F77A3B451}" type="presParOf" srcId="{E74640E6-7F71-45BA-868A-6B468728BF06}" destId="{AEF627FB-C4E8-4BB6-AB1F-896423AC5394}" srcOrd="0" destOrd="0" presId="urn:microsoft.com/office/officeart/2008/layout/HalfCircleOrganizationChart"/>
    <dgm:cxn modelId="{161758BF-8E88-4B44-89BA-863BA9E2CBF9}" type="presParOf" srcId="{AEF627FB-C4E8-4BB6-AB1F-896423AC5394}" destId="{E9284A35-A912-4A0D-B7B5-1224EDE51830}" srcOrd="0" destOrd="0" presId="urn:microsoft.com/office/officeart/2008/layout/HalfCircleOrganizationChart"/>
    <dgm:cxn modelId="{7DC1ADB2-4AB2-4CCF-8023-8BF3FE292686}" type="presParOf" srcId="{AEF627FB-C4E8-4BB6-AB1F-896423AC5394}" destId="{A852A0BC-9DCF-4CAE-853F-2F38797A4951}" srcOrd="1" destOrd="0" presId="urn:microsoft.com/office/officeart/2008/layout/HalfCircleOrganizationChart"/>
    <dgm:cxn modelId="{0097B39F-43DF-4169-8E85-C5C06FD8414B}" type="presParOf" srcId="{AEF627FB-C4E8-4BB6-AB1F-896423AC5394}" destId="{924F5CCF-3900-443E-A5CF-EB5F14392762}" srcOrd="2" destOrd="0" presId="urn:microsoft.com/office/officeart/2008/layout/HalfCircleOrganizationChart"/>
    <dgm:cxn modelId="{EECA87C3-37BF-44CA-AA05-1BDED564754B}" type="presParOf" srcId="{AEF627FB-C4E8-4BB6-AB1F-896423AC5394}" destId="{839AE92D-FC69-4CC5-94FC-4A5FB9CA1456}" srcOrd="3" destOrd="0" presId="urn:microsoft.com/office/officeart/2008/layout/HalfCircleOrganizationChart"/>
    <dgm:cxn modelId="{DD9EB739-6CF2-4BEC-AA3E-B7B21BE2383F}" type="presParOf" srcId="{E74640E6-7F71-45BA-868A-6B468728BF06}" destId="{3E4AE088-2426-41D4-9722-C190FBD5038E}" srcOrd="1" destOrd="0" presId="urn:microsoft.com/office/officeart/2008/layout/HalfCircleOrganizationChart"/>
    <dgm:cxn modelId="{E7433D9C-47AC-4185-9AD1-FA45FFF9E9A4}" type="presParOf" srcId="{3E4AE088-2426-41D4-9722-C190FBD5038E}" destId="{5B3EB30B-6195-4458-AF71-9C95A11FC82F}" srcOrd="0" destOrd="0" presId="urn:microsoft.com/office/officeart/2008/layout/HalfCircleOrganizationChart"/>
    <dgm:cxn modelId="{DBD06A60-1E4C-449C-B332-0401BB96218F}" type="presParOf" srcId="{3E4AE088-2426-41D4-9722-C190FBD5038E}" destId="{9F0DA22B-5BB5-47F0-905E-2789A873E446}" srcOrd="1" destOrd="0" presId="urn:microsoft.com/office/officeart/2008/layout/HalfCircleOrganizationChart"/>
    <dgm:cxn modelId="{BB98139A-7B5E-41B8-AAD4-E0C16B4B5696}" type="presParOf" srcId="{9F0DA22B-5BB5-47F0-905E-2789A873E446}" destId="{92EA436C-9749-44FB-984A-194C2427B89A}" srcOrd="0" destOrd="0" presId="urn:microsoft.com/office/officeart/2008/layout/HalfCircleOrganizationChart"/>
    <dgm:cxn modelId="{F8CA8703-5ACC-414E-976B-4628AEDBD963}" type="presParOf" srcId="{92EA436C-9749-44FB-984A-194C2427B89A}" destId="{97302F99-FC0F-46F8-9B51-F0C946DAFAB1}" srcOrd="0" destOrd="0" presId="urn:microsoft.com/office/officeart/2008/layout/HalfCircleOrganizationChart"/>
    <dgm:cxn modelId="{CC739DDE-4F72-4ACC-9432-5E897B00EB0E}" type="presParOf" srcId="{92EA436C-9749-44FB-984A-194C2427B89A}" destId="{D38CDC84-6308-4D6B-B380-EAB19EAD15D2}" srcOrd="1" destOrd="0" presId="urn:microsoft.com/office/officeart/2008/layout/HalfCircleOrganizationChart"/>
    <dgm:cxn modelId="{4C60BC5B-93BB-4972-AAA3-512F0AD96F41}" type="presParOf" srcId="{92EA436C-9749-44FB-984A-194C2427B89A}" destId="{5E492468-6B2D-4346-BB68-EAEBE5FD4FC3}" srcOrd="2" destOrd="0" presId="urn:microsoft.com/office/officeart/2008/layout/HalfCircleOrganizationChart"/>
    <dgm:cxn modelId="{CBFAD7AD-9C95-4295-AD8C-13507E4B3911}" type="presParOf" srcId="{92EA436C-9749-44FB-984A-194C2427B89A}" destId="{0FE2D0A3-CE30-4E50-8807-CE20DDBF5A78}" srcOrd="3" destOrd="0" presId="urn:microsoft.com/office/officeart/2008/layout/HalfCircleOrganizationChart"/>
    <dgm:cxn modelId="{92CAA02B-8A48-4226-BDCD-A129A1EE4109}" type="presParOf" srcId="{9F0DA22B-5BB5-47F0-905E-2789A873E446}" destId="{93495B4D-05C2-4CF6-84CB-E0682D202666}" srcOrd="1" destOrd="0" presId="urn:microsoft.com/office/officeart/2008/layout/HalfCircleOrganizationChart"/>
    <dgm:cxn modelId="{62F4B382-B5DB-4A55-9B3E-DFA1D17F98EE}" type="presParOf" srcId="{9F0DA22B-5BB5-47F0-905E-2789A873E446}" destId="{B1264649-D54B-4B7B-B256-2F8C29C1C339}" srcOrd="2" destOrd="0" presId="urn:microsoft.com/office/officeart/2008/layout/HalfCircleOrganizationChart"/>
    <dgm:cxn modelId="{7750E3E0-7CE8-49B3-A475-1AA9AB0AD95B}" type="presParOf" srcId="{3E4AE088-2426-41D4-9722-C190FBD5038E}" destId="{9838FC9B-567D-4D59-B78E-7434B9F3C505}" srcOrd="2" destOrd="0" presId="urn:microsoft.com/office/officeart/2008/layout/HalfCircleOrganizationChart"/>
    <dgm:cxn modelId="{1B036310-B748-4903-A1CA-6B2CD6CCCBBA}" type="presParOf" srcId="{3E4AE088-2426-41D4-9722-C190FBD5038E}" destId="{D4DF17A3-88CB-4191-B82E-E5B30DB3C2D6}" srcOrd="3" destOrd="0" presId="urn:microsoft.com/office/officeart/2008/layout/HalfCircleOrganizationChart"/>
    <dgm:cxn modelId="{56474BC3-4C9D-4B12-BF65-7372B30B559A}" type="presParOf" srcId="{D4DF17A3-88CB-4191-B82E-E5B30DB3C2D6}" destId="{4F9F9806-57CA-4E28-849C-840CDF1DF9FA}" srcOrd="0" destOrd="0" presId="urn:microsoft.com/office/officeart/2008/layout/HalfCircleOrganizationChart"/>
    <dgm:cxn modelId="{33A7A504-4951-4D7A-8A6C-2E3FABC488FB}" type="presParOf" srcId="{4F9F9806-57CA-4E28-849C-840CDF1DF9FA}" destId="{20624A52-95CD-4DF6-9DB5-85DB93728C93}" srcOrd="0" destOrd="0" presId="urn:microsoft.com/office/officeart/2008/layout/HalfCircleOrganizationChart"/>
    <dgm:cxn modelId="{9B9D0239-74FD-46FA-931E-2F06F0C52800}" type="presParOf" srcId="{4F9F9806-57CA-4E28-849C-840CDF1DF9FA}" destId="{10362917-10F4-47C1-B229-EEF22B19DA5E}" srcOrd="1" destOrd="0" presId="urn:microsoft.com/office/officeart/2008/layout/HalfCircleOrganizationChart"/>
    <dgm:cxn modelId="{8C4391F0-053E-43B3-8BEA-8C43E3DA5242}" type="presParOf" srcId="{4F9F9806-57CA-4E28-849C-840CDF1DF9FA}" destId="{1DF45A63-B454-4372-8751-26AD4FD38A0D}" srcOrd="2" destOrd="0" presId="urn:microsoft.com/office/officeart/2008/layout/HalfCircleOrganizationChart"/>
    <dgm:cxn modelId="{F7413120-9AE4-4845-B311-D31F53AE7A22}" type="presParOf" srcId="{4F9F9806-57CA-4E28-849C-840CDF1DF9FA}" destId="{C76249F2-B99E-44A2-8808-F511A54821E2}" srcOrd="3" destOrd="0" presId="urn:microsoft.com/office/officeart/2008/layout/HalfCircleOrganizationChart"/>
    <dgm:cxn modelId="{F75DEA3A-A2AB-451D-9D07-5CAEC3CB1EB4}" type="presParOf" srcId="{D4DF17A3-88CB-4191-B82E-E5B30DB3C2D6}" destId="{C2EE8021-8BC6-475A-A9C7-5118E3BC895F}" srcOrd="1" destOrd="0" presId="urn:microsoft.com/office/officeart/2008/layout/HalfCircleOrganizationChart"/>
    <dgm:cxn modelId="{883C125A-A6FF-4CB3-A9EB-10011AC956C7}" type="presParOf" srcId="{D4DF17A3-88CB-4191-B82E-E5B30DB3C2D6}" destId="{8F672744-B4CD-48D6-9B61-B3A83FD48143}" srcOrd="2" destOrd="0" presId="urn:microsoft.com/office/officeart/2008/layout/HalfCircleOrganizationChart"/>
    <dgm:cxn modelId="{4F00CAEA-03B7-474D-A76C-2B96B3A684F9}" type="presParOf" srcId="{3E4AE088-2426-41D4-9722-C190FBD5038E}" destId="{A1161EF1-A713-4C25-8695-E82BD024C478}" srcOrd="4" destOrd="0" presId="urn:microsoft.com/office/officeart/2008/layout/HalfCircleOrganizationChart"/>
    <dgm:cxn modelId="{378E5998-F773-4454-958C-8802932D10C9}" type="presParOf" srcId="{3E4AE088-2426-41D4-9722-C190FBD5038E}" destId="{8E082E71-84FB-4646-9F3F-E8AAF810891C}" srcOrd="5" destOrd="0" presId="urn:microsoft.com/office/officeart/2008/layout/HalfCircleOrganizationChart"/>
    <dgm:cxn modelId="{653FED07-9F21-43C1-89AE-A9A72A09DA57}" type="presParOf" srcId="{8E082E71-84FB-4646-9F3F-E8AAF810891C}" destId="{EE4BFBAC-B690-4A97-AFFF-FBD788167DB3}" srcOrd="0" destOrd="0" presId="urn:microsoft.com/office/officeart/2008/layout/HalfCircleOrganizationChart"/>
    <dgm:cxn modelId="{CE71624E-5FA1-4591-856F-C9ACC1EEE757}" type="presParOf" srcId="{EE4BFBAC-B690-4A97-AFFF-FBD788167DB3}" destId="{DF3C0027-3BDF-4CFB-B512-4EDED836A091}" srcOrd="0" destOrd="0" presId="urn:microsoft.com/office/officeart/2008/layout/HalfCircleOrganizationChart"/>
    <dgm:cxn modelId="{09FDAFC5-3DDB-4509-9167-18702E141CC8}" type="presParOf" srcId="{EE4BFBAC-B690-4A97-AFFF-FBD788167DB3}" destId="{8396465A-70E0-4935-87E0-19E079ECD5A4}" srcOrd="1" destOrd="0" presId="urn:microsoft.com/office/officeart/2008/layout/HalfCircleOrganizationChart"/>
    <dgm:cxn modelId="{1D7C6BAC-7619-4669-A187-6D193723766E}" type="presParOf" srcId="{EE4BFBAC-B690-4A97-AFFF-FBD788167DB3}" destId="{359DEB2C-D08C-4DC5-A10B-3546869BF012}" srcOrd="2" destOrd="0" presId="urn:microsoft.com/office/officeart/2008/layout/HalfCircleOrganizationChart"/>
    <dgm:cxn modelId="{46CFD6F5-0E66-4143-8381-B12C9E14C64B}" type="presParOf" srcId="{EE4BFBAC-B690-4A97-AFFF-FBD788167DB3}" destId="{92968E12-9614-44E2-B66E-300E44CBD3AD}" srcOrd="3" destOrd="0" presId="urn:microsoft.com/office/officeart/2008/layout/HalfCircleOrganizationChart"/>
    <dgm:cxn modelId="{87754F89-5BE4-4DD5-A806-F4B6C1E96D19}" type="presParOf" srcId="{8E082E71-84FB-4646-9F3F-E8AAF810891C}" destId="{2AAF4330-7402-41BC-8C08-33FFB2810A89}" srcOrd="1" destOrd="0" presId="urn:microsoft.com/office/officeart/2008/layout/HalfCircleOrganizationChart"/>
    <dgm:cxn modelId="{7137BACF-8BCB-4E42-942C-70AC93C173B7}" type="presParOf" srcId="{8E082E71-84FB-4646-9F3F-E8AAF810891C}" destId="{B21F9ABC-0BCE-4089-AC57-47AE171256EF}" srcOrd="2" destOrd="0" presId="urn:microsoft.com/office/officeart/2008/layout/HalfCircleOrganizationChart"/>
    <dgm:cxn modelId="{E625B065-C7EE-42FD-8441-D5683325C5D7}" type="presParOf" srcId="{3E4AE088-2426-41D4-9722-C190FBD5038E}" destId="{2C2E2178-8DEB-4934-897F-8A6E72F14B5B}" srcOrd="6" destOrd="0" presId="urn:microsoft.com/office/officeart/2008/layout/HalfCircleOrganizationChart"/>
    <dgm:cxn modelId="{97D591FE-962E-4EFB-8BEB-E653F1756A59}" type="presParOf" srcId="{3E4AE088-2426-41D4-9722-C190FBD5038E}" destId="{ED1C13DB-7505-4530-A5E2-69585E379005}" srcOrd="7" destOrd="0" presId="urn:microsoft.com/office/officeart/2008/layout/HalfCircleOrganizationChart"/>
    <dgm:cxn modelId="{0B5DD1D4-761B-4D12-A475-8D8202FDBBE3}" type="presParOf" srcId="{ED1C13DB-7505-4530-A5E2-69585E379005}" destId="{A6D46675-4E92-490D-9F1D-21DAA0EDEFB0}" srcOrd="0" destOrd="0" presId="urn:microsoft.com/office/officeart/2008/layout/HalfCircleOrganizationChart"/>
    <dgm:cxn modelId="{45C874D2-899C-4895-86BD-682926A5AB0F}" type="presParOf" srcId="{A6D46675-4E92-490D-9F1D-21DAA0EDEFB0}" destId="{C63DD4E9-8757-4203-A41E-8D187B289C9F}" srcOrd="0" destOrd="0" presId="urn:microsoft.com/office/officeart/2008/layout/HalfCircleOrganizationChart"/>
    <dgm:cxn modelId="{EE8E5FE5-5552-4B62-8A32-4B5CE54E3694}" type="presParOf" srcId="{A6D46675-4E92-490D-9F1D-21DAA0EDEFB0}" destId="{36276906-EE95-47DA-843D-F7837AFC3219}" srcOrd="1" destOrd="0" presId="urn:microsoft.com/office/officeart/2008/layout/HalfCircleOrganizationChart"/>
    <dgm:cxn modelId="{9CFD87F8-ABDC-4102-9307-332F3711CCE2}" type="presParOf" srcId="{A6D46675-4E92-490D-9F1D-21DAA0EDEFB0}" destId="{C854C74F-02D9-49B9-8467-A997795938C8}" srcOrd="2" destOrd="0" presId="urn:microsoft.com/office/officeart/2008/layout/HalfCircleOrganizationChart"/>
    <dgm:cxn modelId="{E5B4E859-757A-4DE2-B102-3E2EE2E2CFF3}" type="presParOf" srcId="{A6D46675-4E92-490D-9F1D-21DAA0EDEFB0}" destId="{B04DEE8E-4EA6-45D9-9E9A-6797FD3952B0}" srcOrd="3" destOrd="0" presId="urn:microsoft.com/office/officeart/2008/layout/HalfCircleOrganizationChart"/>
    <dgm:cxn modelId="{72976AF8-C930-4135-A8B2-5D1F9FE54BA0}" type="presParOf" srcId="{ED1C13DB-7505-4530-A5E2-69585E379005}" destId="{63255684-D45B-4C6A-A72A-BEAA0E0F20A3}" srcOrd="1" destOrd="0" presId="urn:microsoft.com/office/officeart/2008/layout/HalfCircleOrganizationChart"/>
    <dgm:cxn modelId="{AA10A89F-6C54-43EB-8594-5055439F17F3}" type="presParOf" srcId="{ED1C13DB-7505-4530-A5E2-69585E379005}" destId="{4887DD95-C8E9-4E44-91D2-239727AA9B27}" srcOrd="2" destOrd="0" presId="urn:microsoft.com/office/officeart/2008/layout/HalfCircleOrganizationChart"/>
    <dgm:cxn modelId="{573736A0-E503-414A-93EF-15930252DF4B}" type="presParOf" srcId="{E74640E6-7F71-45BA-868A-6B468728BF06}" destId="{B6739948-069E-442B-B436-E9EB7E19F0B9}" srcOrd="2" destOrd="0" presId="urn:microsoft.com/office/officeart/2008/layout/HalfCircleOrganizationChart"/>
    <dgm:cxn modelId="{CDB8D62B-A2BC-478D-B01F-20D3ADE39FB5}" type="presParOf" srcId="{9511144B-C977-4CBC-B467-CE0DFB00BD75}" destId="{49E7A0A6-31E0-44D9-9E3A-883DB734EB59}" srcOrd="3" destOrd="0" presId="urn:microsoft.com/office/officeart/2008/layout/HalfCircleOrganizationChart"/>
    <dgm:cxn modelId="{C9D2AFB3-3791-4022-964A-7C117802FF10}" type="presParOf" srcId="{49E7A0A6-31E0-44D9-9E3A-883DB734EB59}" destId="{EDAD6579-F6C2-405A-9A78-9C784769C364}" srcOrd="0" destOrd="0" presId="urn:microsoft.com/office/officeart/2008/layout/HalfCircleOrganizationChart"/>
    <dgm:cxn modelId="{C94F7720-F8F9-4884-9A51-8410A28FE3CB}" type="presParOf" srcId="{EDAD6579-F6C2-405A-9A78-9C784769C364}" destId="{4742DCB9-3F6A-4CB1-8C17-16E8F3E6BC2E}" srcOrd="0" destOrd="0" presId="urn:microsoft.com/office/officeart/2008/layout/HalfCircleOrganizationChart"/>
    <dgm:cxn modelId="{1C1E1791-F319-410C-94A3-C83000387A9B}" type="presParOf" srcId="{EDAD6579-F6C2-405A-9A78-9C784769C364}" destId="{6246EAAB-C2A6-4DDB-9355-422F440AEA14}" srcOrd="1" destOrd="0" presId="urn:microsoft.com/office/officeart/2008/layout/HalfCircleOrganizationChart"/>
    <dgm:cxn modelId="{01452270-D0C7-44C1-A64A-C773046561F9}" type="presParOf" srcId="{EDAD6579-F6C2-405A-9A78-9C784769C364}" destId="{B44EC159-315A-4B9F-94ED-FF1DDC531924}" srcOrd="2" destOrd="0" presId="urn:microsoft.com/office/officeart/2008/layout/HalfCircleOrganizationChart"/>
    <dgm:cxn modelId="{6002766F-26F0-4DD0-9615-FD8D842FC497}" type="presParOf" srcId="{EDAD6579-F6C2-405A-9A78-9C784769C364}" destId="{C84BF32F-7134-49F7-97B7-E5CB80872970}" srcOrd="3" destOrd="0" presId="urn:microsoft.com/office/officeart/2008/layout/HalfCircleOrganizationChart"/>
    <dgm:cxn modelId="{9ABF1210-2EC9-4335-A176-3BD9B9D602A7}" type="presParOf" srcId="{49E7A0A6-31E0-44D9-9E3A-883DB734EB59}" destId="{8BB13A52-B8EC-41F0-814D-2ED59579BCB5}" srcOrd="1" destOrd="0" presId="urn:microsoft.com/office/officeart/2008/layout/HalfCircleOrganizationChart"/>
    <dgm:cxn modelId="{7768F255-68E6-4F86-8C8D-4F5868CB601F}" type="presParOf" srcId="{8BB13A52-B8EC-41F0-814D-2ED59579BCB5}" destId="{D664E89C-97D4-4F25-9225-EB8BC088252F}" srcOrd="0" destOrd="0" presId="urn:microsoft.com/office/officeart/2008/layout/HalfCircleOrganizationChart"/>
    <dgm:cxn modelId="{586BD110-7CB6-487F-B269-82113037B685}" type="presParOf" srcId="{8BB13A52-B8EC-41F0-814D-2ED59579BCB5}" destId="{6CD359F4-B607-48C4-ABA1-A9E02697A83B}" srcOrd="1" destOrd="0" presId="urn:microsoft.com/office/officeart/2008/layout/HalfCircleOrganizationChart"/>
    <dgm:cxn modelId="{4CC7D963-A4B2-4B26-8647-BB527CFD94F4}" type="presParOf" srcId="{6CD359F4-B607-48C4-ABA1-A9E02697A83B}" destId="{46EDF185-80E2-4D47-AE31-A68370BFFFA7}" srcOrd="0" destOrd="0" presId="urn:microsoft.com/office/officeart/2008/layout/HalfCircleOrganizationChart"/>
    <dgm:cxn modelId="{C78BE955-3F5C-4A3F-B39F-65FBAC22B99F}" type="presParOf" srcId="{46EDF185-80E2-4D47-AE31-A68370BFFFA7}" destId="{87E51B1A-8D60-42FC-B52A-AB6D0580384C}" srcOrd="0" destOrd="0" presId="urn:microsoft.com/office/officeart/2008/layout/HalfCircleOrganizationChart"/>
    <dgm:cxn modelId="{A28067A4-37D1-4E11-9823-2EE3C523A930}" type="presParOf" srcId="{46EDF185-80E2-4D47-AE31-A68370BFFFA7}" destId="{6FF5DE6D-2438-47CC-976C-E650BCF53B12}" srcOrd="1" destOrd="0" presId="urn:microsoft.com/office/officeart/2008/layout/HalfCircleOrganizationChart"/>
    <dgm:cxn modelId="{3B45EAD6-2E32-4026-8830-AEB9E1CCD6EB}" type="presParOf" srcId="{46EDF185-80E2-4D47-AE31-A68370BFFFA7}" destId="{75E2482A-C00F-4D19-9423-73B9D5FA7272}" srcOrd="2" destOrd="0" presId="urn:microsoft.com/office/officeart/2008/layout/HalfCircleOrganizationChart"/>
    <dgm:cxn modelId="{8C9841BC-4837-46E5-A407-3A5235544E36}" type="presParOf" srcId="{46EDF185-80E2-4D47-AE31-A68370BFFFA7}" destId="{543A3557-A1BF-48D4-AE70-7B143D21C7B6}" srcOrd="3" destOrd="0" presId="urn:microsoft.com/office/officeart/2008/layout/HalfCircleOrganizationChart"/>
    <dgm:cxn modelId="{73A189A4-73AE-41B3-AE42-ECD409A6D2B1}" type="presParOf" srcId="{6CD359F4-B607-48C4-ABA1-A9E02697A83B}" destId="{5B3FD751-DF6A-4862-9AA8-9C5AEB8639F2}" srcOrd="1" destOrd="0" presId="urn:microsoft.com/office/officeart/2008/layout/HalfCircleOrganizationChart"/>
    <dgm:cxn modelId="{4C94365F-106F-4E95-8A5F-53E559128B80}" type="presParOf" srcId="{6CD359F4-B607-48C4-ABA1-A9E02697A83B}" destId="{ACC2E8B0-CEAE-4416-8589-9147B8BC89A3}" srcOrd="2" destOrd="0" presId="urn:microsoft.com/office/officeart/2008/layout/HalfCircleOrganizationChart"/>
    <dgm:cxn modelId="{4AD2B3ED-6ABB-4BB1-BC2F-610E50F61A2B}" type="presParOf" srcId="{8BB13A52-B8EC-41F0-814D-2ED59579BCB5}" destId="{53566BAA-40A2-423D-84A6-5EBF890DC099}" srcOrd="2" destOrd="0" presId="urn:microsoft.com/office/officeart/2008/layout/HalfCircleOrganizationChart"/>
    <dgm:cxn modelId="{2AB65E58-BEE4-4994-B74D-8B3D74736DB8}" type="presParOf" srcId="{8BB13A52-B8EC-41F0-814D-2ED59579BCB5}" destId="{C6EC2E8A-23AF-4014-8A94-9BDD5F38787E}" srcOrd="3" destOrd="0" presId="urn:microsoft.com/office/officeart/2008/layout/HalfCircleOrganizationChart"/>
    <dgm:cxn modelId="{4E2E11DD-6119-4913-B90D-CED9D85E00A7}" type="presParOf" srcId="{C6EC2E8A-23AF-4014-8A94-9BDD5F38787E}" destId="{8E1A0537-5630-4108-A966-9434FBEDE34A}" srcOrd="0" destOrd="0" presId="urn:microsoft.com/office/officeart/2008/layout/HalfCircleOrganizationChart"/>
    <dgm:cxn modelId="{104F79B3-0F17-435F-8965-9A8EB83D7FA0}" type="presParOf" srcId="{8E1A0537-5630-4108-A966-9434FBEDE34A}" destId="{CA9E2B01-E4BC-4DCD-B822-96B8366FE48C}" srcOrd="0" destOrd="0" presId="urn:microsoft.com/office/officeart/2008/layout/HalfCircleOrganizationChart"/>
    <dgm:cxn modelId="{86CA87E5-0395-4994-A9CD-B4AC5D39EC8D}" type="presParOf" srcId="{8E1A0537-5630-4108-A966-9434FBEDE34A}" destId="{B3C8FBD1-5A92-4127-9800-0FF99B760EFA}" srcOrd="1" destOrd="0" presId="urn:microsoft.com/office/officeart/2008/layout/HalfCircleOrganizationChart"/>
    <dgm:cxn modelId="{DBD1BD37-4741-40A7-A75F-12B75493B180}" type="presParOf" srcId="{8E1A0537-5630-4108-A966-9434FBEDE34A}" destId="{C408E78E-D23D-43DC-BF92-A3786D45C385}" srcOrd="2" destOrd="0" presId="urn:microsoft.com/office/officeart/2008/layout/HalfCircleOrganizationChart"/>
    <dgm:cxn modelId="{F8F13D34-A8E9-4DB8-9508-4E54700BDDF6}" type="presParOf" srcId="{8E1A0537-5630-4108-A966-9434FBEDE34A}" destId="{45881B41-BC3A-45AB-9848-4D9F1E62B2AC}" srcOrd="3" destOrd="0" presId="urn:microsoft.com/office/officeart/2008/layout/HalfCircleOrganizationChart"/>
    <dgm:cxn modelId="{485537AC-F1A7-4B1D-8319-AB874B44E9E9}" type="presParOf" srcId="{C6EC2E8A-23AF-4014-8A94-9BDD5F38787E}" destId="{ADC28EDE-3B3E-4C2B-9193-B1771EF2E69D}" srcOrd="1" destOrd="0" presId="urn:microsoft.com/office/officeart/2008/layout/HalfCircleOrganizationChart"/>
    <dgm:cxn modelId="{C38DDD3E-B4DB-4B6E-AFD6-856FD01A80AD}" type="presParOf" srcId="{C6EC2E8A-23AF-4014-8A94-9BDD5F38787E}" destId="{E381E3A2-0D1E-40BF-978D-B7605E59325D}" srcOrd="2" destOrd="0" presId="urn:microsoft.com/office/officeart/2008/layout/HalfCircleOrganizationChart"/>
    <dgm:cxn modelId="{02F2559C-9BE9-48CC-A4B1-B23E6766C28B}" type="presParOf" srcId="{49E7A0A6-31E0-44D9-9E3A-883DB734EB59}" destId="{8505ADD1-2DDA-41F4-B2D1-39AD20D6638B}" srcOrd="2" destOrd="0" presId="urn:microsoft.com/office/officeart/2008/layout/HalfCircleOrganizationChar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EAEC71-4EDE-4679-93F8-3FBA6A1D40CA}"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GB"/>
        </a:p>
      </dgm:t>
    </dgm:pt>
    <dgm:pt modelId="{1C08AD0D-6254-405C-A30D-DEAA1FF4A118}">
      <dgm:prSet/>
      <dgm:spPr/>
      <dgm:t>
        <a:bodyPr/>
        <a:lstStyle/>
        <a:p>
          <a:r>
            <a:rPr lang="en-GB"/>
            <a:t>Is the Application Vulnerable to OWASP Top 10 Web Application Threats? </a:t>
          </a:r>
        </a:p>
      </dgm:t>
    </dgm:pt>
    <dgm:pt modelId="{10C05209-ABFA-472D-9289-BE5423E88C75}" type="parTrans" cxnId="{4881961D-C9B8-4E44-ABAA-446C0EC5D219}">
      <dgm:prSet/>
      <dgm:spPr/>
      <dgm:t>
        <a:bodyPr/>
        <a:lstStyle/>
        <a:p>
          <a:endParaRPr lang="en-GB"/>
        </a:p>
      </dgm:t>
    </dgm:pt>
    <dgm:pt modelId="{A3067438-AA6B-434C-BE2D-563ABDB47A9B}" type="sibTrans" cxnId="{4881961D-C9B8-4E44-ABAA-446C0EC5D219}">
      <dgm:prSet/>
      <dgm:spPr/>
      <dgm:t>
        <a:bodyPr/>
        <a:lstStyle/>
        <a:p>
          <a:endParaRPr lang="en-GB"/>
        </a:p>
      </dgm:t>
    </dgm:pt>
    <dgm:pt modelId="{FB7FF8A7-D776-4697-B6D2-2673755419F4}">
      <dgm:prSet/>
      <dgm:spPr/>
      <dgm:t>
        <a:bodyPr/>
        <a:lstStyle/>
        <a:p>
          <a:r>
            <a:rPr lang="en-GB" u="sng">
              <a:hlinkClick xmlns:r="http://schemas.openxmlformats.org/officeDocument/2006/relationships" r:id="rId1"/>
            </a:rPr>
            <a:t>https://owasp.org/www-project-top-ten/</a:t>
          </a:r>
          <a:r>
            <a:rPr lang="en-GB"/>
            <a:t>​</a:t>
          </a:r>
        </a:p>
      </dgm:t>
    </dgm:pt>
    <dgm:pt modelId="{743DBA9A-CFCB-4D3C-9581-FA7954B56028}" type="parTrans" cxnId="{25973CAD-EE87-4169-ADBD-24BA78C7D07D}">
      <dgm:prSet/>
      <dgm:spPr/>
      <dgm:t>
        <a:bodyPr/>
        <a:lstStyle/>
        <a:p>
          <a:endParaRPr lang="en-GB"/>
        </a:p>
      </dgm:t>
    </dgm:pt>
    <dgm:pt modelId="{9EDE8EEB-960A-4C05-A622-AD5C0A85B8DB}" type="sibTrans" cxnId="{25973CAD-EE87-4169-ADBD-24BA78C7D07D}">
      <dgm:prSet/>
      <dgm:spPr/>
      <dgm:t>
        <a:bodyPr/>
        <a:lstStyle/>
        <a:p>
          <a:endParaRPr lang="en-GB"/>
        </a:p>
      </dgm:t>
    </dgm:pt>
    <dgm:pt modelId="{87579324-01C1-43C5-BD91-9BEFD56AE2C0}">
      <dgm:prSet/>
      <dgm:spPr/>
      <dgm:t>
        <a:bodyPr/>
        <a:lstStyle/>
        <a:p>
          <a:r>
            <a:rPr lang="en-US"/>
            <a:t>​How safe is the API to intrusion? What protocols are used?</a:t>
          </a:r>
          <a:endParaRPr lang="en-GB"/>
        </a:p>
      </dgm:t>
    </dgm:pt>
    <dgm:pt modelId="{8019C4B6-C09E-4A6B-940E-A5C17A25B027}" type="parTrans" cxnId="{ADF708D9-BBF3-460D-83BD-E6E455E8114D}">
      <dgm:prSet/>
      <dgm:spPr/>
      <dgm:t>
        <a:bodyPr/>
        <a:lstStyle/>
        <a:p>
          <a:endParaRPr lang="en-GB"/>
        </a:p>
      </dgm:t>
    </dgm:pt>
    <dgm:pt modelId="{44EA8064-5838-45E5-8395-BDF91581AC05}" type="sibTrans" cxnId="{ADF708D9-BBF3-460D-83BD-E6E455E8114D}">
      <dgm:prSet/>
      <dgm:spPr/>
      <dgm:t>
        <a:bodyPr/>
        <a:lstStyle/>
        <a:p>
          <a:endParaRPr lang="en-GB"/>
        </a:p>
      </dgm:t>
    </dgm:pt>
    <dgm:pt modelId="{A5AB11AB-EB44-48DB-BB00-AA976968A2AC}">
      <dgm:prSet/>
      <dgm:spPr/>
      <dgm:t>
        <a:bodyPr/>
        <a:lstStyle/>
        <a:p>
          <a:r>
            <a:rPr lang="en-US"/>
            <a:t>Are there any exposed API keys in the code or anywhere else?</a:t>
          </a:r>
          <a:endParaRPr lang="en-GB"/>
        </a:p>
      </dgm:t>
    </dgm:pt>
    <dgm:pt modelId="{02094E1B-52E3-4A1A-857F-DD28A7644682}" type="parTrans" cxnId="{3CB98B9D-75B7-4B3B-9FBA-4568785B1942}">
      <dgm:prSet/>
      <dgm:spPr/>
      <dgm:t>
        <a:bodyPr/>
        <a:lstStyle/>
        <a:p>
          <a:endParaRPr lang="en-GB"/>
        </a:p>
      </dgm:t>
    </dgm:pt>
    <dgm:pt modelId="{BB1AF796-2B71-4CC0-BA87-A9527BFF0517}" type="sibTrans" cxnId="{3CB98B9D-75B7-4B3B-9FBA-4568785B1942}">
      <dgm:prSet/>
      <dgm:spPr/>
      <dgm:t>
        <a:bodyPr/>
        <a:lstStyle/>
        <a:p>
          <a:endParaRPr lang="en-GB"/>
        </a:p>
      </dgm:t>
    </dgm:pt>
    <dgm:pt modelId="{308803C5-D01F-4E36-B1AC-DF6A248F5DB3}">
      <dgm:prSet/>
      <dgm:spPr/>
      <dgm:t>
        <a:bodyPr/>
        <a:lstStyle/>
        <a:p>
          <a:r>
            <a:rPr lang="en-US"/>
            <a:t>Is the data encrypted at rest and transit?</a:t>
          </a:r>
          <a:endParaRPr lang="en-GB"/>
        </a:p>
      </dgm:t>
    </dgm:pt>
    <dgm:pt modelId="{2E58D135-0F3A-4FE2-B6F6-03BA6F6A85FF}" type="parTrans" cxnId="{8B665EE9-A981-4EC8-9236-DBD834529EC6}">
      <dgm:prSet/>
      <dgm:spPr/>
      <dgm:t>
        <a:bodyPr/>
        <a:lstStyle/>
        <a:p>
          <a:endParaRPr lang="en-GB"/>
        </a:p>
      </dgm:t>
    </dgm:pt>
    <dgm:pt modelId="{86C1047D-6D2F-4AD2-8339-9FD551C8CAEB}" type="sibTrans" cxnId="{8B665EE9-A981-4EC8-9236-DBD834529EC6}">
      <dgm:prSet/>
      <dgm:spPr/>
      <dgm:t>
        <a:bodyPr/>
        <a:lstStyle/>
        <a:p>
          <a:endParaRPr lang="en-GB"/>
        </a:p>
      </dgm:t>
    </dgm:pt>
    <dgm:pt modelId="{500EFC83-7630-47BF-9CB1-39D578689B8B}">
      <dgm:prSet/>
      <dgm:spPr/>
      <dgm:t>
        <a:bodyPr/>
        <a:lstStyle/>
        <a:p>
          <a:r>
            <a:rPr lang="en-US"/>
            <a:t>What can an attacker do to get access to you Web Application and once access obtained, what further damage can be done to the application / customer data?</a:t>
          </a:r>
          <a:endParaRPr lang="en-GB"/>
        </a:p>
      </dgm:t>
    </dgm:pt>
    <dgm:pt modelId="{4930079A-E998-4482-AA1E-D21773037C54}" type="parTrans" cxnId="{097747B9-FC58-4151-BD5F-CA99370F5335}">
      <dgm:prSet/>
      <dgm:spPr/>
      <dgm:t>
        <a:bodyPr/>
        <a:lstStyle/>
        <a:p>
          <a:endParaRPr lang="en-GB"/>
        </a:p>
      </dgm:t>
    </dgm:pt>
    <dgm:pt modelId="{BB8E1A77-71CD-4DA4-A8F4-230FAD108254}" type="sibTrans" cxnId="{097747B9-FC58-4151-BD5F-CA99370F5335}">
      <dgm:prSet/>
      <dgm:spPr/>
      <dgm:t>
        <a:bodyPr/>
        <a:lstStyle/>
        <a:p>
          <a:endParaRPr lang="en-GB"/>
        </a:p>
      </dgm:t>
    </dgm:pt>
    <dgm:pt modelId="{7FDC29B2-4BB0-4C15-9F7A-66F1FB2CE241}" type="pres">
      <dgm:prSet presAssocID="{19EAEC71-4EDE-4679-93F8-3FBA6A1D40CA}" presName="linearFlow" presStyleCnt="0">
        <dgm:presLayoutVars>
          <dgm:dir/>
          <dgm:resizeHandles val="exact"/>
        </dgm:presLayoutVars>
      </dgm:prSet>
      <dgm:spPr/>
    </dgm:pt>
    <dgm:pt modelId="{999C4BCF-84B7-40BF-96F8-73CD5903DF1C}" type="pres">
      <dgm:prSet presAssocID="{1C08AD0D-6254-405C-A30D-DEAA1FF4A118}" presName="composite" presStyleCnt="0"/>
      <dgm:spPr/>
    </dgm:pt>
    <dgm:pt modelId="{9456F8D9-A3D7-4687-83E6-30D908171082}" type="pres">
      <dgm:prSet presAssocID="{1C08AD0D-6254-405C-A30D-DEAA1FF4A118}" presName="imgShp" presStyleLbl="fgImgPlace1" presStyleIdx="0"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4860CBFC-06EA-4A7E-AD44-469FDA951BD5}" type="pres">
      <dgm:prSet presAssocID="{1C08AD0D-6254-405C-A30D-DEAA1FF4A118}" presName="txShp" presStyleLbl="node1" presStyleIdx="0" presStyleCnt="5">
        <dgm:presLayoutVars>
          <dgm:bulletEnabled val="1"/>
        </dgm:presLayoutVars>
      </dgm:prSet>
      <dgm:spPr/>
    </dgm:pt>
    <dgm:pt modelId="{34F77AB2-7A4E-4288-AA6C-AB205F773A4D}" type="pres">
      <dgm:prSet presAssocID="{A3067438-AA6B-434C-BE2D-563ABDB47A9B}" presName="spacing" presStyleCnt="0"/>
      <dgm:spPr/>
    </dgm:pt>
    <dgm:pt modelId="{365D941B-7CE5-43AB-A4E0-F65AEAB3A93A}" type="pres">
      <dgm:prSet presAssocID="{87579324-01C1-43C5-BD91-9BEFD56AE2C0}" presName="composite" presStyleCnt="0"/>
      <dgm:spPr/>
    </dgm:pt>
    <dgm:pt modelId="{9D4BA247-D658-4694-84E8-C52D02E5AD67}" type="pres">
      <dgm:prSet presAssocID="{87579324-01C1-43C5-BD91-9BEFD56AE2C0}"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BA69307C-C555-4B9D-A20E-9C99D38C859E}" type="pres">
      <dgm:prSet presAssocID="{87579324-01C1-43C5-BD91-9BEFD56AE2C0}" presName="txShp" presStyleLbl="node1" presStyleIdx="1" presStyleCnt="5">
        <dgm:presLayoutVars>
          <dgm:bulletEnabled val="1"/>
        </dgm:presLayoutVars>
      </dgm:prSet>
      <dgm:spPr/>
    </dgm:pt>
    <dgm:pt modelId="{7AD10555-F5A3-4A78-8993-F11560185534}" type="pres">
      <dgm:prSet presAssocID="{44EA8064-5838-45E5-8395-BDF91581AC05}" presName="spacing" presStyleCnt="0"/>
      <dgm:spPr/>
    </dgm:pt>
    <dgm:pt modelId="{7A7053C6-EEE5-47D0-90CC-C8EC7E861540}" type="pres">
      <dgm:prSet presAssocID="{A5AB11AB-EB44-48DB-BB00-AA976968A2AC}" presName="composite" presStyleCnt="0"/>
      <dgm:spPr/>
    </dgm:pt>
    <dgm:pt modelId="{D77D8C59-430A-475D-984F-99F9919E2642}" type="pres">
      <dgm:prSet presAssocID="{A5AB11AB-EB44-48DB-BB00-AA976968A2AC}"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Key"/>
        </a:ext>
      </dgm:extLst>
    </dgm:pt>
    <dgm:pt modelId="{740B5481-75D9-4B0C-B5A7-A5A7C534A070}" type="pres">
      <dgm:prSet presAssocID="{A5AB11AB-EB44-48DB-BB00-AA976968A2AC}" presName="txShp" presStyleLbl="node1" presStyleIdx="2" presStyleCnt="5">
        <dgm:presLayoutVars>
          <dgm:bulletEnabled val="1"/>
        </dgm:presLayoutVars>
      </dgm:prSet>
      <dgm:spPr/>
    </dgm:pt>
    <dgm:pt modelId="{55362BF6-29BB-4682-B0B6-D9AD47E3059E}" type="pres">
      <dgm:prSet presAssocID="{BB1AF796-2B71-4CC0-BA87-A9527BFF0517}" presName="spacing" presStyleCnt="0"/>
      <dgm:spPr/>
    </dgm:pt>
    <dgm:pt modelId="{C9B8A294-7E40-4BDC-9C00-8F5E41690CF3}" type="pres">
      <dgm:prSet presAssocID="{308803C5-D01F-4E36-B1AC-DF6A248F5DB3}" presName="composite" presStyleCnt="0"/>
      <dgm:spPr/>
    </dgm:pt>
    <dgm:pt modelId="{23B204A2-E010-4975-9C23-29B01E934AA3}" type="pres">
      <dgm:prSet presAssocID="{308803C5-D01F-4E36-B1AC-DF6A248F5DB3}" presName="imgShp" presStyleLbl="f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Hashtag"/>
        </a:ext>
      </dgm:extLst>
    </dgm:pt>
    <dgm:pt modelId="{278B3EF4-8FA2-44D1-9684-5980C9368353}" type="pres">
      <dgm:prSet presAssocID="{308803C5-D01F-4E36-B1AC-DF6A248F5DB3}" presName="txShp" presStyleLbl="node1" presStyleIdx="3" presStyleCnt="5">
        <dgm:presLayoutVars>
          <dgm:bulletEnabled val="1"/>
        </dgm:presLayoutVars>
      </dgm:prSet>
      <dgm:spPr/>
    </dgm:pt>
    <dgm:pt modelId="{2A7AF9BA-25AE-407E-82E6-27835C98D321}" type="pres">
      <dgm:prSet presAssocID="{86C1047D-6D2F-4AD2-8339-9FD551C8CAEB}" presName="spacing" presStyleCnt="0"/>
      <dgm:spPr/>
    </dgm:pt>
    <dgm:pt modelId="{4BD88B93-79CF-4242-AE52-F85EAEAD3EEA}" type="pres">
      <dgm:prSet presAssocID="{500EFC83-7630-47BF-9CB1-39D578689B8B}" presName="composite" presStyleCnt="0"/>
      <dgm:spPr/>
    </dgm:pt>
    <dgm:pt modelId="{ADBEA9DD-FE2D-40A8-B773-E9D4565663DA}" type="pres">
      <dgm:prSet presAssocID="{500EFC83-7630-47BF-9CB1-39D578689B8B}" presName="imgShp"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ebt"/>
        </a:ext>
      </dgm:extLst>
    </dgm:pt>
    <dgm:pt modelId="{83A58D82-096A-4901-B22E-89F4583F1E08}" type="pres">
      <dgm:prSet presAssocID="{500EFC83-7630-47BF-9CB1-39D578689B8B}" presName="txShp" presStyleLbl="node1" presStyleIdx="4" presStyleCnt="5">
        <dgm:presLayoutVars>
          <dgm:bulletEnabled val="1"/>
        </dgm:presLayoutVars>
      </dgm:prSet>
      <dgm:spPr/>
    </dgm:pt>
  </dgm:ptLst>
  <dgm:cxnLst>
    <dgm:cxn modelId="{88D06F06-8677-438C-8E5D-086CA25ED522}" type="presOf" srcId="{87579324-01C1-43C5-BD91-9BEFD56AE2C0}" destId="{BA69307C-C555-4B9D-A20E-9C99D38C859E}" srcOrd="0" destOrd="0" presId="urn:microsoft.com/office/officeart/2005/8/layout/vList3"/>
    <dgm:cxn modelId="{4881961D-C9B8-4E44-ABAA-446C0EC5D219}" srcId="{19EAEC71-4EDE-4679-93F8-3FBA6A1D40CA}" destId="{1C08AD0D-6254-405C-A30D-DEAA1FF4A118}" srcOrd="0" destOrd="0" parTransId="{10C05209-ABFA-472D-9289-BE5423E88C75}" sibTransId="{A3067438-AA6B-434C-BE2D-563ABDB47A9B}"/>
    <dgm:cxn modelId="{1E1FE22A-EEEA-418C-8CB0-598ABA9AC468}" type="presOf" srcId="{1C08AD0D-6254-405C-A30D-DEAA1FF4A118}" destId="{4860CBFC-06EA-4A7E-AD44-469FDA951BD5}" srcOrd="0" destOrd="0" presId="urn:microsoft.com/office/officeart/2005/8/layout/vList3"/>
    <dgm:cxn modelId="{4DFA9877-C009-417A-AF67-FD1815E70FBB}" type="presOf" srcId="{308803C5-D01F-4E36-B1AC-DF6A248F5DB3}" destId="{278B3EF4-8FA2-44D1-9684-5980C9368353}" srcOrd="0" destOrd="0" presId="urn:microsoft.com/office/officeart/2005/8/layout/vList3"/>
    <dgm:cxn modelId="{CAD22C9C-3FB6-4C0D-BD69-160DC2D34E47}" type="presOf" srcId="{500EFC83-7630-47BF-9CB1-39D578689B8B}" destId="{83A58D82-096A-4901-B22E-89F4583F1E08}" srcOrd="0" destOrd="0" presId="urn:microsoft.com/office/officeart/2005/8/layout/vList3"/>
    <dgm:cxn modelId="{3CB98B9D-75B7-4B3B-9FBA-4568785B1942}" srcId="{19EAEC71-4EDE-4679-93F8-3FBA6A1D40CA}" destId="{A5AB11AB-EB44-48DB-BB00-AA976968A2AC}" srcOrd="2" destOrd="0" parTransId="{02094E1B-52E3-4A1A-857F-DD28A7644682}" sibTransId="{BB1AF796-2B71-4CC0-BA87-A9527BFF0517}"/>
    <dgm:cxn modelId="{25973CAD-EE87-4169-ADBD-24BA78C7D07D}" srcId="{1C08AD0D-6254-405C-A30D-DEAA1FF4A118}" destId="{FB7FF8A7-D776-4697-B6D2-2673755419F4}" srcOrd="0" destOrd="0" parTransId="{743DBA9A-CFCB-4D3C-9581-FA7954B56028}" sibTransId="{9EDE8EEB-960A-4C05-A622-AD5C0A85B8DB}"/>
    <dgm:cxn modelId="{89F7CEB1-7A85-4580-BF4A-C4E7809A1062}" type="presOf" srcId="{FB7FF8A7-D776-4697-B6D2-2673755419F4}" destId="{4860CBFC-06EA-4A7E-AD44-469FDA951BD5}" srcOrd="0" destOrd="1" presId="urn:microsoft.com/office/officeart/2005/8/layout/vList3"/>
    <dgm:cxn modelId="{097747B9-FC58-4151-BD5F-CA99370F5335}" srcId="{19EAEC71-4EDE-4679-93F8-3FBA6A1D40CA}" destId="{500EFC83-7630-47BF-9CB1-39D578689B8B}" srcOrd="4" destOrd="0" parTransId="{4930079A-E998-4482-AA1E-D21773037C54}" sibTransId="{BB8E1A77-71CD-4DA4-A8F4-230FAD108254}"/>
    <dgm:cxn modelId="{F452ECBE-038D-4F7F-A8F8-5E776DFDA999}" type="presOf" srcId="{19EAEC71-4EDE-4679-93F8-3FBA6A1D40CA}" destId="{7FDC29B2-4BB0-4C15-9F7A-66F1FB2CE241}" srcOrd="0" destOrd="0" presId="urn:microsoft.com/office/officeart/2005/8/layout/vList3"/>
    <dgm:cxn modelId="{ADF708D9-BBF3-460D-83BD-E6E455E8114D}" srcId="{19EAEC71-4EDE-4679-93F8-3FBA6A1D40CA}" destId="{87579324-01C1-43C5-BD91-9BEFD56AE2C0}" srcOrd="1" destOrd="0" parTransId="{8019C4B6-C09E-4A6B-940E-A5C17A25B027}" sibTransId="{44EA8064-5838-45E5-8395-BDF91581AC05}"/>
    <dgm:cxn modelId="{8B665EE9-A981-4EC8-9236-DBD834529EC6}" srcId="{19EAEC71-4EDE-4679-93F8-3FBA6A1D40CA}" destId="{308803C5-D01F-4E36-B1AC-DF6A248F5DB3}" srcOrd="3" destOrd="0" parTransId="{2E58D135-0F3A-4FE2-B6F6-03BA6F6A85FF}" sibTransId="{86C1047D-6D2F-4AD2-8339-9FD551C8CAEB}"/>
    <dgm:cxn modelId="{D00D08F2-E180-4E28-964E-C86E9939F29A}" type="presOf" srcId="{A5AB11AB-EB44-48DB-BB00-AA976968A2AC}" destId="{740B5481-75D9-4B0C-B5A7-A5A7C534A070}" srcOrd="0" destOrd="0" presId="urn:microsoft.com/office/officeart/2005/8/layout/vList3"/>
    <dgm:cxn modelId="{61BA1536-127D-4BC7-AB22-06CAB4B5D5B1}" type="presParOf" srcId="{7FDC29B2-4BB0-4C15-9F7A-66F1FB2CE241}" destId="{999C4BCF-84B7-40BF-96F8-73CD5903DF1C}" srcOrd="0" destOrd="0" presId="urn:microsoft.com/office/officeart/2005/8/layout/vList3"/>
    <dgm:cxn modelId="{52DB61CE-CE02-48F6-A08E-5FE41B142062}" type="presParOf" srcId="{999C4BCF-84B7-40BF-96F8-73CD5903DF1C}" destId="{9456F8D9-A3D7-4687-83E6-30D908171082}" srcOrd="0" destOrd="0" presId="urn:microsoft.com/office/officeart/2005/8/layout/vList3"/>
    <dgm:cxn modelId="{9ADF668F-32FE-414C-A32F-D8579ED36449}" type="presParOf" srcId="{999C4BCF-84B7-40BF-96F8-73CD5903DF1C}" destId="{4860CBFC-06EA-4A7E-AD44-469FDA951BD5}" srcOrd="1" destOrd="0" presId="urn:microsoft.com/office/officeart/2005/8/layout/vList3"/>
    <dgm:cxn modelId="{BDC4B32C-5714-4341-AE74-7DF8E68B22F7}" type="presParOf" srcId="{7FDC29B2-4BB0-4C15-9F7A-66F1FB2CE241}" destId="{34F77AB2-7A4E-4288-AA6C-AB205F773A4D}" srcOrd="1" destOrd="0" presId="urn:microsoft.com/office/officeart/2005/8/layout/vList3"/>
    <dgm:cxn modelId="{BB8DA1FE-EB4D-4DC0-BAF4-681193F684D4}" type="presParOf" srcId="{7FDC29B2-4BB0-4C15-9F7A-66F1FB2CE241}" destId="{365D941B-7CE5-43AB-A4E0-F65AEAB3A93A}" srcOrd="2" destOrd="0" presId="urn:microsoft.com/office/officeart/2005/8/layout/vList3"/>
    <dgm:cxn modelId="{F14A7BFF-4259-413A-B49D-71C2F347B30C}" type="presParOf" srcId="{365D941B-7CE5-43AB-A4E0-F65AEAB3A93A}" destId="{9D4BA247-D658-4694-84E8-C52D02E5AD67}" srcOrd="0" destOrd="0" presId="urn:microsoft.com/office/officeart/2005/8/layout/vList3"/>
    <dgm:cxn modelId="{FC7490E2-C3FB-4F08-9F16-48A8E0C2817C}" type="presParOf" srcId="{365D941B-7CE5-43AB-A4E0-F65AEAB3A93A}" destId="{BA69307C-C555-4B9D-A20E-9C99D38C859E}" srcOrd="1" destOrd="0" presId="urn:microsoft.com/office/officeart/2005/8/layout/vList3"/>
    <dgm:cxn modelId="{6DD0FB75-ED95-4EAB-A34A-E22463BCF370}" type="presParOf" srcId="{7FDC29B2-4BB0-4C15-9F7A-66F1FB2CE241}" destId="{7AD10555-F5A3-4A78-8993-F11560185534}" srcOrd="3" destOrd="0" presId="urn:microsoft.com/office/officeart/2005/8/layout/vList3"/>
    <dgm:cxn modelId="{082A357A-00DF-43FB-8C63-7355E46A3DE3}" type="presParOf" srcId="{7FDC29B2-4BB0-4C15-9F7A-66F1FB2CE241}" destId="{7A7053C6-EEE5-47D0-90CC-C8EC7E861540}" srcOrd="4" destOrd="0" presId="urn:microsoft.com/office/officeart/2005/8/layout/vList3"/>
    <dgm:cxn modelId="{2C9CEE65-F98B-4B54-B856-936B36041E1A}" type="presParOf" srcId="{7A7053C6-EEE5-47D0-90CC-C8EC7E861540}" destId="{D77D8C59-430A-475D-984F-99F9919E2642}" srcOrd="0" destOrd="0" presId="urn:microsoft.com/office/officeart/2005/8/layout/vList3"/>
    <dgm:cxn modelId="{3E951066-30ED-4001-8857-7809E4994A5C}" type="presParOf" srcId="{7A7053C6-EEE5-47D0-90CC-C8EC7E861540}" destId="{740B5481-75D9-4B0C-B5A7-A5A7C534A070}" srcOrd="1" destOrd="0" presId="urn:microsoft.com/office/officeart/2005/8/layout/vList3"/>
    <dgm:cxn modelId="{CBD253B7-3857-4C86-AEC6-9F1CF1E4EB28}" type="presParOf" srcId="{7FDC29B2-4BB0-4C15-9F7A-66F1FB2CE241}" destId="{55362BF6-29BB-4682-B0B6-D9AD47E3059E}" srcOrd="5" destOrd="0" presId="urn:microsoft.com/office/officeart/2005/8/layout/vList3"/>
    <dgm:cxn modelId="{0BA24EAD-3756-4803-93DA-312CD4C69EFD}" type="presParOf" srcId="{7FDC29B2-4BB0-4C15-9F7A-66F1FB2CE241}" destId="{C9B8A294-7E40-4BDC-9C00-8F5E41690CF3}" srcOrd="6" destOrd="0" presId="urn:microsoft.com/office/officeart/2005/8/layout/vList3"/>
    <dgm:cxn modelId="{AACB1AE9-AB0E-4132-B56B-28AC83417A10}" type="presParOf" srcId="{C9B8A294-7E40-4BDC-9C00-8F5E41690CF3}" destId="{23B204A2-E010-4975-9C23-29B01E934AA3}" srcOrd="0" destOrd="0" presId="urn:microsoft.com/office/officeart/2005/8/layout/vList3"/>
    <dgm:cxn modelId="{56FED048-641B-4A70-AE06-85680CF76455}" type="presParOf" srcId="{C9B8A294-7E40-4BDC-9C00-8F5E41690CF3}" destId="{278B3EF4-8FA2-44D1-9684-5980C9368353}" srcOrd="1" destOrd="0" presId="urn:microsoft.com/office/officeart/2005/8/layout/vList3"/>
    <dgm:cxn modelId="{2B47C9E4-486D-4384-B015-15B8BC36112E}" type="presParOf" srcId="{7FDC29B2-4BB0-4C15-9F7A-66F1FB2CE241}" destId="{2A7AF9BA-25AE-407E-82E6-27835C98D321}" srcOrd="7" destOrd="0" presId="urn:microsoft.com/office/officeart/2005/8/layout/vList3"/>
    <dgm:cxn modelId="{D10CCB62-4E65-46D3-B3CD-79CE43B3B076}" type="presParOf" srcId="{7FDC29B2-4BB0-4C15-9F7A-66F1FB2CE241}" destId="{4BD88B93-79CF-4242-AE52-F85EAEAD3EEA}" srcOrd="8" destOrd="0" presId="urn:microsoft.com/office/officeart/2005/8/layout/vList3"/>
    <dgm:cxn modelId="{32FA2C24-5B90-4E1B-B04A-93B5BD5EDDB8}" type="presParOf" srcId="{4BD88B93-79CF-4242-AE52-F85EAEAD3EEA}" destId="{ADBEA9DD-FE2D-40A8-B773-E9D4565663DA}" srcOrd="0" destOrd="0" presId="urn:microsoft.com/office/officeart/2005/8/layout/vList3"/>
    <dgm:cxn modelId="{0FAAD15F-3FFC-4B74-B2E3-C683FDC18ECA}" type="presParOf" srcId="{4BD88B93-79CF-4242-AE52-F85EAEAD3EEA}" destId="{83A58D82-096A-4901-B22E-89F4583F1E0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B281F-3467-47C7-BF93-5B7339709C91}">
      <dsp:nvSpPr>
        <dsp:cNvPr id="0" name=""/>
        <dsp:cNvSpPr/>
      </dsp:nvSpPr>
      <dsp:spPr>
        <a:xfrm>
          <a:off x="523094" y="501859"/>
          <a:ext cx="1441902" cy="14419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F6C6C5-2F41-4569-A857-5904CD24F2BB}">
      <dsp:nvSpPr>
        <dsp:cNvPr id="0" name=""/>
        <dsp:cNvSpPr/>
      </dsp:nvSpPr>
      <dsp:spPr>
        <a:xfrm>
          <a:off x="830385" y="809149"/>
          <a:ext cx="827321" cy="827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FD0EBB-207D-4312-90D9-AE7DE70009A4}">
      <dsp:nvSpPr>
        <dsp:cNvPr id="0" name=""/>
        <dsp:cNvSpPr/>
      </dsp:nvSpPr>
      <dsp:spPr>
        <a:xfrm>
          <a:off x="62158" y="2392878"/>
          <a:ext cx="23637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Process to identify vulnerabilities on an application and mitigate them ​</a:t>
          </a:r>
        </a:p>
      </dsp:txBody>
      <dsp:txXfrm>
        <a:off x="62158" y="2392878"/>
        <a:ext cx="2363774" cy="720000"/>
      </dsp:txXfrm>
    </dsp:sp>
    <dsp:sp modelId="{B38784F3-A4DE-4FBB-BBD1-DFD7EEB0E5F7}">
      <dsp:nvSpPr>
        <dsp:cNvPr id="0" name=""/>
        <dsp:cNvSpPr/>
      </dsp:nvSpPr>
      <dsp:spPr>
        <a:xfrm>
          <a:off x="3300530" y="501859"/>
          <a:ext cx="1441902" cy="14419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479D6-C742-41D7-A252-D8C81AC97490}">
      <dsp:nvSpPr>
        <dsp:cNvPr id="0" name=""/>
        <dsp:cNvSpPr/>
      </dsp:nvSpPr>
      <dsp:spPr>
        <a:xfrm>
          <a:off x="3607821" y="809149"/>
          <a:ext cx="827321" cy="827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BF7DE4-3896-4099-A191-76DF6806FD33}">
      <dsp:nvSpPr>
        <dsp:cNvPr id="0" name=""/>
        <dsp:cNvSpPr/>
      </dsp:nvSpPr>
      <dsp:spPr>
        <a:xfrm>
          <a:off x="2839594" y="2392878"/>
          <a:ext cx="23637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the vulnerabilities, Threats, Risks and Controls are identified you already have a threat model!​</a:t>
          </a:r>
        </a:p>
      </dsp:txBody>
      <dsp:txXfrm>
        <a:off x="2839594" y="2392878"/>
        <a:ext cx="2363774" cy="720000"/>
      </dsp:txXfrm>
    </dsp:sp>
    <dsp:sp modelId="{C605D3D4-9889-4A40-BF7E-35FCE445AC77}">
      <dsp:nvSpPr>
        <dsp:cNvPr id="0" name=""/>
        <dsp:cNvSpPr/>
      </dsp:nvSpPr>
      <dsp:spPr>
        <a:xfrm>
          <a:off x="6077965" y="501859"/>
          <a:ext cx="1441902" cy="14419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A11AD-CCB6-4BEF-93DA-79694427E085}">
      <dsp:nvSpPr>
        <dsp:cNvPr id="0" name=""/>
        <dsp:cNvSpPr/>
      </dsp:nvSpPr>
      <dsp:spPr>
        <a:xfrm rot="10800000">
          <a:off x="6385256" y="809149"/>
          <a:ext cx="827321" cy="827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BBFFA5-DEFF-4EB2-BC9B-9CC1B4856A95}">
      <dsp:nvSpPr>
        <dsp:cNvPr id="0" name=""/>
        <dsp:cNvSpPr/>
      </dsp:nvSpPr>
      <dsp:spPr>
        <a:xfrm>
          <a:off x="5617029" y="2392878"/>
          <a:ext cx="23637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STRIDE</a:t>
          </a:r>
        </a:p>
        <a:p>
          <a:pPr marL="0" lvl="0" indent="0" algn="ctr" defTabSz="533400">
            <a:lnSpc>
              <a:spcPct val="90000"/>
            </a:lnSpc>
            <a:spcBef>
              <a:spcPct val="0"/>
            </a:spcBef>
            <a:spcAft>
              <a:spcPct val="35000"/>
            </a:spcAft>
            <a:buNone/>
            <a:defRPr cap="all"/>
          </a:pPr>
          <a:r>
            <a:rPr lang="en-US" sz="1200" kern="1200"/>
            <a:t>ATTACK TREES</a:t>
          </a:r>
        </a:p>
      </dsp:txBody>
      <dsp:txXfrm>
        <a:off x="5617029" y="2392878"/>
        <a:ext cx="2363774" cy="720000"/>
      </dsp:txXfrm>
    </dsp:sp>
    <dsp:sp modelId="{E3E6B522-AA1E-4D95-B1E3-553D4F745FFD}">
      <dsp:nvSpPr>
        <dsp:cNvPr id="0" name=""/>
        <dsp:cNvSpPr/>
      </dsp:nvSpPr>
      <dsp:spPr>
        <a:xfrm>
          <a:off x="8855401" y="501859"/>
          <a:ext cx="1441902" cy="14419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8BB39-E8A7-4DE7-895D-81755945B001}">
      <dsp:nvSpPr>
        <dsp:cNvPr id="0" name=""/>
        <dsp:cNvSpPr/>
      </dsp:nvSpPr>
      <dsp:spPr>
        <a:xfrm>
          <a:off x="9162692" y="809149"/>
          <a:ext cx="827321" cy="82732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8120B8-CA57-4DBB-A2BE-07A056E43374}">
      <dsp:nvSpPr>
        <dsp:cNvPr id="0" name=""/>
        <dsp:cNvSpPr/>
      </dsp:nvSpPr>
      <dsp:spPr>
        <a:xfrm>
          <a:off x="8394465" y="2392878"/>
          <a:ext cx="23637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Pentest on paper</a:t>
          </a:r>
          <a:endParaRPr lang="en-US" sz="1200" kern="1200"/>
        </a:p>
      </dsp:txBody>
      <dsp:txXfrm>
        <a:off x="8394465" y="2392878"/>
        <a:ext cx="236377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BE4F1-13B6-4B08-964E-CED352A1186A}">
      <dsp:nvSpPr>
        <dsp:cNvPr id="0" name=""/>
        <dsp:cNvSpPr/>
      </dsp:nvSpPr>
      <dsp:spPr>
        <a:xfrm>
          <a:off x="1139858" y="283919"/>
          <a:ext cx="1200558" cy="553262"/>
        </a:xfrm>
        <a:prstGeom prst="roundRect">
          <a:avLst>
            <a:gd name="adj" fmla="val 10000"/>
          </a:avLst>
        </a:prstGeom>
        <a:gradFill rotWithShape="0">
          <a:gsLst>
            <a:gs pos="10000">
              <a:srgbClr val="FF0000"/>
            </a:gs>
            <a:gs pos="100000">
              <a:schemeClr val="bg2">
                <a:shade val="96000"/>
                <a:hueMod val="88000"/>
                <a:satMod val="220000"/>
                <a:lumMod val="82000"/>
              </a:schemeClr>
            </a:gs>
          </a:gsLst>
          <a:lin ang="612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Confidentiality</a:t>
          </a:r>
        </a:p>
      </dsp:txBody>
      <dsp:txXfrm>
        <a:off x="1156062" y="300123"/>
        <a:ext cx="1168150" cy="520854"/>
      </dsp:txXfrm>
    </dsp:sp>
    <dsp:sp modelId="{25C1AC41-A198-4EE1-8521-85229C176020}">
      <dsp:nvSpPr>
        <dsp:cNvPr id="0" name=""/>
        <dsp:cNvSpPr/>
      </dsp:nvSpPr>
      <dsp:spPr>
        <a:xfrm rot="3600000">
          <a:off x="1514318" y="1392024"/>
          <a:ext cx="1544007" cy="22909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583046" y="1437843"/>
        <a:ext cx="1406551" cy="137456"/>
      </dsp:txXfrm>
    </dsp:sp>
    <dsp:sp modelId="{AC7F70B8-13A5-4F08-9D0B-1D5372C1C7C2}">
      <dsp:nvSpPr>
        <dsp:cNvPr id="0" name=""/>
        <dsp:cNvSpPr/>
      </dsp:nvSpPr>
      <dsp:spPr>
        <a:xfrm>
          <a:off x="2174534" y="2175960"/>
          <a:ext cx="1294303" cy="515776"/>
        </a:xfrm>
        <a:prstGeom prst="roundRect">
          <a:avLst>
            <a:gd name="adj" fmla="val 10000"/>
          </a:avLst>
        </a:prstGeom>
        <a:gradFill rotWithShape="0">
          <a:gsLst>
            <a:gs pos="10000">
              <a:srgbClr val="FF0000"/>
            </a:gs>
            <a:gs pos="100000">
              <a:schemeClr val="bg2">
                <a:shade val="96000"/>
                <a:hueMod val="88000"/>
                <a:satMod val="220000"/>
                <a:lumMod val="82000"/>
              </a:schemeClr>
            </a:gs>
          </a:gsLst>
          <a:lin ang="612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Availability</a:t>
          </a:r>
        </a:p>
      </dsp:txBody>
      <dsp:txXfrm>
        <a:off x="2189641" y="2191067"/>
        <a:ext cx="1264089" cy="485562"/>
      </dsp:txXfrm>
    </dsp:sp>
    <dsp:sp modelId="{B46C0B82-16B9-4922-A811-817A22041452}">
      <dsp:nvSpPr>
        <dsp:cNvPr id="0" name=""/>
        <dsp:cNvSpPr/>
      </dsp:nvSpPr>
      <dsp:spPr>
        <a:xfrm rot="10800000">
          <a:off x="1242738" y="2319301"/>
          <a:ext cx="919327" cy="22909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311466" y="2365120"/>
        <a:ext cx="781871" cy="137456"/>
      </dsp:txXfrm>
    </dsp:sp>
    <dsp:sp modelId="{5716313E-FD68-4B01-8834-C9C622D230BF}">
      <dsp:nvSpPr>
        <dsp:cNvPr id="0" name=""/>
        <dsp:cNvSpPr/>
      </dsp:nvSpPr>
      <dsp:spPr>
        <a:xfrm>
          <a:off x="86906" y="2152982"/>
          <a:ext cx="1143363" cy="561732"/>
        </a:xfrm>
        <a:prstGeom prst="roundRect">
          <a:avLst>
            <a:gd name="adj" fmla="val 10000"/>
          </a:avLst>
        </a:prstGeom>
        <a:gradFill rotWithShape="0">
          <a:gsLst>
            <a:gs pos="10000">
              <a:srgbClr val="FF0000"/>
            </a:gs>
            <a:gs pos="100000">
              <a:schemeClr val="bg2">
                <a:shade val="96000"/>
                <a:hueMod val="88000"/>
                <a:satMod val="220000"/>
                <a:lumMod val="82000"/>
              </a:schemeClr>
            </a:gs>
          </a:gsLst>
          <a:lin ang="612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Integrity</a:t>
          </a:r>
        </a:p>
      </dsp:txBody>
      <dsp:txXfrm>
        <a:off x="103359" y="2169435"/>
        <a:ext cx="1110457" cy="528826"/>
      </dsp:txXfrm>
    </dsp:sp>
    <dsp:sp modelId="{9883CDC2-5E60-431E-AF13-D7E80869BB70}">
      <dsp:nvSpPr>
        <dsp:cNvPr id="0" name=""/>
        <dsp:cNvSpPr/>
      </dsp:nvSpPr>
      <dsp:spPr>
        <a:xfrm rot="18000000">
          <a:off x="449563" y="1380535"/>
          <a:ext cx="1502044" cy="22909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518291" y="1426354"/>
        <a:ext cx="1364588" cy="1374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C5E13-ADDD-4DD2-B49B-C3B7697F1292}">
      <dsp:nvSpPr>
        <dsp:cNvPr id="0" name=""/>
        <dsp:cNvSpPr/>
      </dsp:nvSpPr>
      <dsp:spPr>
        <a:xfrm>
          <a:off x="5983110" y="2563347"/>
          <a:ext cx="5314138" cy="175423"/>
        </a:xfrm>
        <a:custGeom>
          <a:avLst/>
          <a:gdLst/>
          <a:ahLst/>
          <a:cxnLst/>
          <a:rect l="0" t="0" r="0" b="0"/>
          <a:pathLst>
            <a:path>
              <a:moveTo>
                <a:pt x="0" y="0"/>
              </a:moveTo>
              <a:lnTo>
                <a:pt x="0" y="87711"/>
              </a:lnTo>
              <a:lnTo>
                <a:pt x="5314138" y="87711"/>
              </a:lnTo>
              <a:lnTo>
                <a:pt x="5314138"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CA5231-614D-401A-B55B-7BDB7E390782}">
      <dsp:nvSpPr>
        <dsp:cNvPr id="0" name=""/>
        <dsp:cNvSpPr/>
      </dsp:nvSpPr>
      <dsp:spPr>
        <a:xfrm>
          <a:off x="5983110" y="2563347"/>
          <a:ext cx="3985139" cy="175423"/>
        </a:xfrm>
        <a:custGeom>
          <a:avLst/>
          <a:gdLst/>
          <a:ahLst/>
          <a:cxnLst/>
          <a:rect l="0" t="0" r="0" b="0"/>
          <a:pathLst>
            <a:path>
              <a:moveTo>
                <a:pt x="0" y="0"/>
              </a:moveTo>
              <a:lnTo>
                <a:pt x="0" y="87711"/>
              </a:lnTo>
              <a:lnTo>
                <a:pt x="3985139" y="87711"/>
              </a:lnTo>
              <a:lnTo>
                <a:pt x="3985139"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DEF088-D375-4AFF-A83A-65FE887F18D7}">
      <dsp:nvSpPr>
        <dsp:cNvPr id="0" name=""/>
        <dsp:cNvSpPr/>
      </dsp:nvSpPr>
      <dsp:spPr>
        <a:xfrm>
          <a:off x="5983110" y="2563347"/>
          <a:ext cx="2757580" cy="175423"/>
        </a:xfrm>
        <a:custGeom>
          <a:avLst/>
          <a:gdLst/>
          <a:ahLst/>
          <a:cxnLst/>
          <a:rect l="0" t="0" r="0" b="0"/>
          <a:pathLst>
            <a:path>
              <a:moveTo>
                <a:pt x="0" y="0"/>
              </a:moveTo>
              <a:lnTo>
                <a:pt x="0" y="87711"/>
              </a:lnTo>
              <a:lnTo>
                <a:pt x="2757580" y="87711"/>
              </a:lnTo>
              <a:lnTo>
                <a:pt x="2757580"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10DA34-B8E6-47B7-852B-18E83DA45D76}">
      <dsp:nvSpPr>
        <dsp:cNvPr id="0" name=""/>
        <dsp:cNvSpPr/>
      </dsp:nvSpPr>
      <dsp:spPr>
        <a:xfrm>
          <a:off x="5983110" y="2563347"/>
          <a:ext cx="1599071" cy="175423"/>
        </a:xfrm>
        <a:custGeom>
          <a:avLst/>
          <a:gdLst/>
          <a:ahLst/>
          <a:cxnLst/>
          <a:rect l="0" t="0" r="0" b="0"/>
          <a:pathLst>
            <a:path>
              <a:moveTo>
                <a:pt x="0" y="0"/>
              </a:moveTo>
              <a:lnTo>
                <a:pt x="0" y="87711"/>
              </a:lnTo>
              <a:lnTo>
                <a:pt x="1599071" y="87711"/>
              </a:lnTo>
              <a:lnTo>
                <a:pt x="1599071"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E9D686-7C0D-40BE-878E-8555C967E64A}">
      <dsp:nvSpPr>
        <dsp:cNvPr id="0" name=""/>
        <dsp:cNvSpPr/>
      </dsp:nvSpPr>
      <dsp:spPr>
        <a:xfrm>
          <a:off x="5983110" y="2563347"/>
          <a:ext cx="415114" cy="175423"/>
        </a:xfrm>
        <a:custGeom>
          <a:avLst/>
          <a:gdLst/>
          <a:ahLst/>
          <a:cxnLst/>
          <a:rect l="0" t="0" r="0" b="0"/>
          <a:pathLst>
            <a:path>
              <a:moveTo>
                <a:pt x="0" y="0"/>
              </a:moveTo>
              <a:lnTo>
                <a:pt x="0" y="87711"/>
              </a:lnTo>
              <a:lnTo>
                <a:pt x="415114" y="87711"/>
              </a:lnTo>
              <a:lnTo>
                <a:pt x="415114"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215C36-EA20-4DFF-B6AF-151A2E08D54C}">
      <dsp:nvSpPr>
        <dsp:cNvPr id="0" name=""/>
        <dsp:cNvSpPr/>
      </dsp:nvSpPr>
      <dsp:spPr>
        <a:xfrm>
          <a:off x="5110884" y="2563347"/>
          <a:ext cx="872226" cy="175423"/>
        </a:xfrm>
        <a:custGeom>
          <a:avLst/>
          <a:gdLst/>
          <a:ahLst/>
          <a:cxnLst/>
          <a:rect l="0" t="0" r="0" b="0"/>
          <a:pathLst>
            <a:path>
              <a:moveTo>
                <a:pt x="872226" y="0"/>
              </a:moveTo>
              <a:lnTo>
                <a:pt x="872226" y="87711"/>
              </a:lnTo>
              <a:lnTo>
                <a:pt x="0" y="87711"/>
              </a:lnTo>
              <a:lnTo>
                <a:pt x="0"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24C071-4E5C-495E-87AE-230BD759EACC}">
      <dsp:nvSpPr>
        <dsp:cNvPr id="0" name=""/>
        <dsp:cNvSpPr/>
      </dsp:nvSpPr>
      <dsp:spPr>
        <a:xfrm>
          <a:off x="3911565" y="2563347"/>
          <a:ext cx="2071545" cy="175423"/>
        </a:xfrm>
        <a:custGeom>
          <a:avLst/>
          <a:gdLst/>
          <a:ahLst/>
          <a:cxnLst/>
          <a:rect l="0" t="0" r="0" b="0"/>
          <a:pathLst>
            <a:path>
              <a:moveTo>
                <a:pt x="2071545" y="0"/>
              </a:moveTo>
              <a:lnTo>
                <a:pt x="2071545" y="87711"/>
              </a:lnTo>
              <a:lnTo>
                <a:pt x="0" y="87711"/>
              </a:lnTo>
              <a:lnTo>
                <a:pt x="0"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58185-BAB5-4307-A327-786FD421DF79}">
      <dsp:nvSpPr>
        <dsp:cNvPr id="0" name=""/>
        <dsp:cNvSpPr/>
      </dsp:nvSpPr>
      <dsp:spPr>
        <a:xfrm>
          <a:off x="2743278" y="2563347"/>
          <a:ext cx="3239832" cy="175423"/>
        </a:xfrm>
        <a:custGeom>
          <a:avLst/>
          <a:gdLst/>
          <a:ahLst/>
          <a:cxnLst/>
          <a:rect l="0" t="0" r="0" b="0"/>
          <a:pathLst>
            <a:path>
              <a:moveTo>
                <a:pt x="3239832" y="0"/>
              </a:moveTo>
              <a:lnTo>
                <a:pt x="3239832" y="87711"/>
              </a:lnTo>
              <a:lnTo>
                <a:pt x="0" y="87711"/>
              </a:lnTo>
              <a:lnTo>
                <a:pt x="0"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7CF744-5B30-4C1B-9028-ED27BC69673C}">
      <dsp:nvSpPr>
        <dsp:cNvPr id="0" name=""/>
        <dsp:cNvSpPr/>
      </dsp:nvSpPr>
      <dsp:spPr>
        <a:xfrm>
          <a:off x="1660156" y="2563347"/>
          <a:ext cx="4322954" cy="175423"/>
        </a:xfrm>
        <a:custGeom>
          <a:avLst/>
          <a:gdLst/>
          <a:ahLst/>
          <a:cxnLst/>
          <a:rect l="0" t="0" r="0" b="0"/>
          <a:pathLst>
            <a:path>
              <a:moveTo>
                <a:pt x="4322954" y="0"/>
              </a:moveTo>
              <a:lnTo>
                <a:pt x="4322954" y="87711"/>
              </a:lnTo>
              <a:lnTo>
                <a:pt x="0" y="87711"/>
              </a:lnTo>
              <a:lnTo>
                <a:pt x="0"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591F9D-118F-4EBE-8A11-7289625C9A0F}">
      <dsp:nvSpPr>
        <dsp:cNvPr id="0" name=""/>
        <dsp:cNvSpPr/>
      </dsp:nvSpPr>
      <dsp:spPr>
        <a:xfrm>
          <a:off x="534589" y="2563347"/>
          <a:ext cx="5448521" cy="175423"/>
        </a:xfrm>
        <a:custGeom>
          <a:avLst/>
          <a:gdLst/>
          <a:ahLst/>
          <a:cxnLst/>
          <a:rect l="0" t="0" r="0" b="0"/>
          <a:pathLst>
            <a:path>
              <a:moveTo>
                <a:pt x="5448521" y="0"/>
              </a:moveTo>
              <a:lnTo>
                <a:pt x="5448521" y="87711"/>
              </a:lnTo>
              <a:lnTo>
                <a:pt x="0" y="87711"/>
              </a:lnTo>
              <a:lnTo>
                <a:pt x="0" y="1754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D45330-A499-42A1-9427-8CBBD84B1984}">
      <dsp:nvSpPr>
        <dsp:cNvPr id="0" name=""/>
        <dsp:cNvSpPr/>
      </dsp:nvSpPr>
      <dsp:spPr>
        <a:xfrm>
          <a:off x="3888242" y="1998467"/>
          <a:ext cx="4189737" cy="56488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Step 2: Decompose Your Application (Developer Role - Genesis):</a:t>
          </a:r>
          <a:endParaRPr lang="en-GB" sz="1200" kern="1200" dirty="0"/>
        </a:p>
      </dsp:txBody>
      <dsp:txXfrm>
        <a:off x="3888242" y="1998467"/>
        <a:ext cx="4189737" cy="564880"/>
      </dsp:txXfrm>
    </dsp:sp>
    <dsp:sp modelId="{3C94F457-9E45-4EB1-B15C-3D2AFF6D1BA6}">
      <dsp:nvSpPr>
        <dsp:cNvPr id="0" name=""/>
        <dsp:cNvSpPr/>
      </dsp:nvSpPr>
      <dsp:spPr>
        <a:xfrm>
          <a:off x="2121" y="2738770"/>
          <a:ext cx="1064936" cy="126917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Trust Boundaries (indicates where trust level changes)</a:t>
          </a:r>
          <a:endParaRPr lang="en-GB" sz="1200" kern="1200" dirty="0"/>
        </a:p>
      </dsp:txBody>
      <dsp:txXfrm>
        <a:off x="2121" y="2738770"/>
        <a:ext cx="1064936" cy="1269175"/>
      </dsp:txXfrm>
    </dsp:sp>
    <dsp:sp modelId="{756E1164-1EA9-4519-BF90-FF6D80B0D359}">
      <dsp:nvSpPr>
        <dsp:cNvPr id="0" name=""/>
        <dsp:cNvSpPr/>
      </dsp:nvSpPr>
      <dsp:spPr>
        <a:xfrm>
          <a:off x="1242481" y="2738770"/>
          <a:ext cx="835349" cy="41767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Firewall</a:t>
          </a:r>
          <a:endParaRPr lang="en-GB" sz="1200" kern="1200" dirty="0"/>
        </a:p>
      </dsp:txBody>
      <dsp:txXfrm>
        <a:off x="1242481" y="2738770"/>
        <a:ext cx="835349" cy="417674"/>
      </dsp:txXfrm>
    </dsp:sp>
    <dsp:sp modelId="{ECC3C3BA-79BD-485B-9711-997AC584541E}">
      <dsp:nvSpPr>
        <dsp:cNvPr id="0" name=""/>
        <dsp:cNvSpPr/>
      </dsp:nvSpPr>
      <dsp:spPr>
        <a:xfrm>
          <a:off x="2253254" y="2738770"/>
          <a:ext cx="980048" cy="11623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Webserver -&gt; Database</a:t>
          </a:r>
          <a:endParaRPr lang="en-GB" sz="1200" kern="1200" dirty="0"/>
        </a:p>
      </dsp:txBody>
      <dsp:txXfrm>
        <a:off x="2253254" y="2738770"/>
        <a:ext cx="980048" cy="1162388"/>
      </dsp:txXfrm>
    </dsp:sp>
    <dsp:sp modelId="{A05C99C4-8C35-4CBF-8133-93249A241FA5}">
      <dsp:nvSpPr>
        <dsp:cNvPr id="0" name=""/>
        <dsp:cNvSpPr/>
      </dsp:nvSpPr>
      <dsp:spPr>
        <a:xfrm>
          <a:off x="3408726" y="2738770"/>
          <a:ext cx="1005677" cy="13085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Your App -&gt; External 3rd party Services</a:t>
          </a:r>
          <a:endParaRPr lang="en-GB" sz="1200" kern="1200" dirty="0"/>
        </a:p>
      </dsp:txBody>
      <dsp:txXfrm>
        <a:off x="3408726" y="2738770"/>
        <a:ext cx="1005677" cy="1308537"/>
      </dsp:txXfrm>
    </dsp:sp>
    <dsp:sp modelId="{7C4C5449-77DD-4D6C-8BB2-59971E6CAF83}">
      <dsp:nvSpPr>
        <dsp:cNvPr id="0" name=""/>
        <dsp:cNvSpPr/>
      </dsp:nvSpPr>
      <dsp:spPr>
        <a:xfrm>
          <a:off x="4589827" y="2738770"/>
          <a:ext cx="1042115" cy="122786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Entry Points (Principal attack Targets)</a:t>
          </a:r>
          <a:endParaRPr lang="en-GB" sz="1200" kern="1200" dirty="0"/>
        </a:p>
      </dsp:txBody>
      <dsp:txXfrm>
        <a:off x="4589827" y="2738770"/>
        <a:ext cx="1042115" cy="1227863"/>
      </dsp:txXfrm>
    </dsp:sp>
    <dsp:sp modelId="{75CFFF61-EF6C-4299-A4AC-919E8C64711A}">
      <dsp:nvSpPr>
        <dsp:cNvPr id="0" name=""/>
        <dsp:cNvSpPr/>
      </dsp:nvSpPr>
      <dsp:spPr>
        <a:xfrm>
          <a:off x="5807365" y="2738770"/>
          <a:ext cx="1181718" cy="116024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Ports, Pages, Components, APIs, Stored Procedures</a:t>
          </a:r>
          <a:endParaRPr lang="en-GB" sz="1200" kern="1200" dirty="0"/>
        </a:p>
      </dsp:txBody>
      <dsp:txXfrm>
        <a:off x="5807365" y="2738770"/>
        <a:ext cx="1181718" cy="1160241"/>
      </dsp:txXfrm>
    </dsp:sp>
    <dsp:sp modelId="{96A56E6F-9F91-4064-BF1B-DD44C37DF5F9}">
      <dsp:nvSpPr>
        <dsp:cNvPr id="0" name=""/>
        <dsp:cNvSpPr/>
      </dsp:nvSpPr>
      <dsp:spPr>
        <a:xfrm>
          <a:off x="7164508" y="2738770"/>
          <a:ext cx="835349" cy="64804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Exit Points</a:t>
          </a:r>
          <a:endParaRPr lang="en-GB" sz="1200" kern="1200"/>
        </a:p>
      </dsp:txBody>
      <dsp:txXfrm>
        <a:off x="7164508" y="2738770"/>
        <a:ext cx="835349" cy="648043"/>
      </dsp:txXfrm>
    </dsp:sp>
    <dsp:sp modelId="{588AA030-227C-424B-A487-D9A877529CC5}">
      <dsp:nvSpPr>
        <dsp:cNvPr id="0" name=""/>
        <dsp:cNvSpPr/>
      </dsp:nvSpPr>
      <dsp:spPr>
        <a:xfrm>
          <a:off x="8175281" y="2738770"/>
          <a:ext cx="1130820" cy="109413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Pages that display data, functions sending out values</a:t>
          </a:r>
          <a:endParaRPr lang="en-GB" sz="1200" kern="1200" dirty="0"/>
        </a:p>
      </dsp:txBody>
      <dsp:txXfrm>
        <a:off x="8175281" y="2738770"/>
        <a:ext cx="1130820" cy="1094136"/>
      </dsp:txXfrm>
    </dsp:sp>
    <dsp:sp modelId="{463EA9A1-78B8-4920-AD88-7C55120336DD}">
      <dsp:nvSpPr>
        <dsp:cNvPr id="0" name=""/>
        <dsp:cNvSpPr/>
      </dsp:nvSpPr>
      <dsp:spPr>
        <a:xfrm>
          <a:off x="9481525" y="2738770"/>
          <a:ext cx="973449" cy="55485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Data Flows</a:t>
          </a:r>
          <a:endParaRPr lang="en-GB" sz="1200" kern="1200"/>
        </a:p>
      </dsp:txBody>
      <dsp:txXfrm>
        <a:off x="9481525" y="2738770"/>
        <a:ext cx="973449" cy="554855"/>
      </dsp:txXfrm>
    </dsp:sp>
    <dsp:sp modelId="{43176ED6-5EAF-400F-BE51-0B4E3DC530AE}">
      <dsp:nvSpPr>
        <dsp:cNvPr id="0" name=""/>
        <dsp:cNvSpPr/>
      </dsp:nvSpPr>
      <dsp:spPr>
        <a:xfrm>
          <a:off x="10630398" y="2738770"/>
          <a:ext cx="1333702" cy="108499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Should we validate data at each node?</a:t>
          </a:r>
          <a:endParaRPr lang="en-GB" sz="1200" kern="1200" dirty="0"/>
        </a:p>
      </dsp:txBody>
      <dsp:txXfrm>
        <a:off x="10630398" y="2738770"/>
        <a:ext cx="1333702" cy="10849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11348-40E1-456D-8EA9-AE5B7420E83D}">
      <dsp:nvSpPr>
        <dsp:cNvPr id="0" name=""/>
        <dsp:cNvSpPr/>
      </dsp:nvSpPr>
      <dsp:spPr>
        <a:xfrm>
          <a:off x="859836" y="437443"/>
          <a:ext cx="1259178" cy="12591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A9FF2-8E4C-4450-BD90-D7366E0CFC0B}">
      <dsp:nvSpPr>
        <dsp:cNvPr id="0" name=""/>
        <dsp:cNvSpPr/>
      </dsp:nvSpPr>
      <dsp:spPr>
        <a:xfrm>
          <a:off x="1128186" y="705792"/>
          <a:ext cx="722479" cy="7224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DEE1DE-8931-4BB3-9652-0949B2C56B78}">
      <dsp:nvSpPr>
        <dsp:cNvPr id="0" name=""/>
        <dsp:cNvSpPr/>
      </dsp:nvSpPr>
      <dsp:spPr>
        <a:xfrm>
          <a:off x="457312" y="2088824"/>
          <a:ext cx="206422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Identify threats that apply only to the application Context &amp; scenarios generated in the previous step </a:t>
          </a:r>
        </a:p>
      </dsp:txBody>
      <dsp:txXfrm>
        <a:off x="457312" y="2088824"/>
        <a:ext cx="2064226" cy="877500"/>
      </dsp:txXfrm>
    </dsp:sp>
    <dsp:sp modelId="{40DDCA44-C34E-4EC4-AC13-7C8148644532}">
      <dsp:nvSpPr>
        <dsp:cNvPr id="0" name=""/>
        <dsp:cNvSpPr/>
      </dsp:nvSpPr>
      <dsp:spPr>
        <a:xfrm>
          <a:off x="3285302" y="437443"/>
          <a:ext cx="1259178" cy="12591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3823F-EBE4-4BB1-8C8A-3246ECC1A229}">
      <dsp:nvSpPr>
        <dsp:cNvPr id="0" name=""/>
        <dsp:cNvSpPr/>
      </dsp:nvSpPr>
      <dsp:spPr>
        <a:xfrm flipV="1">
          <a:off x="3422074" y="538578"/>
          <a:ext cx="1077996" cy="101465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72687B-8207-4810-909E-9F4B8854F126}">
      <dsp:nvSpPr>
        <dsp:cNvPr id="0" name=""/>
        <dsp:cNvSpPr/>
      </dsp:nvSpPr>
      <dsp:spPr>
        <a:xfrm>
          <a:off x="2882778" y="2088824"/>
          <a:ext cx="206422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Use Attack Trees </a:t>
          </a:r>
        </a:p>
      </dsp:txBody>
      <dsp:txXfrm>
        <a:off x="2882778" y="2088824"/>
        <a:ext cx="2064226" cy="877500"/>
      </dsp:txXfrm>
    </dsp:sp>
    <dsp:sp modelId="{FB519C8E-0351-4C88-AFB5-6E13F182F071}">
      <dsp:nvSpPr>
        <dsp:cNvPr id="0" name=""/>
        <dsp:cNvSpPr/>
      </dsp:nvSpPr>
      <dsp:spPr>
        <a:xfrm>
          <a:off x="5710769" y="437443"/>
          <a:ext cx="1259178" cy="125917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20248-1713-4CED-8024-774EAD9ABC4D}">
      <dsp:nvSpPr>
        <dsp:cNvPr id="0" name=""/>
        <dsp:cNvSpPr/>
      </dsp:nvSpPr>
      <dsp:spPr>
        <a:xfrm>
          <a:off x="5979118" y="705792"/>
          <a:ext cx="722479" cy="7224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4F0E90-B0E4-4620-8D36-07559C923F8A}">
      <dsp:nvSpPr>
        <dsp:cNvPr id="0" name=""/>
        <dsp:cNvSpPr/>
      </dsp:nvSpPr>
      <dsp:spPr>
        <a:xfrm>
          <a:off x="5308244" y="2088824"/>
          <a:ext cx="206422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dirty="0"/>
            <a:t>Think like an Attacker (STRIDE/DREAD)</a:t>
          </a:r>
        </a:p>
      </dsp:txBody>
      <dsp:txXfrm>
        <a:off x="5308244" y="2088824"/>
        <a:ext cx="2064226" cy="877500"/>
      </dsp:txXfrm>
    </dsp:sp>
    <dsp:sp modelId="{9768CAF1-E050-4BFA-A00C-8B242964FCC4}">
      <dsp:nvSpPr>
        <dsp:cNvPr id="0" name=""/>
        <dsp:cNvSpPr/>
      </dsp:nvSpPr>
      <dsp:spPr>
        <a:xfrm>
          <a:off x="8136235" y="437443"/>
          <a:ext cx="1259178" cy="12591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D81F2-2B2E-4B5D-8090-AFEE47045AD7}">
      <dsp:nvSpPr>
        <dsp:cNvPr id="0" name=""/>
        <dsp:cNvSpPr/>
      </dsp:nvSpPr>
      <dsp:spPr>
        <a:xfrm>
          <a:off x="8404584" y="705792"/>
          <a:ext cx="722479" cy="7224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DCAFB8-3FD3-4333-BED0-05B0FB8FC3D2}">
      <dsp:nvSpPr>
        <dsp:cNvPr id="0" name=""/>
        <dsp:cNvSpPr/>
      </dsp:nvSpPr>
      <dsp:spPr>
        <a:xfrm>
          <a:off x="7733711" y="2088824"/>
          <a:ext cx="2064226"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Create the threat list: SQL Injection, XSS, Replay Attacks, MITM, Eavesdropping</a:t>
          </a:r>
        </a:p>
      </dsp:txBody>
      <dsp:txXfrm>
        <a:off x="7733711" y="2088824"/>
        <a:ext cx="2064226" cy="87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AC936-92FB-4378-8502-21186C357EAF}">
      <dsp:nvSpPr>
        <dsp:cNvPr id="0" name=""/>
        <dsp:cNvSpPr/>
      </dsp:nvSpPr>
      <dsp:spPr>
        <a:xfrm>
          <a:off x="1114333" y="768"/>
          <a:ext cx="2281638" cy="11951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Lato"/>
            </a:rPr>
            <a:t>Step 4: Identifying Vulnerabilities (Infosec and Dev):</a:t>
          </a:r>
        </a:p>
      </dsp:txBody>
      <dsp:txXfrm>
        <a:off x="1149338" y="35773"/>
        <a:ext cx="2211628" cy="1125165"/>
      </dsp:txXfrm>
    </dsp:sp>
    <dsp:sp modelId="{BC1FD631-0453-4FF6-B777-83FAA5EBF488}">
      <dsp:nvSpPr>
        <dsp:cNvPr id="0" name=""/>
        <dsp:cNvSpPr/>
      </dsp:nvSpPr>
      <dsp:spPr>
        <a:xfrm>
          <a:off x="1342497" y="1195944"/>
          <a:ext cx="228163" cy="896381"/>
        </a:xfrm>
        <a:custGeom>
          <a:avLst/>
          <a:gdLst/>
          <a:ahLst/>
          <a:cxnLst/>
          <a:rect l="0" t="0" r="0" b="0"/>
          <a:pathLst>
            <a:path>
              <a:moveTo>
                <a:pt x="0" y="0"/>
              </a:moveTo>
              <a:lnTo>
                <a:pt x="0" y="896381"/>
              </a:lnTo>
              <a:lnTo>
                <a:pt x="228163" y="8963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DE9E0D-CE8B-4B92-9D08-07EEC888EB65}">
      <dsp:nvSpPr>
        <dsp:cNvPr id="0" name=""/>
        <dsp:cNvSpPr/>
      </dsp:nvSpPr>
      <dsp:spPr>
        <a:xfrm>
          <a:off x="1570660" y="1494738"/>
          <a:ext cx="5133881" cy="119517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Lato"/>
            </a:rPr>
            <a:t>Identify vulnerabilities that apply only to the threats generated in the previous step</a:t>
          </a:r>
        </a:p>
      </dsp:txBody>
      <dsp:txXfrm>
        <a:off x="1605665" y="1529743"/>
        <a:ext cx="5063871" cy="1125165"/>
      </dsp:txXfrm>
    </dsp:sp>
    <dsp:sp modelId="{F65EB37B-078F-47CD-B443-1DE5A7E7D534}">
      <dsp:nvSpPr>
        <dsp:cNvPr id="0" name=""/>
        <dsp:cNvSpPr/>
      </dsp:nvSpPr>
      <dsp:spPr>
        <a:xfrm>
          <a:off x="1342497" y="1195944"/>
          <a:ext cx="228163" cy="2390351"/>
        </a:xfrm>
        <a:custGeom>
          <a:avLst/>
          <a:gdLst/>
          <a:ahLst/>
          <a:cxnLst/>
          <a:rect l="0" t="0" r="0" b="0"/>
          <a:pathLst>
            <a:path>
              <a:moveTo>
                <a:pt x="0" y="0"/>
              </a:moveTo>
              <a:lnTo>
                <a:pt x="0" y="2390351"/>
              </a:lnTo>
              <a:lnTo>
                <a:pt x="228163" y="23903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394F10-505B-45C5-A924-AED4B5E47816}">
      <dsp:nvSpPr>
        <dsp:cNvPr id="0" name=""/>
        <dsp:cNvSpPr/>
      </dsp:nvSpPr>
      <dsp:spPr>
        <a:xfrm>
          <a:off x="1570660" y="2988707"/>
          <a:ext cx="5063165" cy="119517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Lato"/>
            </a:rPr>
            <a:t>Vulnerabilities identified should be factored to shape the design of the application </a:t>
          </a:r>
        </a:p>
      </dsp:txBody>
      <dsp:txXfrm>
        <a:off x="1605665" y="3023712"/>
        <a:ext cx="4993155" cy="1125165"/>
      </dsp:txXfrm>
    </dsp:sp>
    <dsp:sp modelId="{85A6FA43-1BBD-4618-9BFA-F59B0DD78657}">
      <dsp:nvSpPr>
        <dsp:cNvPr id="0" name=""/>
        <dsp:cNvSpPr/>
      </dsp:nvSpPr>
      <dsp:spPr>
        <a:xfrm>
          <a:off x="1342497" y="1195944"/>
          <a:ext cx="228163" cy="4185373"/>
        </a:xfrm>
        <a:custGeom>
          <a:avLst/>
          <a:gdLst/>
          <a:ahLst/>
          <a:cxnLst/>
          <a:rect l="0" t="0" r="0" b="0"/>
          <a:pathLst>
            <a:path>
              <a:moveTo>
                <a:pt x="0" y="0"/>
              </a:moveTo>
              <a:lnTo>
                <a:pt x="0" y="4185373"/>
              </a:lnTo>
              <a:lnTo>
                <a:pt x="228163" y="418537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50C070-E1BD-4501-8D14-A7B3DBB4F41E}">
      <dsp:nvSpPr>
        <dsp:cNvPr id="0" name=""/>
        <dsp:cNvSpPr/>
      </dsp:nvSpPr>
      <dsp:spPr>
        <a:xfrm>
          <a:off x="1570660" y="4482677"/>
          <a:ext cx="5172853" cy="179728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en-GB" sz="1400" kern="1200" dirty="0">
              <a:latin typeface="Lato"/>
            </a:rPr>
            <a:t>Generate security test cases for testing in development stage (Typical vulnerabilities may be): </a:t>
          </a:r>
        </a:p>
        <a:p>
          <a:pPr marL="114300" lvl="1" indent="-114300" algn="l" defTabSz="622300">
            <a:lnSpc>
              <a:spcPct val="90000"/>
            </a:lnSpc>
            <a:spcBef>
              <a:spcPct val="0"/>
            </a:spcBef>
            <a:spcAft>
              <a:spcPct val="15000"/>
            </a:spcAft>
            <a:buChar char="•"/>
          </a:pPr>
          <a:r>
            <a:rPr lang="en-GB" sz="1400" kern="1200" dirty="0">
              <a:latin typeface="Lato"/>
            </a:rPr>
            <a:t>Weak Encryption </a:t>
          </a:r>
        </a:p>
        <a:p>
          <a:pPr marL="114300" lvl="1" indent="-114300" algn="l" defTabSz="622300">
            <a:lnSpc>
              <a:spcPct val="90000"/>
            </a:lnSpc>
            <a:spcBef>
              <a:spcPct val="0"/>
            </a:spcBef>
            <a:spcAft>
              <a:spcPct val="15000"/>
            </a:spcAft>
            <a:buChar char="•"/>
          </a:pPr>
          <a:r>
            <a:rPr lang="en-GB" sz="1400" kern="1200" dirty="0">
              <a:latin typeface="Lato"/>
            </a:rPr>
            <a:t>Clear Text Credentials</a:t>
          </a:r>
        </a:p>
        <a:p>
          <a:pPr marL="114300" lvl="1" indent="-114300" algn="l" defTabSz="622300">
            <a:lnSpc>
              <a:spcPct val="90000"/>
            </a:lnSpc>
            <a:spcBef>
              <a:spcPct val="0"/>
            </a:spcBef>
            <a:spcAft>
              <a:spcPct val="15000"/>
            </a:spcAft>
            <a:buChar char="•"/>
          </a:pPr>
          <a:r>
            <a:rPr lang="en-GB" sz="1400" kern="1200" dirty="0">
              <a:latin typeface="Lato"/>
            </a:rPr>
            <a:t>Unhandled Exception </a:t>
          </a:r>
        </a:p>
        <a:p>
          <a:pPr marL="114300" lvl="1" indent="-114300" algn="l" defTabSz="622300">
            <a:lnSpc>
              <a:spcPct val="90000"/>
            </a:lnSpc>
            <a:spcBef>
              <a:spcPct val="0"/>
            </a:spcBef>
            <a:spcAft>
              <a:spcPct val="15000"/>
            </a:spcAft>
            <a:buChar char="•"/>
          </a:pPr>
          <a:r>
            <a:rPr lang="en-GB" sz="1400" kern="1200" dirty="0">
              <a:latin typeface="Lato"/>
            </a:rPr>
            <a:t>Dynamic SQL</a:t>
          </a:r>
        </a:p>
        <a:p>
          <a:pPr marL="114300" lvl="1" indent="-114300" algn="l" defTabSz="622300">
            <a:lnSpc>
              <a:spcPct val="90000"/>
            </a:lnSpc>
            <a:spcBef>
              <a:spcPct val="0"/>
            </a:spcBef>
            <a:spcAft>
              <a:spcPct val="15000"/>
            </a:spcAft>
            <a:buChar char="•"/>
          </a:pPr>
          <a:r>
            <a:rPr lang="en-GB" sz="1400" kern="1200" dirty="0">
              <a:latin typeface="Lato"/>
            </a:rPr>
            <a:t>Long Session Timeouts</a:t>
          </a:r>
        </a:p>
      </dsp:txBody>
      <dsp:txXfrm>
        <a:off x="1623301" y="4535318"/>
        <a:ext cx="5067571" cy="16919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66BAA-40A2-423D-84A6-5EBF890DC099}">
      <dsp:nvSpPr>
        <dsp:cNvPr id="0" name=""/>
        <dsp:cNvSpPr/>
      </dsp:nvSpPr>
      <dsp:spPr>
        <a:xfrm>
          <a:off x="9472231" y="1004936"/>
          <a:ext cx="713806" cy="561345"/>
        </a:xfrm>
        <a:custGeom>
          <a:avLst/>
          <a:gdLst/>
          <a:ahLst/>
          <a:cxnLst/>
          <a:rect l="0" t="0" r="0" b="0"/>
          <a:pathLst>
            <a:path>
              <a:moveTo>
                <a:pt x="0" y="0"/>
              </a:moveTo>
              <a:lnTo>
                <a:pt x="0" y="531253"/>
              </a:lnTo>
              <a:lnTo>
                <a:pt x="713806" y="531253"/>
              </a:lnTo>
              <a:lnTo>
                <a:pt x="713806" y="56134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4E89C-97D4-4F25-9225-EB8BC088252F}">
      <dsp:nvSpPr>
        <dsp:cNvPr id="0" name=""/>
        <dsp:cNvSpPr/>
      </dsp:nvSpPr>
      <dsp:spPr>
        <a:xfrm>
          <a:off x="8735303" y="1004936"/>
          <a:ext cx="736928" cy="561345"/>
        </a:xfrm>
        <a:custGeom>
          <a:avLst/>
          <a:gdLst/>
          <a:ahLst/>
          <a:cxnLst/>
          <a:rect l="0" t="0" r="0" b="0"/>
          <a:pathLst>
            <a:path>
              <a:moveTo>
                <a:pt x="736928" y="0"/>
              </a:moveTo>
              <a:lnTo>
                <a:pt x="736928" y="531253"/>
              </a:lnTo>
              <a:lnTo>
                <a:pt x="0" y="531253"/>
              </a:lnTo>
              <a:lnTo>
                <a:pt x="0" y="56134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2E2178-8DEB-4934-897F-8A6E72F14B5B}">
      <dsp:nvSpPr>
        <dsp:cNvPr id="0" name=""/>
        <dsp:cNvSpPr/>
      </dsp:nvSpPr>
      <dsp:spPr>
        <a:xfrm>
          <a:off x="5523978" y="1687130"/>
          <a:ext cx="1864468" cy="91440"/>
        </a:xfrm>
        <a:custGeom>
          <a:avLst/>
          <a:gdLst/>
          <a:ahLst/>
          <a:cxnLst/>
          <a:rect l="0" t="0" r="0" b="0"/>
          <a:pathLst>
            <a:path>
              <a:moveTo>
                <a:pt x="0" y="45720"/>
              </a:moveTo>
              <a:lnTo>
                <a:pt x="0" y="75811"/>
              </a:lnTo>
              <a:lnTo>
                <a:pt x="1864468" y="75811"/>
              </a:lnTo>
              <a:lnTo>
                <a:pt x="1864468" y="105902"/>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61EF1-A713-4C25-8695-E82BD024C478}">
      <dsp:nvSpPr>
        <dsp:cNvPr id="0" name=""/>
        <dsp:cNvSpPr/>
      </dsp:nvSpPr>
      <dsp:spPr>
        <a:xfrm>
          <a:off x="5523978" y="1687130"/>
          <a:ext cx="621489" cy="91440"/>
        </a:xfrm>
        <a:custGeom>
          <a:avLst/>
          <a:gdLst/>
          <a:ahLst/>
          <a:cxnLst/>
          <a:rect l="0" t="0" r="0" b="0"/>
          <a:pathLst>
            <a:path>
              <a:moveTo>
                <a:pt x="0" y="45720"/>
              </a:moveTo>
              <a:lnTo>
                <a:pt x="0" y="75811"/>
              </a:lnTo>
              <a:lnTo>
                <a:pt x="621489" y="75811"/>
              </a:lnTo>
              <a:lnTo>
                <a:pt x="621489" y="105902"/>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38FC9B-567D-4D59-B78E-7434B9F3C505}">
      <dsp:nvSpPr>
        <dsp:cNvPr id="0" name=""/>
        <dsp:cNvSpPr/>
      </dsp:nvSpPr>
      <dsp:spPr>
        <a:xfrm>
          <a:off x="4902489" y="1687130"/>
          <a:ext cx="621489" cy="91440"/>
        </a:xfrm>
        <a:custGeom>
          <a:avLst/>
          <a:gdLst/>
          <a:ahLst/>
          <a:cxnLst/>
          <a:rect l="0" t="0" r="0" b="0"/>
          <a:pathLst>
            <a:path>
              <a:moveTo>
                <a:pt x="621489" y="45720"/>
              </a:moveTo>
              <a:lnTo>
                <a:pt x="621489" y="75811"/>
              </a:lnTo>
              <a:lnTo>
                <a:pt x="0" y="75811"/>
              </a:lnTo>
              <a:lnTo>
                <a:pt x="0" y="105902"/>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EB30B-6195-4458-AF71-9C95A11FC82F}">
      <dsp:nvSpPr>
        <dsp:cNvPr id="0" name=""/>
        <dsp:cNvSpPr/>
      </dsp:nvSpPr>
      <dsp:spPr>
        <a:xfrm>
          <a:off x="3659510" y="1687130"/>
          <a:ext cx="1864468" cy="91440"/>
        </a:xfrm>
        <a:custGeom>
          <a:avLst/>
          <a:gdLst/>
          <a:ahLst/>
          <a:cxnLst/>
          <a:rect l="0" t="0" r="0" b="0"/>
          <a:pathLst>
            <a:path>
              <a:moveTo>
                <a:pt x="1864468" y="45720"/>
              </a:moveTo>
              <a:lnTo>
                <a:pt x="1864468" y="75811"/>
              </a:lnTo>
              <a:lnTo>
                <a:pt x="0" y="75811"/>
              </a:lnTo>
              <a:lnTo>
                <a:pt x="0" y="105902"/>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25C7B-ABEA-469C-B8E7-F1A47EE47C06}">
      <dsp:nvSpPr>
        <dsp:cNvPr id="0" name=""/>
        <dsp:cNvSpPr/>
      </dsp:nvSpPr>
      <dsp:spPr>
        <a:xfrm>
          <a:off x="546241" y="976714"/>
          <a:ext cx="1079414" cy="756136"/>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35C7A-5541-4F0C-96BC-4AEBC7503855}">
      <dsp:nvSpPr>
        <dsp:cNvPr id="0" name=""/>
        <dsp:cNvSpPr/>
      </dsp:nvSpPr>
      <dsp:spPr>
        <a:xfrm>
          <a:off x="546241" y="976714"/>
          <a:ext cx="1079414" cy="756136"/>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1CBF0-955B-477F-9221-9B7D93A1F431}">
      <dsp:nvSpPr>
        <dsp:cNvPr id="0" name=""/>
        <dsp:cNvSpPr/>
      </dsp:nvSpPr>
      <dsp:spPr>
        <a:xfrm>
          <a:off x="6534" y="1112819"/>
          <a:ext cx="2158828" cy="483927"/>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Step 5: Rank The Threats (Infosec and Dev):</a:t>
          </a:r>
        </a:p>
      </dsp:txBody>
      <dsp:txXfrm>
        <a:off x="6534" y="1112819"/>
        <a:ext cx="2158828" cy="483927"/>
      </dsp:txXfrm>
    </dsp:sp>
    <dsp:sp modelId="{3462DF01-FD3D-464D-97A7-1523F116979C}">
      <dsp:nvSpPr>
        <dsp:cNvPr id="0" name=""/>
        <dsp:cNvSpPr/>
      </dsp:nvSpPr>
      <dsp:spPr>
        <a:xfrm>
          <a:off x="2765254" y="976714"/>
          <a:ext cx="1079418" cy="756136"/>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1B8255-A8D1-4E38-9F5B-41916160A1AC}">
      <dsp:nvSpPr>
        <dsp:cNvPr id="0" name=""/>
        <dsp:cNvSpPr/>
      </dsp:nvSpPr>
      <dsp:spPr>
        <a:xfrm>
          <a:off x="2765254" y="976714"/>
          <a:ext cx="1079418" cy="756136"/>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DD49F-8ADF-4AA3-93BA-BDAAFFD1E549}">
      <dsp:nvSpPr>
        <dsp:cNvPr id="0" name=""/>
        <dsp:cNvSpPr/>
      </dsp:nvSpPr>
      <dsp:spPr>
        <a:xfrm>
          <a:off x="2225545" y="1112819"/>
          <a:ext cx="2158836" cy="483927"/>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Ranking provides the necessary insight to the risk of the threat  </a:t>
          </a:r>
        </a:p>
      </dsp:txBody>
      <dsp:txXfrm>
        <a:off x="2225545" y="1112819"/>
        <a:ext cx="2158836" cy="483927"/>
      </dsp:txXfrm>
    </dsp:sp>
    <dsp:sp modelId="{A852A0BC-9DCF-4CAE-853F-2F38797A4951}">
      <dsp:nvSpPr>
        <dsp:cNvPr id="0" name=""/>
        <dsp:cNvSpPr/>
      </dsp:nvSpPr>
      <dsp:spPr>
        <a:xfrm>
          <a:off x="4984271" y="976714"/>
          <a:ext cx="1079414" cy="756136"/>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4F5CCF-3900-443E-A5CF-EB5F14392762}">
      <dsp:nvSpPr>
        <dsp:cNvPr id="0" name=""/>
        <dsp:cNvSpPr/>
      </dsp:nvSpPr>
      <dsp:spPr>
        <a:xfrm>
          <a:off x="4984271" y="976714"/>
          <a:ext cx="1079414" cy="756136"/>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284A35-A912-4A0D-B7B5-1224EDE51830}">
      <dsp:nvSpPr>
        <dsp:cNvPr id="0" name=""/>
        <dsp:cNvSpPr/>
      </dsp:nvSpPr>
      <dsp:spPr>
        <a:xfrm>
          <a:off x="4444564" y="1112819"/>
          <a:ext cx="2158828" cy="483927"/>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Risk can be </a:t>
          </a:r>
        </a:p>
      </dsp:txBody>
      <dsp:txXfrm>
        <a:off x="4444564" y="1112819"/>
        <a:ext cx="2158828" cy="483927"/>
      </dsp:txXfrm>
    </dsp:sp>
    <dsp:sp modelId="{D38CDC84-6308-4D6B-B380-EAB19EAD15D2}">
      <dsp:nvSpPr>
        <dsp:cNvPr id="0" name=""/>
        <dsp:cNvSpPr/>
      </dsp:nvSpPr>
      <dsp:spPr>
        <a:xfrm>
          <a:off x="3363811" y="1793033"/>
          <a:ext cx="591398" cy="555343"/>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492468-6B2D-4346-BB68-EAEBE5FD4FC3}">
      <dsp:nvSpPr>
        <dsp:cNvPr id="0" name=""/>
        <dsp:cNvSpPr/>
      </dsp:nvSpPr>
      <dsp:spPr>
        <a:xfrm>
          <a:off x="3363811" y="1793033"/>
          <a:ext cx="591398" cy="555343"/>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02F99-FC0F-46F8-9B51-F0C946DAFAB1}">
      <dsp:nvSpPr>
        <dsp:cNvPr id="0" name=""/>
        <dsp:cNvSpPr/>
      </dsp:nvSpPr>
      <dsp:spPr>
        <a:xfrm>
          <a:off x="3068112" y="1892995"/>
          <a:ext cx="1182796" cy="35541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Accepted</a:t>
          </a:r>
        </a:p>
      </dsp:txBody>
      <dsp:txXfrm>
        <a:off x="3068112" y="1892995"/>
        <a:ext cx="1182796" cy="355419"/>
      </dsp:txXfrm>
    </dsp:sp>
    <dsp:sp modelId="{10362917-10F4-47C1-B229-EEF22B19DA5E}">
      <dsp:nvSpPr>
        <dsp:cNvPr id="0" name=""/>
        <dsp:cNvSpPr/>
      </dsp:nvSpPr>
      <dsp:spPr>
        <a:xfrm>
          <a:off x="4606790" y="1793033"/>
          <a:ext cx="591398" cy="555343"/>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F45A63-B454-4372-8751-26AD4FD38A0D}">
      <dsp:nvSpPr>
        <dsp:cNvPr id="0" name=""/>
        <dsp:cNvSpPr/>
      </dsp:nvSpPr>
      <dsp:spPr>
        <a:xfrm>
          <a:off x="4606790" y="1793033"/>
          <a:ext cx="591398" cy="555343"/>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624A52-95CD-4DF6-9DB5-85DB93728C93}">
      <dsp:nvSpPr>
        <dsp:cNvPr id="0" name=""/>
        <dsp:cNvSpPr/>
      </dsp:nvSpPr>
      <dsp:spPr>
        <a:xfrm>
          <a:off x="4311091" y="1892995"/>
          <a:ext cx="1182796" cy="35541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Mitigated </a:t>
          </a:r>
        </a:p>
      </dsp:txBody>
      <dsp:txXfrm>
        <a:off x="4311091" y="1892995"/>
        <a:ext cx="1182796" cy="355419"/>
      </dsp:txXfrm>
    </dsp:sp>
    <dsp:sp modelId="{8396465A-70E0-4935-87E0-19E079ECD5A4}">
      <dsp:nvSpPr>
        <dsp:cNvPr id="0" name=""/>
        <dsp:cNvSpPr/>
      </dsp:nvSpPr>
      <dsp:spPr>
        <a:xfrm>
          <a:off x="5849769" y="1793033"/>
          <a:ext cx="591398" cy="555343"/>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9DEB2C-D08C-4DC5-A10B-3546869BF012}">
      <dsp:nvSpPr>
        <dsp:cNvPr id="0" name=""/>
        <dsp:cNvSpPr/>
      </dsp:nvSpPr>
      <dsp:spPr>
        <a:xfrm>
          <a:off x="5849769" y="1793033"/>
          <a:ext cx="591398" cy="555343"/>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C0027-3BDF-4CFB-B512-4EDED836A091}">
      <dsp:nvSpPr>
        <dsp:cNvPr id="0" name=""/>
        <dsp:cNvSpPr/>
      </dsp:nvSpPr>
      <dsp:spPr>
        <a:xfrm>
          <a:off x="5554070" y="1892995"/>
          <a:ext cx="1182796" cy="35541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Transferred</a:t>
          </a:r>
        </a:p>
      </dsp:txBody>
      <dsp:txXfrm>
        <a:off x="5554070" y="1892995"/>
        <a:ext cx="1182796" cy="355419"/>
      </dsp:txXfrm>
    </dsp:sp>
    <dsp:sp modelId="{36276906-EE95-47DA-843D-F7837AFC3219}">
      <dsp:nvSpPr>
        <dsp:cNvPr id="0" name=""/>
        <dsp:cNvSpPr/>
      </dsp:nvSpPr>
      <dsp:spPr>
        <a:xfrm>
          <a:off x="7092747" y="1793033"/>
          <a:ext cx="591398" cy="555343"/>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54C74F-02D9-49B9-8467-A997795938C8}">
      <dsp:nvSpPr>
        <dsp:cNvPr id="0" name=""/>
        <dsp:cNvSpPr/>
      </dsp:nvSpPr>
      <dsp:spPr>
        <a:xfrm>
          <a:off x="7092747" y="1793033"/>
          <a:ext cx="591398" cy="555343"/>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3DD4E9-8757-4203-A41E-8D187B289C9F}">
      <dsp:nvSpPr>
        <dsp:cNvPr id="0" name=""/>
        <dsp:cNvSpPr/>
      </dsp:nvSpPr>
      <dsp:spPr>
        <a:xfrm>
          <a:off x="6797048" y="1892995"/>
          <a:ext cx="1182796" cy="35541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Ignored (Avoid this)</a:t>
          </a:r>
        </a:p>
      </dsp:txBody>
      <dsp:txXfrm>
        <a:off x="6797048" y="1892995"/>
        <a:ext cx="1182796" cy="355419"/>
      </dsp:txXfrm>
    </dsp:sp>
    <dsp:sp modelId="{6246EAAB-C2A6-4DDB-9355-422F440AEA14}">
      <dsp:nvSpPr>
        <dsp:cNvPr id="0" name=""/>
        <dsp:cNvSpPr/>
      </dsp:nvSpPr>
      <dsp:spPr>
        <a:xfrm>
          <a:off x="9062326" y="475551"/>
          <a:ext cx="819809" cy="529384"/>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4EC159-315A-4B9F-94ED-FF1DDC531924}">
      <dsp:nvSpPr>
        <dsp:cNvPr id="0" name=""/>
        <dsp:cNvSpPr/>
      </dsp:nvSpPr>
      <dsp:spPr>
        <a:xfrm>
          <a:off x="9062326" y="475551"/>
          <a:ext cx="819809" cy="529384"/>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42DCB9-3F6A-4CB1-8C17-16E8F3E6BC2E}">
      <dsp:nvSpPr>
        <dsp:cNvPr id="0" name=""/>
        <dsp:cNvSpPr/>
      </dsp:nvSpPr>
      <dsp:spPr>
        <a:xfrm>
          <a:off x="8652422" y="570841"/>
          <a:ext cx="1639619" cy="33880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Two methods for ranking </a:t>
          </a:r>
        </a:p>
      </dsp:txBody>
      <dsp:txXfrm>
        <a:off x="8652422" y="570841"/>
        <a:ext cx="1639619" cy="338805"/>
      </dsp:txXfrm>
    </dsp:sp>
    <dsp:sp modelId="{6FF5DE6D-2438-47CC-976C-E650BCF53B12}">
      <dsp:nvSpPr>
        <dsp:cNvPr id="0" name=""/>
        <dsp:cNvSpPr/>
      </dsp:nvSpPr>
      <dsp:spPr>
        <a:xfrm>
          <a:off x="8387665" y="1566281"/>
          <a:ext cx="695276" cy="474942"/>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E2482A-C00F-4D19-9423-73B9D5FA7272}">
      <dsp:nvSpPr>
        <dsp:cNvPr id="0" name=""/>
        <dsp:cNvSpPr/>
      </dsp:nvSpPr>
      <dsp:spPr>
        <a:xfrm>
          <a:off x="8387665" y="1566281"/>
          <a:ext cx="695276" cy="474942"/>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E51B1A-8D60-42FC-B52A-AB6D0580384C}">
      <dsp:nvSpPr>
        <dsp:cNvPr id="0" name=""/>
        <dsp:cNvSpPr/>
      </dsp:nvSpPr>
      <dsp:spPr>
        <a:xfrm>
          <a:off x="8040027" y="1651770"/>
          <a:ext cx="1390552" cy="30396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Probability * Impact Ranking </a:t>
          </a:r>
        </a:p>
      </dsp:txBody>
      <dsp:txXfrm>
        <a:off x="8040027" y="1651770"/>
        <a:ext cx="1390552" cy="303962"/>
      </dsp:txXfrm>
    </dsp:sp>
    <dsp:sp modelId="{B3C8FBD1-5A92-4127-9800-0FF99B760EFA}">
      <dsp:nvSpPr>
        <dsp:cNvPr id="0" name=""/>
        <dsp:cNvSpPr/>
      </dsp:nvSpPr>
      <dsp:spPr>
        <a:xfrm>
          <a:off x="9838400" y="1566281"/>
          <a:ext cx="695276" cy="474942"/>
        </a:xfrm>
        <a:prstGeom prst="arc">
          <a:avLst>
            <a:gd name="adj1" fmla="val 13200000"/>
            <a:gd name="adj2" fmla="val 192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8E78E-D23D-43DC-BF92-A3786D45C385}">
      <dsp:nvSpPr>
        <dsp:cNvPr id="0" name=""/>
        <dsp:cNvSpPr/>
      </dsp:nvSpPr>
      <dsp:spPr>
        <a:xfrm>
          <a:off x="9838400" y="1566281"/>
          <a:ext cx="695276" cy="474942"/>
        </a:xfrm>
        <a:prstGeom prst="arc">
          <a:avLst>
            <a:gd name="adj1" fmla="val 2400000"/>
            <a:gd name="adj2" fmla="val 8400000"/>
          </a:avLst>
        </a:pr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9E2B01-E4BC-4DCD-B822-96B8366FE48C}">
      <dsp:nvSpPr>
        <dsp:cNvPr id="0" name=""/>
        <dsp:cNvSpPr/>
      </dsp:nvSpPr>
      <dsp:spPr>
        <a:xfrm>
          <a:off x="9490762" y="1651770"/>
          <a:ext cx="1390552" cy="30396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tx1"/>
              </a:solidFill>
              <a:latin typeface="Lato" panose="020F0502020204030203"/>
            </a:rPr>
            <a:t>DREAD Average Ranking</a:t>
          </a:r>
        </a:p>
      </dsp:txBody>
      <dsp:txXfrm>
        <a:off x="9490762" y="1651770"/>
        <a:ext cx="1390552" cy="3039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0CBFC-06EA-4A7E-AD44-469FDA951BD5}">
      <dsp:nvSpPr>
        <dsp:cNvPr id="0" name=""/>
        <dsp:cNvSpPr/>
      </dsp:nvSpPr>
      <dsp:spPr>
        <a:xfrm rot="10800000">
          <a:off x="1907483" y="868"/>
          <a:ext cx="6816609" cy="762071"/>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52" tIns="53340" rIns="99568" bIns="53340" numCol="1" spcCol="1270" anchor="t" anchorCtr="0">
          <a:noAutofit/>
        </a:bodyPr>
        <a:lstStyle/>
        <a:p>
          <a:pPr marL="0" lvl="0" indent="0" algn="l" defTabSz="622300">
            <a:lnSpc>
              <a:spcPct val="90000"/>
            </a:lnSpc>
            <a:spcBef>
              <a:spcPct val="0"/>
            </a:spcBef>
            <a:spcAft>
              <a:spcPct val="35000"/>
            </a:spcAft>
            <a:buNone/>
          </a:pPr>
          <a:r>
            <a:rPr lang="en-GB" sz="1400" kern="1200"/>
            <a:t>Is the Application Vulnerable to OWASP Top 10 Web Application Threats? </a:t>
          </a:r>
        </a:p>
        <a:p>
          <a:pPr marL="57150" lvl="1" indent="-57150" algn="l" defTabSz="488950">
            <a:lnSpc>
              <a:spcPct val="90000"/>
            </a:lnSpc>
            <a:spcBef>
              <a:spcPct val="0"/>
            </a:spcBef>
            <a:spcAft>
              <a:spcPct val="15000"/>
            </a:spcAft>
            <a:buChar char="•"/>
          </a:pPr>
          <a:r>
            <a:rPr lang="en-GB" sz="1100" u="sng" kern="1200">
              <a:hlinkClick xmlns:r="http://schemas.openxmlformats.org/officeDocument/2006/relationships" r:id="rId1"/>
            </a:rPr>
            <a:t>https://owasp.org/www-project-top-ten/</a:t>
          </a:r>
          <a:r>
            <a:rPr lang="en-GB" sz="1100" kern="1200"/>
            <a:t>​</a:t>
          </a:r>
        </a:p>
      </dsp:txBody>
      <dsp:txXfrm rot="10800000">
        <a:off x="2098001" y="868"/>
        <a:ext cx="6626091" cy="762071"/>
      </dsp:txXfrm>
    </dsp:sp>
    <dsp:sp modelId="{9456F8D9-A3D7-4687-83E6-30D908171082}">
      <dsp:nvSpPr>
        <dsp:cNvPr id="0" name=""/>
        <dsp:cNvSpPr/>
      </dsp:nvSpPr>
      <dsp:spPr>
        <a:xfrm>
          <a:off x="1526447" y="868"/>
          <a:ext cx="762071" cy="76207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69307C-C555-4B9D-A20E-9C99D38C859E}">
      <dsp:nvSpPr>
        <dsp:cNvPr id="0" name=""/>
        <dsp:cNvSpPr/>
      </dsp:nvSpPr>
      <dsp:spPr>
        <a:xfrm rot="10800000">
          <a:off x="1907483" y="990423"/>
          <a:ext cx="6816609" cy="762071"/>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52"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a:t>​How safe is the API to intrusion? What protocols are used?</a:t>
          </a:r>
          <a:endParaRPr lang="en-GB" sz="1400" kern="1200"/>
        </a:p>
      </dsp:txBody>
      <dsp:txXfrm rot="10800000">
        <a:off x="2098001" y="990423"/>
        <a:ext cx="6626091" cy="762071"/>
      </dsp:txXfrm>
    </dsp:sp>
    <dsp:sp modelId="{9D4BA247-D658-4694-84E8-C52D02E5AD67}">
      <dsp:nvSpPr>
        <dsp:cNvPr id="0" name=""/>
        <dsp:cNvSpPr/>
      </dsp:nvSpPr>
      <dsp:spPr>
        <a:xfrm>
          <a:off x="1526447" y="990423"/>
          <a:ext cx="762071" cy="762071"/>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0B5481-75D9-4B0C-B5A7-A5A7C534A070}">
      <dsp:nvSpPr>
        <dsp:cNvPr id="0" name=""/>
        <dsp:cNvSpPr/>
      </dsp:nvSpPr>
      <dsp:spPr>
        <a:xfrm rot="10800000">
          <a:off x="1907483" y="1979978"/>
          <a:ext cx="6816609" cy="762071"/>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52"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a:t>Are there any exposed API keys in the code or anywhere else?</a:t>
          </a:r>
          <a:endParaRPr lang="en-GB" sz="1400" kern="1200"/>
        </a:p>
      </dsp:txBody>
      <dsp:txXfrm rot="10800000">
        <a:off x="2098001" y="1979978"/>
        <a:ext cx="6626091" cy="762071"/>
      </dsp:txXfrm>
    </dsp:sp>
    <dsp:sp modelId="{D77D8C59-430A-475D-984F-99F9919E2642}">
      <dsp:nvSpPr>
        <dsp:cNvPr id="0" name=""/>
        <dsp:cNvSpPr/>
      </dsp:nvSpPr>
      <dsp:spPr>
        <a:xfrm>
          <a:off x="1526447" y="1979978"/>
          <a:ext cx="762071" cy="76207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B3EF4-8FA2-44D1-9684-5980C9368353}">
      <dsp:nvSpPr>
        <dsp:cNvPr id="0" name=""/>
        <dsp:cNvSpPr/>
      </dsp:nvSpPr>
      <dsp:spPr>
        <a:xfrm rot="10800000">
          <a:off x="1907483" y="2969534"/>
          <a:ext cx="6816609" cy="762071"/>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52"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a:t>Is the data encrypted at rest and transit?</a:t>
          </a:r>
          <a:endParaRPr lang="en-GB" sz="1400" kern="1200"/>
        </a:p>
      </dsp:txBody>
      <dsp:txXfrm rot="10800000">
        <a:off x="2098001" y="2969534"/>
        <a:ext cx="6626091" cy="762071"/>
      </dsp:txXfrm>
    </dsp:sp>
    <dsp:sp modelId="{23B204A2-E010-4975-9C23-29B01E934AA3}">
      <dsp:nvSpPr>
        <dsp:cNvPr id="0" name=""/>
        <dsp:cNvSpPr/>
      </dsp:nvSpPr>
      <dsp:spPr>
        <a:xfrm>
          <a:off x="1526447" y="2969534"/>
          <a:ext cx="762071" cy="76207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A58D82-096A-4901-B22E-89F4583F1E08}">
      <dsp:nvSpPr>
        <dsp:cNvPr id="0" name=""/>
        <dsp:cNvSpPr/>
      </dsp:nvSpPr>
      <dsp:spPr>
        <a:xfrm rot="10800000">
          <a:off x="1907483" y="3959089"/>
          <a:ext cx="6816609" cy="762071"/>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052"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a:t>What can an attacker do to get access to you Web Application and once access obtained, what further damage can be done to the application / customer data?</a:t>
          </a:r>
          <a:endParaRPr lang="en-GB" sz="1400" kern="1200"/>
        </a:p>
      </dsp:txBody>
      <dsp:txXfrm rot="10800000">
        <a:off x="2098001" y="3959089"/>
        <a:ext cx="6626091" cy="762071"/>
      </dsp:txXfrm>
    </dsp:sp>
    <dsp:sp modelId="{ADBEA9DD-FE2D-40A8-B773-E9D4565663DA}">
      <dsp:nvSpPr>
        <dsp:cNvPr id="0" name=""/>
        <dsp:cNvSpPr/>
      </dsp:nvSpPr>
      <dsp:spPr>
        <a:xfrm>
          <a:off x="1526447" y="3959089"/>
          <a:ext cx="762071" cy="762071"/>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D563A-8BB0-42A1-B52C-FFD092FC2B78}" type="datetimeFigureOut">
              <a:rPr lang="en-GB" smtClean="0"/>
              <a:t>08/06/2020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4159-385F-445F-9C25-C51DEC0D58F2}" type="slidenum">
              <a:rPr lang="en-GB" smtClean="0"/>
              <a:t>‹#›</a:t>
            </a:fld>
            <a:endParaRPr lang="en-GB"/>
          </a:p>
        </p:txBody>
      </p:sp>
    </p:spTree>
    <p:extLst>
      <p:ext uri="{BB962C8B-B14F-4D97-AF65-F5344CB8AC3E}">
        <p14:creationId xmlns:p14="http://schemas.microsoft.com/office/powerpoint/2010/main" val="2670610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indows_servic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Buffer_overflo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a:lstStyle/>
          <a:p>
            <a:fld id="{D9884159-385F-445F-9C25-C51DEC0D58F2}" type="slidenum">
              <a:rPr lang="en-GB" smtClean="0"/>
              <a:t>1</a:t>
            </a:fld>
            <a:endParaRPr lang="en-GB"/>
          </a:p>
        </p:txBody>
      </p:sp>
    </p:spTree>
    <p:extLst>
      <p:ext uri="{BB962C8B-B14F-4D97-AF65-F5344CB8AC3E}">
        <p14:creationId xmlns:p14="http://schemas.microsoft.com/office/powerpoint/2010/main" val="489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Some </a:t>
            </a:r>
            <a:r>
              <a:rPr lang="en-GB" sz="1200" b="0" i="0" u="none" strike="noStrike" kern="1200" dirty="0">
                <a:solidFill>
                  <a:schemeClr val="tx1"/>
                </a:solidFill>
                <a:effectLst/>
                <a:latin typeface="+mn-lt"/>
                <a:ea typeface="+mn-ea"/>
                <a:cs typeface="+mn-cs"/>
                <a:hlinkClick r:id="rId3" tooltip="Windows service"/>
              </a:rPr>
              <a:t>Windows services</a:t>
            </a:r>
            <a:r>
              <a:rPr lang="en-GB" sz="1200" b="0" i="0" kern="1200" dirty="0">
                <a:solidFill>
                  <a:schemeClr val="tx1"/>
                </a:solidFill>
                <a:effectLst/>
                <a:latin typeface="+mn-lt"/>
                <a:ea typeface="+mn-ea"/>
                <a:cs typeface="+mn-cs"/>
              </a:rPr>
              <a:t> are configured to run under the Local System user account. A vulnerability such as a </a:t>
            </a:r>
            <a:r>
              <a:rPr lang="en-GB" sz="1200" b="0" i="0" u="none" strike="noStrike" kern="1200" dirty="0">
                <a:solidFill>
                  <a:schemeClr val="tx1"/>
                </a:solidFill>
                <a:effectLst/>
                <a:latin typeface="+mn-lt"/>
                <a:ea typeface="+mn-ea"/>
                <a:cs typeface="+mn-cs"/>
                <a:hlinkClick r:id="rId4" tooltip="Buffer overflow"/>
              </a:rPr>
              <a:t>buffer overflow</a:t>
            </a:r>
            <a:r>
              <a:rPr lang="en-GB" sz="1200" b="0" i="0" kern="1200" dirty="0">
                <a:solidFill>
                  <a:schemeClr val="tx1"/>
                </a:solidFill>
                <a:effectLst/>
                <a:latin typeface="+mn-lt"/>
                <a:ea typeface="+mn-ea"/>
                <a:cs typeface="+mn-cs"/>
              </a:rPr>
              <a:t> may be used to execute arbitrary code with privilege elevated to Local System.</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D9884159-385F-445F-9C25-C51DEC0D58F2}" type="slidenum">
              <a:rPr lang="en-GB" smtClean="0"/>
              <a:t>7</a:t>
            </a:fld>
            <a:endParaRPr lang="en-GB"/>
          </a:p>
        </p:txBody>
      </p:sp>
    </p:spTree>
    <p:extLst>
      <p:ext uri="{BB962C8B-B14F-4D97-AF65-F5344CB8AC3E}">
        <p14:creationId xmlns:p14="http://schemas.microsoft.com/office/powerpoint/2010/main" val="349068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Dinis to talk about this?</a:t>
            </a:r>
          </a:p>
        </p:txBody>
      </p:sp>
      <p:sp>
        <p:nvSpPr>
          <p:cNvPr id="4" name="Slide Number Placeholder 3"/>
          <p:cNvSpPr>
            <a:spLocks noGrp="1"/>
          </p:cNvSpPr>
          <p:nvPr>
            <p:ph type="sldNum" sz="quarter" idx="5"/>
          </p:nvPr>
        </p:nvSpPr>
        <p:spPr/>
        <p:txBody>
          <a:bodyPr/>
          <a:lstStyle/>
          <a:p>
            <a:fld id="{D9884159-385F-445F-9C25-C51DEC0D58F2}" type="slidenum">
              <a:rPr lang="en-GB" smtClean="0"/>
              <a:t>9</a:t>
            </a:fld>
            <a:endParaRPr lang="en-GB"/>
          </a:p>
        </p:txBody>
      </p:sp>
    </p:spTree>
    <p:extLst>
      <p:ext uri="{BB962C8B-B14F-4D97-AF65-F5344CB8AC3E}">
        <p14:creationId xmlns:p14="http://schemas.microsoft.com/office/powerpoint/2010/main" val="295204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Dinis to talk about this</a:t>
            </a:r>
          </a:p>
        </p:txBody>
      </p:sp>
      <p:sp>
        <p:nvSpPr>
          <p:cNvPr id="4" name="Slide Number Placeholder 3"/>
          <p:cNvSpPr>
            <a:spLocks noGrp="1"/>
          </p:cNvSpPr>
          <p:nvPr>
            <p:ph type="sldNum" sz="quarter" idx="5"/>
          </p:nvPr>
        </p:nvSpPr>
        <p:spPr/>
        <p:txBody>
          <a:bodyPr/>
          <a:lstStyle/>
          <a:p>
            <a:fld id="{D9884159-385F-445F-9C25-C51DEC0D58F2}" type="slidenum">
              <a:rPr lang="en-GB" smtClean="0"/>
              <a:t>10</a:t>
            </a:fld>
            <a:endParaRPr lang="en-GB"/>
          </a:p>
        </p:txBody>
      </p:sp>
    </p:spTree>
    <p:extLst>
      <p:ext uri="{BB962C8B-B14F-4D97-AF65-F5344CB8AC3E}">
        <p14:creationId xmlns:p14="http://schemas.microsoft.com/office/powerpoint/2010/main" val="147869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3996-FA03-4D7B-BA9D-70214B356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74CA96-3183-4D6B-8D7C-9B6C0DED5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B3AED97-EA4B-4AB4-B435-844362D06B61}"/>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a:extLst>
              <a:ext uri="{FF2B5EF4-FFF2-40B4-BE49-F238E27FC236}">
                <a16:creationId xmlns:a16="http://schemas.microsoft.com/office/drawing/2014/main" id="{390B9CF2-C039-4518-82AF-B2B3308A2C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A69F18-FBAE-465E-B99A-1B4439707557}"/>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268532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50-5C72-4C97-96B8-FF2B49291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089DA9-8B5B-4535-9D42-B9E10EEBB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8FBB38-4467-46B1-A75A-3A2A792485E9}"/>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a:extLst>
              <a:ext uri="{FF2B5EF4-FFF2-40B4-BE49-F238E27FC236}">
                <a16:creationId xmlns:a16="http://schemas.microsoft.com/office/drawing/2014/main" id="{3BF6B73F-6F58-41B1-BF79-5D11E2CBB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4BADA8-2BF1-4CC7-B2A9-6D667050C175}"/>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252149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42042-46BC-4655-82DE-315B5093EF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317F61-DDC4-4DC2-BBC3-430D39945B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478649-19F9-4308-A2E5-96C3B32CA7F7}"/>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a:extLst>
              <a:ext uri="{FF2B5EF4-FFF2-40B4-BE49-F238E27FC236}">
                <a16:creationId xmlns:a16="http://schemas.microsoft.com/office/drawing/2014/main" id="{810B4CAD-3F76-4D83-B613-EF595629E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E292A-4A79-48E4-8275-8783AE8C14DA}"/>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1447401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032561"/>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75332419"/>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94507417"/>
      </p:ext>
    </p:extLst>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18260851"/>
      </p:ext>
    </p:extLst>
  </p:cSld>
  <p:clrMapOvr>
    <a:masterClrMapping/>
  </p:clrMapOvr>
  <p:hf sldNum="0"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11877444"/>
      </p:ext>
    </p:extLst>
  </p:cSld>
  <p:clrMapOvr>
    <a:masterClrMapping/>
  </p:clrMapOvr>
  <p:hf sldNum="0"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89056324"/>
      </p:ext>
    </p:extLst>
  </p:cSld>
  <p:clrMapOvr>
    <a:masterClrMapping/>
  </p:clrMapOvr>
  <p:hf sldNum="0"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17171422"/>
      </p:ext>
    </p:extLst>
  </p:cSld>
  <p:clrMapOvr>
    <a:masterClrMapping/>
  </p:clrMapOvr>
  <p:hf sldNum="0"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68743645"/>
      </p:ext>
    </p:extLst>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9DD5-6F54-4FBF-AEE2-36D7FA6BD2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EA05BF-3016-4C9D-935F-8C6BD1BAB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8F706B-1D38-4B3F-B9D7-32DB9E16D262}"/>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a:extLst>
              <a:ext uri="{FF2B5EF4-FFF2-40B4-BE49-F238E27FC236}">
                <a16:creationId xmlns:a16="http://schemas.microsoft.com/office/drawing/2014/main" id="{2D47C356-83BA-425C-B7A5-C377ED4159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A9911F-5C8D-4F04-AA34-04D9482264E4}"/>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3106964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21166253"/>
      </p:ext>
    </p:extLst>
  </p:cSld>
  <p:clrMapOvr>
    <a:masterClrMapping/>
  </p:clrMapOvr>
  <p:hf sldNum="0"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D2D9AB4-F781-4C75-B1E2-26181AE99384}" type="datetimeFigureOut">
              <a:rPr lang="en-GB" smtClean="0"/>
              <a:t>08/06/2020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2240557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2024780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227DF7-D254-4100-A6B1-72E417B1B792}"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69736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2553755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227DF7-D254-4100-A6B1-72E417B1B792}"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4793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4271630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50414057"/>
      </p:ext>
    </p:extLst>
  </p:cSld>
  <p:clrMapOvr>
    <a:masterClrMapping/>
  </p:clrMapOvr>
  <p:hf sldNum="0"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06183120"/>
      </p:ext>
    </p:extLst>
  </p:cSld>
  <p:clrMapOvr>
    <a:masterClrMapping/>
  </p:clrMapOvr>
  <p:hf sldNum="0" hdr="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Intr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000403-F30B-41D9-A146-03435ED86F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7682" y="1305758"/>
            <a:ext cx="3137778" cy="1721679"/>
          </a:xfrm>
          <a:prstGeom prst="rect">
            <a:avLst/>
          </a:prstGeom>
        </p:spPr>
      </p:pic>
      <p:sp>
        <p:nvSpPr>
          <p:cNvPr id="3" name="Text Placeholder 2">
            <a:extLst>
              <a:ext uri="{FF2B5EF4-FFF2-40B4-BE49-F238E27FC236}">
                <a16:creationId xmlns:a16="http://schemas.microsoft.com/office/drawing/2014/main" id="{A667B674-9500-46AA-A772-991094F2E9A5}"/>
              </a:ext>
            </a:extLst>
          </p:cNvPr>
          <p:cNvSpPr>
            <a:spLocks noGrp="1"/>
          </p:cNvSpPr>
          <p:nvPr>
            <p:ph type="body" sz="quarter" idx="10" hasCustomPrompt="1"/>
          </p:nvPr>
        </p:nvSpPr>
        <p:spPr>
          <a:xfrm>
            <a:off x="6756400" y="1495878"/>
            <a:ext cx="4165600" cy="1341438"/>
          </a:xfrm>
        </p:spPr>
        <p:txBody>
          <a:bodyPr anchor="ctr"/>
          <a:lstStyle>
            <a:lvl1pPr marL="0" indent="0">
              <a:buNone/>
              <a:defRPr>
                <a:latin typeface="Lato" panose="020F0502020204030203" pitchFamily="34" charset="0"/>
                <a:ea typeface="Lato" panose="020F0502020204030203" pitchFamily="34" charset="0"/>
                <a:cs typeface="Lato" panose="020F0502020204030203" pitchFamily="34" charset="0"/>
              </a:defRPr>
            </a:lvl1pPr>
            <a:lvl2pPr marL="457200" indent="0">
              <a:buNone/>
              <a:defRPr>
                <a:latin typeface="Lato" panose="020F0502020204030203" pitchFamily="34" charset="0"/>
                <a:ea typeface="Lato" panose="020F0502020204030203" pitchFamily="34" charset="0"/>
                <a:cs typeface="Lato" panose="020F0502020204030203" pitchFamily="34" charset="0"/>
              </a:defRPr>
            </a:lvl2pPr>
            <a:lvl3pPr marL="914400" indent="0">
              <a:buNone/>
              <a:defRPr>
                <a:latin typeface="Lato" panose="020F0502020204030203" pitchFamily="34" charset="0"/>
                <a:ea typeface="Lato" panose="020F0502020204030203" pitchFamily="34" charset="0"/>
                <a:cs typeface="Lato" panose="020F0502020204030203" pitchFamily="34" charset="0"/>
              </a:defRPr>
            </a:lvl3pPr>
            <a:lvl4pPr marL="1371600" indent="0">
              <a:buNone/>
              <a:defRPr>
                <a:latin typeface="Lato" panose="020F0502020204030203" pitchFamily="34" charset="0"/>
                <a:ea typeface="Lato" panose="020F0502020204030203" pitchFamily="34" charset="0"/>
                <a:cs typeface="Lato" panose="020F0502020204030203" pitchFamily="34" charset="0"/>
              </a:defRPr>
            </a:lvl4pPr>
            <a:lvl5pPr marL="1828800" indent="0">
              <a:buNone/>
              <a:defRPr>
                <a:latin typeface="Lato" panose="020F0502020204030203" pitchFamily="34" charset="0"/>
                <a:ea typeface="Lato" panose="020F0502020204030203" pitchFamily="34" charset="0"/>
                <a:cs typeface="Lato" panose="020F0502020204030203" pitchFamily="34" charset="0"/>
              </a:defRPr>
            </a:lvl5pPr>
          </a:lstStyle>
          <a:p>
            <a:pPr lvl="0"/>
            <a:r>
              <a:rPr lang="en-US"/>
              <a:t>Presentation Title</a:t>
            </a:r>
            <a:endParaRPr lang="en-GB"/>
          </a:p>
        </p:txBody>
      </p:sp>
      <p:sp>
        <p:nvSpPr>
          <p:cNvPr id="8" name="Text Placeholder 2">
            <a:extLst>
              <a:ext uri="{FF2B5EF4-FFF2-40B4-BE49-F238E27FC236}">
                <a16:creationId xmlns:a16="http://schemas.microsoft.com/office/drawing/2014/main" id="{FF4CC6CF-D9A8-4785-99BE-0764FA26BA70}"/>
              </a:ext>
            </a:extLst>
          </p:cNvPr>
          <p:cNvSpPr>
            <a:spLocks noGrp="1"/>
          </p:cNvSpPr>
          <p:nvPr>
            <p:ph type="body" sz="quarter" idx="11" hasCustomPrompt="1"/>
          </p:nvPr>
        </p:nvSpPr>
        <p:spPr>
          <a:xfrm>
            <a:off x="1437682" y="3944362"/>
            <a:ext cx="9484318" cy="780038"/>
          </a:xfrm>
        </p:spPr>
        <p:txBody>
          <a:bodyPr anchor="ctr">
            <a:normAutofit/>
          </a:bodyPr>
          <a:lstStyle>
            <a:lvl1pPr marL="0" indent="0">
              <a:buNone/>
              <a:defRPr sz="2000">
                <a:latin typeface="Lato" panose="020F0502020204030203" pitchFamily="34" charset="0"/>
                <a:ea typeface="Lato" panose="020F0502020204030203" pitchFamily="34" charset="0"/>
                <a:cs typeface="Lato" panose="020F0502020204030203" pitchFamily="34" charset="0"/>
              </a:defRPr>
            </a:lvl1pPr>
            <a:lvl2pPr marL="457200" indent="0">
              <a:buNone/>
              <a:defRPr>
                <a:latin typeface="Lato" panose="020F0502020204030203" pitchFamily="34" charset="0"/>
                <a:ea typeface="Lato" panose="020F0502020204030203" pitchFamily="34" charset="0"/>
                <a:cs typeface="Lato" panose="020F0502020204030203" pitchFamily="34" charset="0"/>
              </a:defRPr>
            </a:lvl2pPr>
            <a:lvl3pPr marL="914400" indent="0">
              <a:buNone/>
              <a:defRPr>
                <a:latin typeface="Lato" panose="020F0502020204030203" pitchFamily="34" charset="0"/>
                <a:ea typeface="Lato" panose="020F0502020204030203" pitchFamily="34" charset="0"/>
                <a:cs typeface="Lato" panose="020F0502020204030203" pitchFamily="34" charset="0"/>
              </a:defRPr>
            </a:lvl3pPr>
            <a:lvl4pPr marL="1371600" indent="0">
              <a:buNone/>
              <a:defRPr>
                <a:latin typeface="Lato" panose="020F0502020204030203" pitchFamily="34" charset="0"/>
                <a:ea typeface="Lato" panose="020F0502020204030203" pitchFamily="34" charset="0"/>
                <a:cs typeface="Lato" panose="020F0502020204030203" pitchFamily="34" charset="0"/>
              </a:defRPr>
            </a:lvl4pPr>
            <a:lvl5pPr marL="1828800" indent="0">
              <a:buNone/>
              <a:defRPr>
                <a:latin typeface="Lato" panose="020F0502020204030203" pitchFamily="34" charset="0"/>
                <a:ea typeface="Lato" panose="020F0502020204030203" pitchFamily="34" charset="0"/>
                <a:cs typeface="Lato" panose="020F0502020204030203" pitchFamily="34" charset="0"/>
              </a:defRPr>
            </a:lvl5pPr>
          </a:lstStyle>
          <a:p>
            <a:pPr lvl="0"/>
            <a:r>
              <a:rPr lang="en-US"/>
              <a:t>Presentation Sub Title</a:t>
            </a:r>
            <a:endParaRPr lang="en-GB"/>
          </a:p>
        </p:txBody>
      </p:sp>
      <p:sp>
        <p:nvSpPr>
          <p:cNvPr id="9" name="Text Placeholder 2">
            <a:extLst>
              <a:ext uri="{FF2B5EF4-FFF2-40B4-BE49-F238E27FC236}">
                <a16:creationId xmlns:a16="http://schemas.microsoft.com/office/drawing/2014/main" id="{4B8B2E03-75DF-404D-94E3-BDE6D3A374A7}"/>
              </a:ext>
            </a:extLst>
          </p:cNvPr>
          <p:cNvSpPr>
            <a:spLocks noGrp="1"/>
          </p:cNvSpPr>
          <p:nvPr>
            <p:ph type="body" sz="quarter" idx="12" hasCustomPrompt="1"/>
          </p:nvPr>
        </p:nvSpPr>
        <p:spPr>
          <a:xfrm>
            <a:off x="1437682" y="5063906"/>
            <a:ext cx="4165600" cy="774571"/>
          </a:xfrm>
        </p:spPr>
        <p:txBody>
          <a:bodyPr anchor="ctr">
            <a:spAutoFit/>
          </a:bodyPr>
          <a:lstStyle>
            <a:lvl1pPr marL="0" indent="0">
              <a:buNone/>
              <a:defRPr sz="2000">
                <a:latin typeface="Lato" panose="020F0502020204030203" pitchFamily="34" charset="0"/>
                <a:ea typeface="Lato" panose="020F0502020204030203" pitchFamily="34" charset="0"/>
                <a:cs typeface="Lato" panose="020F0502020204030203" pitchFamily="34" charset="0"/>
              </a:defRPr>
            </a:lvl1pPr>
            <a:lvl2pPr marL="457200" indent="0">
              <a:buNone/>
              <a:defRPr>
                <a:latin typeface="Lato" panose="020F0502020204030203" pitchFamily="34" charset="0"/>
                <a:ea typeface="Lato" panose="020F0502020204030203" pitchFamily="34" charset="0"/>
                <a:cs typeface="Lato" panose="020F0502020204030203" pitchFamily="34" charset="0"/>
              </a:defRPr>
            </a:lvl2pPr>
            <a:lvl3pPr marL="914400" indent="0">
              <a:buNone/>
              <a:defRPr>
                <a:latin typeface="Lato" panose="020F0502020204030203" pitchFamily="34" charset="0"/>
                <a:ea typeface="Lato" panose="020F0502020204030203" pitchFamily="34" charset="0"/>
                <a:cs typeface="Lato" panose="020F0502020204030203" pitchFamily="34" charset="0"/>
              </a:defRPr>
            </a:lvl3pPr>
            <a:lvl4pPr marL="1371600" indent="0">
              <a:buNone/>
              <a:defRPr>
                <a:latin typeface="Lato" panose="020F0502020204030203" pitchFamily="34" charset="0"/>
                <a:ea typeface="Lato" panose="020F0502020204030203" pitchFamily="34" charset="0"/>
                <a:cs typeface="Lato" panose="020F0502020204030203" pitchFamily="34" charset="0"/>
              </a:defRPr>
            </a:lvl4pPr>
            <a:lvl5pPr marL="1828800" indent="0">
              <a:buNone/>
              <a:defRPr>
                <a:latin typeface="Lato" panose="020F0502020204030203" pitchFamily="34" charset="0"/>
                <a:ea typeface="Lato" panose="020F0502020204030203" pitchFamily="34" charset="0"/>
                <a:cs typeface="Lato" panose="020F0502020204030203" pitchFamily="34" charset="0"/>
              </a:defRPr>
            </a:lvl5pPr>
          </a:lstStyle>
          <a:p>
            <a:pPr lvl="0"/>
            <a:r>
              <a:rPr lang="en-US"/>
              <a:t>Name</a:t>
            </a:r>
          </a:p>
          <a:p>
            <a:pPr lvl="0"/>
            <a:r>
              <a:rPr lang="en-US"/>
              <a:t>Role</a:t>
            </a:r>
            <a:endParaRPr lang="en-GB"/>
          </a:p>
        </p:txBody>
      </p:sp>
    </p:spTree>
    <p:extLst>
      <p:ext uri="{BB962C8B-B14F-4D97-AF65-F5344CB8AC3E}">
        <p14:creationId xmlns:p14="http://schemas.microsoft.com/office/powerpoint/2010/main" val="195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8F77-3C30-448D-88CE-2FA8802FF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D9FB07-FFC1-416D-9649-61E5AE17CE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E65C5-8CD1-4300-9B0D-D1A1CB4C5693}"/>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5" name="Footer Placeholder 4">
            <a:extLst>
              <a:ext uri="{FF2B5EF4-FFF2-40B4-BE49-F238E27FC236}">
                <a16:creationId xmlns:a16="http://schemas.microsoft.com/office/drawing/2014/main" id="{C4CAEEB6-5BC0-41CF-8DB1-007B93B58B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E89D8B-CAC7-4EF6-98E8-4060C32FA086}"/>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123774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 1 Box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49F3B4-E4E0-4C79-8F3F-81CD49920B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231" y="361045"/>
            <a:ext cx="1120094" cy="614588"/>
          </a:xfrm>
          <a:prstGeom prst="rect">
            <a:avLst/>
          </a:prstGeom>
        </p:spPr>
      </p:pic>
      <p:sp>
        <p:nvSpPr>
          <p:cNvPr id="5" name="Title 1">
            <a:extLst>
              <a:ext uri="{FF2B5EF4-FFF2-40B4-BE49-F238E27FC236}">
                <a16:creationId xmlns:a16="http://schemas.microsoft.com/office/drawing/2014/main" id="{28CC080E-0AB7-4A4F-85B1-3CC6812F96BB}"/>
              </a:ext>
            </a:extLst>
          </p:cNvPr>
          <p:cNvSpPr>
            <a:spLocks noGrp="1"/>
          </p:cNvSpPr>
          <p:nvPr>
            <p:ph type="title"/>
          </p:nvPr>
        </p:nvSpPr>
        <p:spPr>
          <a:xfrm>
            <a:off x="592951" y="361044"/>
            <a:ext cx="9407577" cy="614589"/>
          </a:xfrm>
        </p:spPr>
        <p:txBody>
          <a:bodyPr>
            <a:normAutofit/>
          </a:bodyPr>
          <a:lstStyle>
            <a:lvl1pPr>
              <a:defRPr sz="2400">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77053A61-2E48-48FC-9F9E-F17A7B6BBBA6}"/>
              </a:ext>
            </a:extLst>
          </p:cNvPr>
          <p:cNvSpPr>
            <a:spLocks noGrp="1"/>
          </p:cNvSpPr>
          <p:nvPr>
            <p:ph type="body" sz="quarter" idx="10"/>
          </p:nvPr>
        </p:nvSpPr>
        <p:spPr>
          <a:xfrm>
            <a:off x="592950" y="1539874"/>
            <a:ext cx="9407577" cy="4722029"/>
          </a:xfrm>
        </p:spPr>
        <p:txBody>
          <a:bodyPr/>
          <a:lstStyle>
            <a:lvl1pPr marL="228600" indent="-228600">
              <a:buFontTx/>
              <a:buChar char="⁄"/>
              <a:defRPr/>
            </a:lvl1pPr>
            <a:lvl2pPr marL="457200" indent="0">
              <a:buClr>
                <a:schemeClr val="tx1"/>
              </a:buClr>
              <a:buFontTx/>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99043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ot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924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with Title &amp;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93D1-491B-49FD-88F3-0CC282B9ECA9}"/>
              </a:ext>
            </a:extLst>
          </p:cNvPr>
          <p:cNvSpPr>
            <a:spLocks noGrp="1"/>
          </p:cNvSpPr>
          <p:nvPr>
            <p:ph type="title"/>
          </p:nvPr>
        </p:nvSpPr>
        <p:spPr>
          <a:xfrm>
            <a:off x="592951" y="361044"/>
            <a:ext cx="9407577" cy="614589"/>
          </a:xfrm>
        </p:spPr>
        <p:txBody>
          <a:bodyPr>
            <a:normAutofit/>
          </a:bodyPr>
          <a:lstStyle>
            <a:lvl1pPr>
              <a:defRPr sz="2400">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endParaRPr lang="en-GB"/>
          </a:p>
        </p:txBody>
      </p:sp>
      <p:pic>
        <p:nvPicPr>
          <p:cNvPr id="3" name="Picture 2">
            <a:extLst>
              <a:ext uri="{FF2B5EF4-FFF2-40B4-BE49-F238E27FC236}">
                <a16:creationId xmlns:a16="http://schemas.microsoft.com/office/drawing/2014/main" id="{02403CA3-A6D9-45B7-A272-C7635C0D9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231" y="361045"/>
            <a:ext cx="1120094" cy="614588"/>
          </a:xfrm>
          <a:prstGeom prst="rect">
            <a:avLst/>
          </a:prstGeom>
        </p:spPr>
      </p:pic>
    </p:spTree>
    <p:extLst>
      <p:ext uri="{BB962C8B-B14F-4D97-AF65-F5344CB8AC3E}">
        <p14:creationId xmlns:p14="http://schemas.microsoft.com/office/powerpoint/2010/main" val="515226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al with Disagonal Spli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3CD372-4D72-49FF-B42A-0EED6461BEEC}"/>
              </a:ext>
            </a:extLst>
          </p:cNvPr>
          <p:cNvPicPr>
            <a:picLocks noChangeAspect="1"/>
          </p:cNvPicPr>
          <p:nvPr userDrawn="1"/>
        </p:nvPicPr>
        <p:blipFill rotWithShape="1">
          <a:blip r:embed="rId2"/>
          <a:srcRect r="25243"/>
          <a:stretch/>
        </p:blipFill>
        <p:spPr>
          <a:xfrm>
            <a:off x="4822899" y="0"/>
            <a:ext cx="7369101" cy="6858000"/>
          </a:xfrm>
          <a:prstGeom prst="rect">
            <a:avLst/>
          </a:prstGeom>
        </p:spPr>
      </p:pic>
      <p:sp>
        <p:nvSpPr>
          <p:cNvPr id="6" name="Title 1">
            <a:extLst>
              <a:ext uri="{FF2B5EF4-FFF2-40B4-BE49-F238E27FC236}">
                <a16:creationId xmlns:a16="http://schemas.microsoft.com/office/drawing/2014/main" id="{5E84C04F-816D-44AA-B976-2BF4DE920FFF}"/>
              </a:ext>
            </a:extLst>
          </p:cNvPr>
          <p:cNvSpPr>
            <a:spLocks noGrp="1"/>
          </p:cNvSpPr>
          <p:nvPr>
            <p:ph type="title"/>
          </p:nvPr>
        </p:nvSpPr>
        <p:spPr>
          <a:xfrm>
            <a:off x="592951" y="361044"/>
            <a:ext cx="9407577" cy="614589"/>
          </a:xfrm>
        </p:spPr>
        <p:txBody>
          <a:bodyPr>
            <a:normAutofit/>
          </a:bodyPr>
          <a:lstStyle>
            <a:lvl1pPr>
              <a:defRPr sz="2400">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endParaRPr lang="en-GB"/>
          </a:p>
        </p:txBody>
      </p:sp>
      <p:pic>
        <p:nvPicPr>
          <p:cNvPr id="5" name="Picture 4">
            <a:extLst>
              <a:ext uri="{FF2B5EF4-FFF2-40B4-BE49-F238E27FC236}">
                <a16:creationId xmlns:a16="http://schemas.microsoft.com/office/drawing/2014/main" id="{020C8515-CECA-4292-9EBF-7EC2276235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34231" y="361045"/>
            <a:ext cx="1120094" cy="614588"/>
          </a:xfrm>
          <a:prstGeom prst="rect">
            <a:avLst/>
          </a:prstGeom>
        </p:spPr>
      </p:pic>
    </p:spTree>
    <p:extLst>
      <p:ext uri="{BB962C8B-B14F-4D97-AF65-F5344CB8AC3E}">
        <p14:creationId xmlns:p14="http://schemas.microsoft.com/office/powerpoint/2010/main" val="1861094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with Box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559F2E-B9D2-4430-AB78-A22FBCF023FB}"/>
              </a:ext>
            </a:extLst>
          </p:cNvPr>
          <p:cNvSpPr/>
          <p:nvPr userDrawn="1"/>
        </p:nvSpPr>
        <p:spPr>
          <a:xfrm>
            <a:off x="6875362" y="0"/>
            <a:ext cx="5316638" cy="6858000"/>
          </a:xfrm>
          <a:prstGeom prst="rect">
            <a:avLst/>
          </a:prstGeom>
          <a:solidFill>
            <a:srgbClr val="0C3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C736ACCA-CB5D-4ADE-8CF6-4EAC14176D2F}"/>
              </a:ext>
            </a:extLst>
          </p:cNvPr>
          <p:cNvSpPr>
            <a:spLocks noGrp="1"/>
          </p:cNvSpPr>
          <p:nvPr>
            <p:ph type="title"/>
          </p:nvPr>
        </p:nvSpPr>
        <p:spPr>
          <a:xfrm>
            <a:off x="592951" y="361044"/>
            <a:ext cx="9407577" cy="614589"/>
          </a:xfrm>
        </p:spPr>
        <p:txBody>
          <a:bodyPr>
            <a:normAutofit/>
          </a:bodyPr>
          <a:lstStyle>
            <a:lvl1pPr>
              <a:defRPr sz="2400">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endParaRPr lang="en-GB"/>
          </a:p>
        </p:txBody>
      </p:sp>
      <p:pic>
        <p:nvPicPr>
          <p:cNvPr id="4" name="Picture 3">
            <a:extLst>
              <a:ext uri="{FF2B5EF4-FFF2-40B4-BE49-F238E27FC236}">
                <a16:creationId xmlns:a16="http://schemas.microsoft.com/office/drawing/2014/main" id="{CBD166DE-590E-4906-82C6-6A13FE2465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231" y="361045"/>
            <a:ext cx="1120094" cy="614588"/>
          </a:xfrm>
          <a:prstGeom prst="rect">
            <a:avLst/>
          </a:prstGeom>
        </p:spPr>
      </p:pic>
    </p:spTree>
    <p:extLst>
      <p:ext uri="{BB962C8B-B14F-4D97-AF65-F5344CB8AC3E}">
        <p14:creationId xmlns:p14="http://schemas.microsoft.com/office/powerpoint/2010/main" val="3723618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ox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559F2E-B9D2-4430-AB78-A22FBCF023FB}"/>
              </a:ext>
            </a:extLst>
          </p:cNvPr>
          <p:cNvSpPr/>
          <p:nvPr userDrawn="1"/>
        </p:nvSpPr>
        <p:spPr>
          <a:xfrm>
            <a:off x="0" y="0"/>
            <a:ext cx="5316638" cy="6858000"/>
          </a:xfrm>
          <a:prstGeom prst="rect">
            <a:avLst/>
          </a:prstGeom>
          <a:solidFill>
            <a:srgbClr val="0C3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1">
            <a:extLst>
              <a:ext uri="{FF2B5EF4-FFF2-40B4-BE49-F238E27FC236}">
                <a16:creationId xmlns:a16="http://schemas.microsoft.com/office/drawing/2014/main" id="{295195C5-8A1E-4DC1-B93E-7C70EC25D7A4}"/>
              </a:ext>
            </a:extLst>
          </p:cNvPr>
          <p:cNvSpPr>
            <a:spLocks noGrp="1"/>
          </p:cNvSpPr>
          <p:nvPr>
            <p:ph type="title"/>
          </p:nvPr>
        </p:nvSpPr>
        <p:spPr>
          <a:xfrm>
            <a:off x="592951" y="361044"/>
            <a:ext cx="9407577" cy="614589"/>
          </a:xfrm>
        </p:spPr>
        <p:txBody>
          <a:bodyPr>
            <a:normAutofit/>
          </a:bodyPr>
          <a:lstStyle>
            <a:lvl1pPr>
              <a:defRPr sz="2400">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endParaRPr lang="en-GB"/>
          </a:p>
        </p:txBody>
      </p:sp>
      <p:pic>
        <p:nvPicPr>
          <p:cNvPr id="4" name="Picture 3">
            <a:extLst>
              <a:ext uri="{FF2B5EF4-FFF2-40B4-BE49-F238E27FC236}">
                <a16:creationId xmlns:a16="http://schemas.microsoft.com/office/drawing/2014/main" id="{8E2DBF31-1F63-48AC-8B77-10AE61BFA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231" y="361045"/>
            <a:ext cx="1120094" cy="614588"/>
          </a:xfrm>
          <a:prstGeom prst="rect">
            <a:avLst/>
          </a:prstGeom>
        </p:spPr>
      </p:pic>
    </p:spTree>
    <p:extLst>
      <p:ext uri="{BB962C8B-B14F-4D97-AF65-F5344CB8AC3E}">
        <p14:creationId xmlns:p14="http://schemas.microsoft.com/office/powerpoint/2010/main" val="90039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0743-89CD-46C2-9516-5F1F45ACA8A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DF22C6-E601-4E4A-A17E-FF72EF983F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5706DA-FB31-4FDD-9AD9-6B771A8A1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088306-1FB2-434E-BC6D-C46344F3BE1B}"/>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6" name="Footer Placeholder 5">
            <a:extLst>
              <a:ext uri="{FF2B5EF4-FFF2-40B4-BE49-F238E27FC236}">
                <a16:creationId xmlns:a16="http://schemas.microsoft.com/office/drawing/2014/main" id="{22C973DF-9E52-4CB0-9895-927670955D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9DBF4C-00F0-4A34-93A0-534F2DD5B520}"/>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300656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D0C0-EF54-4954-B138-E2DE774646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6AC4BA-9A2D-4BA7-A1CF-C2CB4A0E9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9D7430-F5AE-4F71-B64D-D3F0EB598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15B5D38-8868-4841-90B8-1927883A4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077D05-036F-497F-A165-EBA435E46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BE658A-6145-41A8-9980-6D7A7E815340}"/>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8" name="Footer Placeholder 7">
            <a:extLst>
              <a:ext uri="{FF2B5EF4-FFF2-40B4-BE49-F238E27FC236}">
                <a16:creationId xmlns:a16="http://schemas.microsoft.com/office/drawing/2014/main" id="{C6E8950C-4389-4068-9428-2B8DB214E96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DAE565F-3553-439C-B3C2-E9042CB6977F}"/>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426215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8D06-2320-4928-8868-E1780DC35C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C6AA13F-56EE-4026-B202-5EFA0A9652AF}"/>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4" name="Footer Placeholder 3">
            <a:extLst>
              <a:ext uri="{FF2B5EF4-FFF2-40B4-BE49-F238E27FC236}">
                <a16:creationId xmlns:a16="http://schemas.microsoft.com/office/drawing/2014/main" id="{4EA19863-A624-4628-B71A-48CEA321627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76437CA-D18F-48E7-A062-33FE10F00B45}"/>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24668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BBA81-4192-412F-A11A-91287A5F9DA8}"/>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3" name="Footer Placeholder 2">
            <a:extLst>
              <a:ext uri="{FF2B5EF4-FFF2-40B4-BE49-F238E27FC236}">
                <a16:creationId xmlns:a16="http://schemas.microsoft.com/office/drawing/2014/main" id="{32009B2A-ED80-4F42-9418-EEB3B94DCC8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F603B99-2040-434B-A759-C26299D06E45}"/>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81861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3346-D1EC-4ABC-83C6-C243D283D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62E891-0390-4222-8144-91D1BABE7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AF0B4C-3901-4552-95F3-515514C98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50F9D-2DCC-4B3E-ACAC-7B7E94833C86}"/>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6" name="Footer Placeholder 5">
            <a:extLst>
              <a:ext uri="{FF2B5EF4-FFF2-40B4-BE49-F238E27FC236}">
                <a16:creationId xmlns:a16="http://schemas.microsoft.com/office/drawing/2014/main" id="{82869595-7E63-413C-8969-DFE0B6454C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ABE107-B58B-4D53-A18D-C431578E8A29}"/>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51274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779B-22F6-4AD2-8ADC-7D7BF3169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C3CF8D0-BE7D-462A-B9D1-6AA4529727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574962-E475-420C-AA35-B8AF33CAD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6B49C-A391-4C30-9373-A5DF4B4FBA90}"/>
              </a:ext>
            </a:extLst>
          </p:cNvPr>
          <p:cNvSpPr>
            <a:spLocks noGrp="1"/>
          </p:cNvSpPr>
          <p:nvPr>
            <p:ph type="dt" sz="half" idx="10"/>
          </p:nvPr>
        </p:nvSpPr>
        <p:spPr/>
        <p:txBody>
          <a:bodyPr/>
          <a:lstStyle/>
          <a:p>
            <a:fld id="{8D2D9AB4-F781-4C75-B1E2-26181AE99384}" type="datetimeFigureOut">
              <a:rPr lang="en-GB" smtClean="0"/>
              <a:t>08/06/2020</a:t>
            </a:fld>
            <a:endParaRPr lang="en-GB"/>
          </a:p>
        </p:txBody>
      </p:sp>
      <p:sp>
        <p:nvSpPr>
          <p:cNvPr id="6" name="Footer Placeholder 5">
            <a:extLst>
              <a:ext uri="{FF2B5EF4-FFF2-40B4-BE49-F238E27FC236}">
                <a16:creationId xmlns:a16="http://schemas.microsoft.com/office/drawing/2014/main" id="{058455A7-C23C-4493-895A-4DDA6DD9F0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E60350-AF69-49F2-887E-C0CA927B749E}"/>
              </a:ext>
            </a:extLst>
          </p:cNvPr>
          <p:cNvSpPr>
            <a:spLocks noGrp="1"/>
          </p:cNvSpPr>
          <p:nvPr>
            <p:ph type="sldNum" sz="quarter" idx="12"/>
          </p:nvPr>
        </p:nvSpPr>
        <p:spPr/>
        <p:txBody>
          <a:bodyPr/>
          <a:lstStyle/>
          <a:p>
            <a:fld id="{0F227DF7-D254-4100-A6B1-72E417B1B792}" type="slidenum">
              <a:rPr lang="en-GB" smtClean="0"/>
              <a:t>‹#›</a:t>
            </a:fld>
            <a:endParaRPr lang="en-GB"/>
          </a:p>
        </p:txBody>
      </p:sp>
    </p:spTree>
    <p:extLst>
      <p:ext uri="{BB962C8B-B14F-4D97-AF65-F5344CB8AC3E}">
        <p14:creationId xmlns:p14="http://schemas.microsoft.com/office/powerpoint/2010/main" val="356344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3000">
              <a:srgbClr val="0C3451"/>
            </a:gs>
            <a:gs pos="100000">
              <a:srgbClr val="186480"/>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24CD3-1DCF-45B2-93FE-C32305E53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6B3DD7-E6EB-4C75-81E6-5F62B751A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092C1F-D16F-4106-84F4-34AA0F136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D9AB4-F781-4C75-B1E2-26181AE99384}" type="datetimeFigureOut">
              <a:rPr lang="en-GB" smtClean="0"/>
              <a:t>08/06/2020</a:t>
            </a:fld>
            <a:endParaRPr lang="en-GB"/>
          </a:p>
        </p:txBody>
      </p:sp>
      <p:sp>
        <p:nvSpPr>
          <p:cNvPr id="5" name="Footer Placeholder 4">
            <a:extLst>
              <a:ext uri="{FF2B5EF4-FFF2-40B4-BE49-F238E27FC236}">
                <a16:creationId xmlns:a16="http://schemas.microsoft.com/office/drawing/2014/main" id="{E450722F-F98C-4E3D-BE24-75A8E7375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382EC7-1C05-4288-ACE0-0D465E4C1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7DF7-D254-4100-A6B1-72E417B1B792}" type="slidenum">
              <a:rPr lang="en-GB" smtClean="0"/>
              <a:t>‹#›</a:t>
            </a:fld>
            <a:endParaRPr lang="en-GB"/>
          </a:p>
        </p:txBody>
      </p:sp>
    </p:spTree>
    <p:extLst>
      <p:ext uri="{BB962C8B-B14F-4D97-AF65-F5344CB8AC3E}">
        <p14:creationId xmlns:p14="http://schemas.microsoft.com/office/powerpoint/2010/main" val="11761448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D2D9AB4-F781-4C75-B1E2-26181AE99384}" type="datetimeFigureOut">
              <a:rPr lang="en-GB" smtClean="0"/>
              <a:t>08/06/2020</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F227DF7-D254-4100-A6B1-72E417B1B792}" type="slidenum">
              <a:rPr lang="en-GB" smtClean="0"/>
              <a:t>‹#›</a:t>
            </a:fld>
            <a:endParaRPr lang="en-GB"/>
          </a:p>
        </p:txBody>
      </p:sp>
    </p:spTree>
    <p:extLst>
      <p:ext uri="{BB962C8B-B14F-4D97-AF65-F5344CB8AC3E}">
        <p14:creationId xmlns:p14="http://schemas.microsoft.com/office/powerpoint/2010/main" val="2655139655"/>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704" r:id="rId21"/>
    <p:sldLayoutId id="2147483713" r:id="rId22"/>
    <p:sldLayoutId id="2147483716" r:id="rId23"/>
    <p:sldLayoutId id="2147483718" r:id="rId24"/>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3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3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hyperlink" Target="https://owasp.org/www-project-threat-dragon/" TargetMode="External"/><Relationship Id="rId2" Type="http://schemas.openxmlformats.org/officeDocument/2006/relationships/hyperlink" Target="https://online.visual-paradigm.com/drive/#diagramlist:proj=0&amp;new=ThreatModelDiagram" TargetMode="Externa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hyperlink" Target="https://www.owasp.org/index.php/OWASP_Threat_Model_Cookbook" TargetMode="External"/><Relationship Id="rId4" Type="http://schemas.openxmlformats.org/officeDocument/2006/relationships/hyperlink" Target="https://github.com/filetrust/threat-model-cookboo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owasp.org/www-pdf-archive/AdvancedThreatModeling.pdf" TargetMode="External"/><Relationship Id="rId7" Type="http://schemas.openxmlformats.org/officeDocument/2006/relationships/hyperlink" Target="https://cve.mitre.org/" TargetMode="External"/><Relationship Id="rId2" Type="http://schemas.openxmlformats.org/officeDocument/2006/relationships/image" Target="../media/image43.jpeg"/><Relationship Id="rId1" Type="http://schemas.openxmlformats.org/officeDocument/2006/relationships/slideLayout" Target="../slideLayouts/slideLayout30.xml"/><Relationship Id="rId6" Type="http://schemas.openxmlformats.org/officeDocument/2006/relationships/hyperlink" Target="https://www.sans.org/media/score/checklists/WebApplicationChecklist.pdf&#8203;&#8203;" TargetMode="External"/><Relationship Id="rId5" Type="http://schemas.openxmlformats.org/officeDocument/2006/relationships/hyperlink" Target="https://owasp.org/www-pdf-archive/OWASP_SCP_Quick_Reference_Guide_v2.pdf" TargetMode="External"/><Relationship Id="rId4" Type="http://schemas.openxmlformats.org/officeDocument/2006/relationships/hyperlink" Target="https://owasp.org/www-project-top-ten/OWASP_Top_Ten_2017/"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wasp.org/www-project-top-ten/" TargetMode="Externa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lasswall.atlassian.net/browse/PLAYBOOK-23" TargetMode="Externa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1.png"/><Relationship Id="rId4" Type="http://schemas.openxmlformats.org/officeDocument/2006/relationships/diagramLayout" Target="../diagrams/layout3.xml"/><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7000">
              <a:schemeClr val="bg2">
                <a:tint val="97000"/>
                <a:hueMod val="162000"/>
                <a:satMod val="200000"/>
                <a:lumMod val="62000"/>
                <a:lumOff val="38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28D45-615C-43FB-B394-71718C5FE8F5}"/>
              </a:ext>
            </a:extLst>
          </p:cNvPr>
          <p:cNvSpPr>
            <a:spLocks noGrp="1"/>
          </p:cNvSpPr>
          <p:nvPr>
            <p:ph type="body" sz="quarter" idx="10"/>
          </p:nvPr>
        </p:nvSpPr>
        <p:spPr>
          <a:xfrm>
            <a:off x="892596" y="3398646"/>
            <a:ext cx="11097249" cy="1341438"/>
          </a:xfrm>
        </p:spPr>
        <p:txBody>
          <a:bodyPr>
            <a:normAutofit/>
          </a:bodyPr>
          <a:lstStyle/>
          <a:p>
            <a:r>
              <a:rPr lang="en-GB" sz="3600" dirty="0">
                <a:solidFill>
                  <a:schemeClr val="tx1"/>
                </a:solidFill>
                <a:latin typeface="Lato"/>
              </a:rPr>
              <a:t>Threat Modelling First Aid</a:t>
            </a:r>
            <a:endParaRPr lang="en-US" sz="3600" dirty="0">
              <a:solidFill>
                <a:schemeClr val="tx1"/>
              </a:solidFill>
            </a:endParaRPr>
          </a:p>
        </p:txBody>
      </p:sp>
      <p:sp>
        <p:nvSpPr>
          <p:cNvPr id="7" name="Text Placeholder 6">
            <a:extLst>
              <a:ext uri="{FF2B5EF4-FFF2-40B4-BE49-F238E27FC236}">
                <a16:creationId xmlns:a16="http://schemas.microsoft.com/office/drawing/2014/main" id="{CA5344BD-628F-44E3-8776-104ED4187825}"/>
              </a:ext>
            </a:extLst>
          </p:cNvPr>
          <p:cNvSpPr>
            <a:spLocks noGrp="1"/>
          </p:cNvSpPr>
          <p:nvPr>
            <p:ph type="body" sz="quarter" idx="11"/>
          </p:nvPr>
        </p:nvSpPr>
        <p:spPr>
          <a:xfrm>
            <a:off x="1002323" y="4946973"/>
            <a:ext cx="6901962" cy="1344342"/>
          </a:xfrm>
        </p:spPr>
        <p:txBody>
          <a:bodyPr/>
          <a:lstStyle/>
          <a:p>
            <a:pPr>
              <a:lnSpc>
                <a:spcPts val="2600"/>
              </a:lnSpc>
            </a:pPr>
            <a:r>
              <a:rPr lang="en-US" dirty="0">
                <a:solidFill>
                  <a:schemeClr val="tx1"/>
                </a:solidFill>
              </a:rPr>
              <a:t>Threat Modelling for Total Beginners</a:t>
            </a:r>
          </a:p>
          <a:p>
            <a:pPr>
              <a:lnSpc>
                <a:spcPts val="2600"/>
              </a:lnSpc>
            </a:pPr>
            <a:r>
              <a:rPr lang="en-US" dirty="0">
                <a:solidFill>
                  <a:schemeClr val="tx1"/>
                </a:solidFill>
              </a:rPr>
              <a:t>Petra Vukmirovic - Glasswall InfoSec Team</a:t>
            </a:r>
          </a:p>
          <a:p>
            <a:pPr>
              <a:lnSpc>
                <a:spcPts val="2600"/>
              </a:lnSpc>
            </a:pPr>
            <a:r>
              <a:rPr lang="en-US" dirty="0">
                <a:solidFill>
                  <a:schemeClr val="tx1"/>
                </a:solidFill>
              </a:rPr>
              <a:t>Dinis Cruz - Glasswall CISO</a:t>
            </a:r>
          </a:p>
        </p:txBody>
      </p:sp>
      <p:pic>
        <p:nvPicPr>
          <p:cNvPr id="8" name="Content Placeholder 4">
            <a:extLst>
              <a:ext uri="{FF2B5EF4-FFF2-40B4-BE49-F238E27FC236}">
                <a16:creationId xmlns:a16="http://schemas.microsoft.com/office/drawing/2014/main" id="{D23D1876-EE97-46B1-9DD8-39656AEF028C}"/>
              </a:ext>
            </a:extLst>
          </p:cNvPr>
          <p:cNvPicPr>
            <a:picLocks noChangeAspect="1"/>
          </p:cNvPicPr>
          <p:nvPr/>
        </p:nvPicPr>
        <p:blipFill rotWithShape="1">
          <a:blip r:embed="rId3"/>
          <a:srcRect l="-7" r="59170"/>
          <a:stretch/>
        </p:blipFill>
        <p:spPr>
          <a:xfrm>
            <a:off x="689631" y="975946"/>
            <a:ext cx="5689649" cy="2260593"/>
          </a:xfrm>
          <a:prstGeom prst="rect">
            <a:avLst/>
          </a:prstGeom>
        </p:spPr>
      </p:pic>
      <p:pic>
        <p:nvPicPr>
          <p:cNvPr id="9" name="Picture 8">
            <a:extLst>
              <a:ext uri="{FF2B5EF4-FFF2-40B4-BE49-F238E27FC236}">
                <a16:creationId xmlns:a16="http://schemas.microsoft.com/office/drawing/2014/main" id="{CA1C59D2-890F-418F-AB61-A02447623F27}"/>
              </a:ext>
            </a:extLst>
          </p:cNvPr>
          <p:cNvPicPr>
            <a:picLocks noChangeAspect="1"/>
          </p:cNvPicPr>
          <p:nvPr/>
        </p:nvPicPr>
        <p:blipFill>
          <a:blip r:embed="rId4"/>
          <a:stretch>
            <a:fillRect/>
          </a:stretch>
        </p:blipFill>
        <p:spPr>
          <a:xfrm>
            <a:off x="10566051" y="61418"/>
            <a:ext cx="1505160" cy="914528"/>
          </a:xfrm>
          <a:prstGeom prst="rect">
            <a:avLst/>
          </a:prstGeom>
        </p:spPr>
      </p:pic>
      <p:pic>
        <p:nvPicPr>
          <p:cNvPr id="4" name="Graphic 3" descr="First aid kit">
            <a:extLst>
              <a:ext uri="{FF2B5EF4-FFF2-40B4-BE49-F238E27FC236}">
                <a16:creationId xmlns:a16="http://schemas.microsoft.com/office/drawing/2014/main" id="{C0F5DA38-9974-400A-AD2B-A2D63C2872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3556" y="3612165"/>
            <a:ext cx="914400" cy="914400"/>
          </a:xfrm>
          <a:prstGeom prst="rect">
            <a:avLst/>
          </a:prstGeom>
        </p:spPr>
      </p:pic>
      <p:pic>
        <p:nvPicPr>
          <p:cNvPr id="12" name="Content Placeholder 4">
            <a:extLst>
              <a:ext uri="{FF2B5EF4-FFF2-40B4-BE49-F238E27FC236}">
                <a16:creationId xmlns:a16="http://schemas.microsoft.com/office/drawing/2014/main" id="{44162E69-ADB5-4B33-B7C9-20DDD135918E}"/>
              </a:ext>
            </a:extLst>
          </p:cNvPr>
          <p:cNvPicPr>
            <a:picLocks noChangeAspect="1"/>
          </p:cNvPicPr>
          <p:nvPr/>
        </p:nvPicPr>
        <p:blipFill rotWithShape="1">
          <a:blip r:embed="rId3"/>
          <a:srcRect l="-7" r="59170"/>
          <a:stretch/>
        </p:blipFill>
        <p:spPr>
          <a:xfrm>
            <a:off x="9478111" y="-20455"/>
            <a:ext cx="2713889" cy="107827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81407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BFED-3F34-4992-B1CD-9283DE82723F}"/>
              </a:ext>
            </a:extLst>
          </p:cNvPr>
          <p:cNvSpPr>
            <a:spLocks noGrp="1"/>
          </p:cNvSpPr>
          <p:nvPr>
            <p:ph type="title"/>
          </p:nvPr>
        </p:nvSpPr>
        <p:spPr>
          <a:xfrm>
            <a:off x="684212" y="485244"/>
            <a:ext cx="8534400" cy="1507067"/>
          </a:xfrm>
        </p:spPr>
        <p:txBody>
          <a:bodyPr vert="horz" lIns="91440" tIns="45720" rIns="91440" bIns="45720" rtlCol="0" anchor="ctr">
            <a:normAutofit/>
          </a:bodyPr>
          <a:lstStyle/>
          <a:p>
            <a:r>
              <a:rPr lang="en-US" sz="3600">
                <a:latin typeface="+mj-lt"/>
                <a:ea typeface="+mj-ea"/>
                <a:cs typeface="+mj-cs"/>
              </a:rPr>
              <a:t>Threat Model In Practice</a:t>
            </a:r>
          </a:p>
        </p:txBody>
      </p:sp>
      <p:pic>
        <p:nvPicPr>
          <p:cNvPr id="4" name="Picture 3">
            <a:extLst>
              <a:ext uri="{FF2B5EF4-FFF2-40B4-BE49-F238E27FC236}">
                <a16:creationId xmlns:a16="http://schemas.microsoft.com/office/drawing/2014/main" id="{08B083A2-0922-4B78-AA47-376E39E0AA40}"/>
              </a:ext>
            </a:extLst>
          </p:cNvPr>
          <p:cNvPicPr>
            <a:picLocks noChangeAspect="1"/>
          </p:cNvPicPr>
          <p:nvPr/>
        </p:nvPicPr>
        <p:blipFill>
          <a:blip r:embed="rId3"/>
          <a:stretch>
            <a:fillRect/>
          </a:stretch>
        </p:blipFill>
        <p:spPr>
          <a:xfrm>
            <a:off x="684212" y="1992311"/>
            <a:ext cx="7220958" cy="4105848"/>
          </a:xfrm>
          <a:prstGeom prst="rect">
            <a:avLst/>
          </a:prstGeom>
        </p:spPr>
      </p:pic>
      <p:pic>
        <p:nvPicPr>
          <p:cNvPr id="5" name="Content Placeholder 4">
            <a:extLst>
              <a:ext uri="{FF2B5EF4-FFF2-40B4-BE49-F238E27FC236}">
                <a16:creationId xmlns:a16="http://schemas.microsoft.com/office/drawing/2014/main" id="{AAC20588-0A39-478A-830B-F3824EE492CB}"/>
              </a:ext>
            </a:extLst>
          </p:cNvPr>
          <p:cNvPicPr>
            <a:picLocks noChangeAspect="1"/>
          </p:cNvPicPr>
          <p:nvPr/>
        </p:nvPicPr>
        <p:blipFill rotWithShape="1">
          <a:blip r:embed="rId4"/>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408874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47" name="Group 38">
            <a:extLst>
              <a:ext uri="{FF2B5EF4-FFF2-40B4-BE49-F238E27FC236}">
                <a16:creationId xmlns:a16="http://schemas.microsoft.com/office/drawing/2014/main" id="{2985024A-89E3-4B1C-BB34-1FCCEE3F0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C19DA81E-F9B2-4A89-B653-478C8D23A3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BEA2857-37DE-41A9-9738-DE534F858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D73E49E8-88FF-4C2B-A038-D5516F011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75AA273-E29B-49A5-8E01-5D47487589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84DAEBD3-1F74-4F31-8728-24F02DEB3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66B90F06-45A6-482A-8C06-68E218FC334F}"/>
              </a:ext>
            </a:extLst>
          </p:cNvPr>
          <p:cNvSpPr txBox="1"/>
          <p:nvPr/>
        </p:nvSpPr>
        <p:spPr>
          <a:xfrm>
            <a:off x="684212" y="4799010"/>
            <a:ext cx="10111306" cy="1155267"/>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3600" cap="all" dirty="0">
                <a:ln w="3175" cmpd="sng">
                  <a:noFill/>
                </a:ln>
                <a:latin typeface="+mj-lt"/>
                <a:ea typeface="+mj-ea"/>
                <a:cs typeface="+mj-cs"/>
              </a:rPr>
              <a:t>Step 3 Identifying Threats (InfoSec and Dev)</a:t>
            </a:r>
          </a:p>
        </p:txBody>
      </p:sp>
      <p:sp>
        <p:nvSpPr>
          <p:cNvPr id="46" name="Snip Diagonal Corner Rectangle 21">
            <a:extLst>
              <a:ext uri="{FF2B5EF4-FFF2-40B4-BE49-F238E27FC236}">
                <a16:creationId xmlns:a16="http://schemas.microsoft.com/office/drawing/2014/main" id="{0C7DCED8-1C76-4B74-964D-144D4161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20370E3-C438-4CB6-8EAD-15B32172A116}"/>
              </a:ext>
            </a:extLst>
          </p:cNvPr>
          <p:cNvSpPr>
            <a:spLocks noGrp="1"/>
          </p:cNvSpPr>
          <p:nvPr>
            <p:ph type="dt" sz="half" idx="10"/>
          </p:nvPr>
        </p:nvSpPr>
        <p:spPr>
          <a:xfrm>
            <a:off x="9904412" y="6172200"/>
            <a:ext cx="1600200" cy="365125"/>
          </a:xfrm>
        </p:spPr>
        <p:txBody>
          <a:bodyPr vert="horz" lIns="91440" tIns="45720" rIns="91440" bIns="45720" rtlCol="0" anchor="t">
            <a:normAutofit/>
          </a:bodyPr>
          <a:lstStyle/>
          <a:p>
            <a:pPr>
              <a:spcAft>
                <a:spcPts val="600"/>
              </a:spcAft>
            </a:pPr>
            <a:fld id="{EB166EBF-38B4-4CEF-BD62-682EBF62C348}" type="datetime1">
              <a:rPr lang="en-US"/>
              <a:pPr>
                <a:spcAft>
                  <a:spcPts val="600"/>
                </a:spcAft>
              </a:pPr>
              <a:t>6/8/2020</a:t>
            </a:fld>
            <a:endParaRPr lang="en-US"/>
          </a:p>
        </p:txBody>
      </p:sp>
      <p:sp>
        <p:nvSpPr>
          <p:cNvPr id="6" name="Title 1">
            <a:extLst>
              <a:ext uri="{FF2B5EF4-FFF2-40B4-BE49-F238E27FC236}">
                <a16:creationId xmlns:a16="http://schemas.microsoft.com/office/drawing/2014/main" id="{F53E4EDE-8B7E-4A36-AD5A-3E960671C9C6}"/>
              </a:ext>
            </a:extLst>
          </p:cNvPr>
          <p:cNvSpPr txBox="1">
            <a:spLocks/>
          </p:cNvSpPr>
          <p:nvPr/>
        </p:nvSpPr>
        <p:spPr>
          <a:xfrm>
            <a:off x="592951" y="361044"/>
            <a:ext cx="9407577" cy="614589"/>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latin typeface="Lato"/>
            </a:endParaRPr>
          </a:p>
        </p:txBody>
      </p:sp>
      <p:graphicFrame>
        <p:nvGraphicFramePr>
          <p:cNvPr id="7" name="Diagram 6">
            <a:extLst>
              <a:ext uri="{FF2B5EF4-FFF2-40B4-BE49-F238E27FC236}">
                <a16:creationId xmlns:a16="http://schemas.microsoft.com/office/drawing/2014/main" id="{EFE06552-746D-42E5-AB96-F0971D05B856}"/>
              </a:ext>
            </a:extLst>
          </p:cNvPr>
          <p:cNvGraphicFramePr/>
          <p:nvPr>
            <p:extLst>
              <p:ext uri="{D42A27DB-BD31-4B8C-83A1-F6EECF244321}">
                <p14:modId xmlns:p14="http://schemas.microsoft.com/office/powerpoint/2010/main" val="979734405"/>
              </p:ext>
            </p:extLst>
          </p:nvPr>
        </p:nvGraphicFramePr>
        <p:xfrm>
          <a:off x="965200" y="642939"/>
          <a:ext cx="10255250"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Content Placeholder 4">
            <a:extLst>
              <a:ext uri="{FF2B5EF4-FFF2-40B4-BE49-F238E27FC236}">
                <a16:creationId xmlns:a16="http://schemas.microsoft.com/office/drawing/2014/main" id="{7A14C1B2-9338-43A7-B469-AF321AE25ADB}"/>
              </a:ext>
            </a:extLst>
          </p:cNvPr>
          <p:cNvPicPr>
            <a:picLocks noChangeAspect="1"/>
          </p:cNvPicPr>
          <p:nvPr/>
        </p:nvPicPr>
        <p:blipFill rotWithShape="1">
          <a:blip r:embed="rId7"/>
          <a:srcRect l="-7" r="59170"/>
          <a:stretch/>
        </p:blipFill>
        <p:spPr>
          <a:xfrm>
            <a:off x="10292292" y="63544"/>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22046193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14BCF1-1125-4B34-83F2-FC029C66EBA6}"/>
              </a:ext>
            </a:extLst>
          </p:cNvPr>
          <p:cNvSpPr txBox="1">
            <a:spLocks/>
          </p:cNvSpPr>
          <p:nvPr/>
        </p:nvSpPr>
        <p:spPr>
          <a:xfrm>
            <a:off x="8194088" y="490492"/>
            <a:ext cx="3643435" cy="406375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Threat Model In Practice (OWASP MODEL)</a:t>
            </a:r>
          </a:p>
        </p:txBody>
      </p:sp>
      <p:graphicFrame>
        <p:nvGraphicFramePr>
          <p:cNvPr id="2" name="Diagram 1">
            <a:extLst>
              <a:ext uri="{FF2B5EF4-FFF2-40B4-BE49-F238E27FC236}">
                <a16:creationId xmlns:a16="http://schemas.microsoft.com/office/drawing/2014/main" id="{0233E059-0E27-4818-9A22-7789E6EA739E}"/>
              </a:ext>
            </a:extLst>
          </p:cNvPr>
          <p:cNvGraphicFramePr/>
          <p:nvPr>
            <p:extLst>
              <p:ext uri="{D42A27DB-BD31-4B8C-83A1-F6EECF244321}">
                <p14:modId xmlns:p14="http://schemas.microsoft.com/office/powerpoint/2010/main" val="4172131843"/>
              </p:ext>
            </p:extLst>
          </p:nvPr>
        </p:nvGraphicFramePr>
        <p:xfrm>
          <a:off x="-476559" y="288636"/>
          <a:ext cx="7857848" cy="6280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BF0C9330-2B42-447F-AA4C-FC251427DBC3}"/>
              </a:ext>
            </a:extLst>
          </p:cNvPr>
          <p:cNvPicPr>
            <a:picLocks noChangeAspect="1"/>
          </p:cNvPicPr>
          <p:nvPr/>
        </p:nvPicPr>
        <p:blipFill rotWithShape="1">
          <a:blip r:embed="rId7"/>
          <a:srcRect l="-7" r="59170"/>
          <a:stretch/>
        </p:blipFill>
        <p:spPr>
          <a:xfrm>
            <a:off x="10292292" y="63544"/>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343447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CB16-952C-4A38-850A-CA00DBAAC6E0}"/>
              </a:ext>
            </a:extLst>
          </p:cNvPr>
          <p:cNvSpPr>
            <a:spLocks noGrp="1"/>
          </p:cNvSpPr>
          <p:nvPr>
            <p:ph type="title"/>
          </p:nvPr>
        </p:nvSpPr>
        <p:spPr/>
        <p:txBody>
          <a:bodyPr/>
          <a:lstStyle/>
          <a:p>
            <a:r>
              <a:rPr lang="en-GB" dirty="0">
                <a:latin typeface="Lato"/>
              </a:rPr>
              <a:t>Threat Model In Practice</a:t>
            </a:r>
            <a:endParaRPr lang="en-US" dirty="0">
              <a:latin typeface="Lato"/>
            </a:endParaRPr>
          </a:p>
        </p:txBody>
      </p:sp>
      <p:graphicFrame>
        <p:nvGraphicFramePr>
          <p:cNvPr id="5" name="Diagram 4">
            <a:extLst>
              <a:ext uri="{FF2B5EF4-FFF2-40B4-BE49-F238E27FC236}">
                <a16:creationId xmlns:a16="http://schemas.microsoft.com/office/drawing/2014/main" id="{D00E1222-9DC0-43F8-B875-53AB1E53DF39}"/>
              </a:ext>
            </a:extLst>
          </p:cNvPr>
          <p:cNvGraphicFramePr/>
          <p:nvPr>
            <p:extLst>
              <p:ext uri="{D42A27DB-BD31-4B8C-83A1-F6EECF244321}">
                <p14:modId xmlns:p14="http://schemas.microsoft.com/office/powerpoint/2010/main" val="2145979765"/>
              </p:ext>
            </p:extLst>
          </p:nvPr>
        </p:nvGraphicFramePr>
        <p:xfrm>
          <a:off x="528296" y="1019410"/>
          <a:ext cx="10887849" cy="3325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4">
            <a:extLst>
              <a:ext uri="{FF2B5EF4-FFF2-40B4-BE49-F238E27FC236}">
                <a16:creationId xmlns:a16="http://schemas.microsoft.com/office/drawing/2014/main" id="{44E0F9C3-0430-4D4D-9DA9-C4BEDC180C5B}"/>
              </a:ext>
            </a:extLst>
          </p:cNvPr>
          <p:cNvPicPr>
            <a:picLocks noChangeAspect="1"/>
          </p:cNvPicPr>
          <p:nvPr/>
        </p:nvPicPr>
        <p:blipFill rotWithShape="1">
          <a:blip r:embed="rId7"/>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257302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3772-0622-44AD-A691-55C05DD15C3F}"/>
              </a:ext>
            </a:extLst>
          </p:cNvPr>
          <p:cNvSpPr>
            <a:spLocks noGrp="1"/>
          </p:cNvSpPr>
          <p:nvPr>
            <p:ph type="title"/>
          </p:nvPr>
        </p:nvSpPr>
        <p:spPr/>
        <p:txBody>
          <a:bodyPr/>
          <a:lstStyle/>
          <a:p>
            <a:r>
              <a:rPr lang="en-GB"/>
              <a:t>In other words ask yourself some questions:</a:t>
            </a:r>
          </a:p>
        </p:txBody>
      </p:sp>
      <p:graphicFrame>
        <p:nvGraphicFramePr>
          <p:cNvPr id="4" name="Diagram 3">
            <a:extLst>
              <a:ext uri="{FF2B5EF4-FFF2-40B4-BE49-F238E27FC236}">
                <a16:creationId xmlns:a16="http://schemas.microsoft.com/office/drawing/2014/main" id="{3E0738E7-7974-4F70-B227-574611FE2D31}"/>
              </a:ext>
            </a:extLst>
          </p:cNvPr>
          <p:cNvGraphicFramePr/>
          <p:nvPr>
            <p:extLst>
              <p:ext uri="{D42A27DB-BD31-4B8C-83A1-F6EECF244321}">
                <p14:modId xmlns:p14="http://schemas.microsoft.com/office/powerpoint/2010/main" val="2100101138"/>
              </p:ext>
            </p:extLst>
          </p:nvPr>
        </p:nvGraphicFramePr>
        <p:xfrm>
          <a:off x="592950" y="1539874"/>
          <a:ext cx="10250541" cy="4722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C1801371-F3B2-48C8-88FE-D96506B79BB5}"/>
              </a:ext>
            </a:extLst>
          </p:cNvPr>
          <p:cNvPicPr>
            <a:picLocks noChangeAspect="1"/>
          </p:cNvPicPr>
          <p:nvPr/>
        </p:nvPicPr>
        <p:blipFill rotWithShape="1">
          <a:blip r:embed="rId7"/>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346629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63B0-D2D3-45F6-B655-21E2F630E176}"/>
              </a:ext>
            </a:extLst>
          </p:cNvPr>
          <p:cNvSpPr>
            <a:spLocks noGrp="1"/>
          </p:cNvSpPr>
          <p:nvPr>
            <p:ph type="title"/>
          </p:nvPr>
        </p:nvSpPr>
        <p:spPr>
          <a:xfrm>
            <a:off x="464403" y="296467"/>
            <a:ext cx="8534400" cy="1507067"/>
          </a:xfrm>
        </p:spPr>
        <p:txBody>
          <a:bodyPr/>
          <a:lstStyle/>
          <a:p>
            <a:r>
              <a:rPr lang="en-GB" dirty="0"/>
              <a:t>Online Threat Modelling Tools</a:t>
            </a:r>
          </a:p>
        </p:txBody>
      </p:sp>
      <p:sp>
        <p:nvSpPr>
          <p:cNvPr id="3" name="Content Placeholder 2">
            <a:extLst>
              <a:ext uri="{FF2B5EF4-FFF2-40B4-BE49-F238E27FC236}">
                <a16:creationId xmlns:a16="http://schemas.microsoft.com/office/drawing/2014/main" id="{C80EC0BF-F854-4EE9-8103-90DC12965EBE}"/>
              </a:ext>
            </a:extLst>
          </p:cNvPr>
          <p:cNvSpPr>
            <a:spLocks noGrp="1"/>
          </p:cNvSpPr>
          <p:nvPr>
            <p:ph idx="1"/>
          </p:nvPr>
        </p:nvSpPr>
        <p:spPr>
          <a:xfrm>
            <a:off x="464403" y="1072662"/>
            <a:ext cx="8653219" cy="4415367"/>
          </a:xfrm>
        </p:spPr>
        <p:txBody>
          <a:bodyPr/>
          <a:lstStyle/>
          <a:p>
            <a:r>
              <a:rPr lang="en-GB" dirty="0">
                <a:hlinkClick r:id="rId2"/>
              </a:rPr>
              <a:t>https://online.visual-paradigm.com/drive/#diagramlist:proj=0&amp;new=ThreatModelDiagram</a:t>
            </a:r>
            <a:endParaRPr lang="en-GB" dirty="0"/>
          </a:p>
          <a:p>
            <a:r>
              <a:rPr lang="en-GB" dirty="0">
                <a:hlinkClick r:id="rId3"/>
              </a:rPr>
              <a:t>https://owasp.org/www-project-threat-dragon/</a:t>
            </a:r>
            <a:endParaRPr lang="en-GB" dirty="0"/>
          </a:p>
          <a:p>
            <a:r>
              <a:rPr lang="en-GB" dirty="0">
                <a:hlinkClick r:id="rId4"/>
              </a:rPr>
              <a:t>https://github.com/filetrust/threat-model-cookbook</a:t>
            </a:r>
            <a:r>
              <a:rPr lang="en-GB" dirty="0"/>
              <a:t> </a:t>
            </a:r>
          </a:p>
          <a:p>
            <a:r>
              <a:rPr lang="en-GB" dirty="0">
                <a:hlinkClick r:id="rId5"/>
              </a:rPr>
              <a:t>https://www.owasp.org/index.php/OWASP_Threat_Model_Cookbook</a:t>
            </a:r>
            <a:endParaRPr lang="en-GB" dirty="0"/>
          </a:p>
          <a:p>
            <a:pPr marL="0" indent="0">
              <a:buNone/>
            </a:pPr>
            <a:endParaRPr lang="en-GB" dirty="0"/>
          </a:p>
        </p:txBody>
      </p:sp>
      <p:pic>
        <p:nvPicPr>
          <p:cNvPr id="6" name="Content Placeholder 4">
            <a:extLst>
              <a:ext uri="{FF2B5EF4-FFF2-40B4-BE49-F238E27FC236}">
                <a16:creationId xmlns:a16="http://schemas.microsoft.com/office/drawing/2014/main" id="{3B71E350-4D03-411B-A6CC-F0F98D4CCBFD}"/>
              </a:ext>
            </a:extLst>
          </p:cNvPr>
          <p:cNvPicPr>
            <a:picLocks noChangeAspect="1"/>
          </p:cNvPicPr>
          <p:nvPr/>
        </p:nvPicPr>
        <p:blipFill rotWithShape="1">
          <a:blip r:embed="rId6"/>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17859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79CF5-6D37-4BB0-BEE6-1D14EF092C59}"/>
              </a:ext>
            </a:extLst>
          </p:cNvPr>
          <p:cNvSpPr>
            <a:spLocks noGrp="1"/>
          </p:cNvSpPr>
          <p:nvPr>
            <p:ph type="dt" sz="half" idx="10"/>
          </p:nvPr>
        </p:nvSpPr>
        <p:spPr/>
        <p:txBody>
          <a:bodyPr/>
          <a:lstStyle/>
          <a:p>
            <a:fld id="{849255E5-F24F-4D15-83D8-B5C0740D6100}" type="datetime1">
              <a:rPr lang="en-US" smtClean="0"/>
              <a:t>6/8/2020</a:t>
            </a:fld>
            <a:endParaRPr lang="en-US"/>
          </a:p>
        </p:txBody>
      </p:sp>
      <p:sp>
        <p:nvSpPr>
          <p:cNvPr id="3" name="Footer Placeholder 2">
            <a:extLst>
              <a:ext uri="{FF2B5EF4-FFF2-40B4-BE49-F238E27FC236}">
                <a16:creationId xmlns:a16="http://schemas.microsoft.com/office/drawing/2014/main" id="{6F46D2CE-770D-44A9-B41B-DF0A16062FB5}"/>
              </a:ext>
            </a:extLst>
          </p:cNvPr>
          <p:cNvSpPr>
            <a:spLocks noGrp="1"/>
          </p:cNvSpPr>
          <p:nvPr>
            <p:ph type="ftr" sz="quarter" idx="11"/>
          </p:nvPr>
        </p:nvSpPr>
        <p:spPr/>
        <p:txBody>
          <a:bodyPr/>
          <a:lstStyle/>
          <a:p>
            <a:endParaRPr lang="en-US"/>
          </a:p>
        </p:txBody>
      </p:sp>
      <p:sp>
        <p:nvSpPr>
          <p:cNvPr id="4" name="TextBox 3">
            <a:extLst>
              <a:ext uri="{FF2B5EF4-FFF2-40B4-BE49-F238E27FC236}">
                <a16:creationId xmlns:a16="http://schemas.microsoft.com/office/drawing/2014/main" id="{26A5F0D5-271A-4E5D-AC5A-9A04A9A3CC76}"/>
              </a:ext>
            </a:extLst>
          </p:cNvPr>
          <p:cNvSpPr txBox="1"/>
          <p:nvPr/>
        </p:nvSpPr>
        <p:spPr>
          <a:xfrm>
            <a:off x="1492898" y="1931437"/>
            <a:ext cx="8752114" cy="369332"/>
          </a:xfrm>
          <a:prstGeom prst="rect">
            <a:avLst/>
          </a:prstGeom>
          <a:noFill/>
        </p:spPr>
        <p:txBody>
          <a:bodyPr wrap="square" rtlCol="0">
            <a:spAutoFit/>
          </a:bodyPr>
          <a:lstStyle/>
          <a:p>
            <a:r>
              <a:rPr lang="en-GB" dirty="0"/>
              <a:t>LETS DO A THREAT MODEL NOW!</a:t>
            </a:r>
          </a:p>
        </p:txBody>
      </p:sp>
    </p:spTree>
    <p:extLst>
      <p:ext uri="{BB962C8B-B14F-4D97-AF65-F5344CB8AC3E}">
        <p14:creationId xmlns:p14="http://schemas.microsoft.com/office/powerpoint/2010/main" val="198448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FF8F0C-DE3F-44AB-B2F6-5DECE005B052}"/>
              </a:ext>
            </a:extLst>
          </p:cNvPr>
          <p:cNvSpPr txBox="1"/>
          <p:nvPr/>
        </p:nvSpPr>
        <p:spPr>
          <a:xfrm>
            <a:off x="440267" y="365622"/>
            <a:ext cx="10927644" cy="3693319"/>
          </a:xfrm>
          <a:prstGeom prst="rect">
            <a:avLst/>
          </a:prstGeom>
          <a:noFill/>
        </p:spPr>
        <p:txBody>
          <a:bodyPr wrap="square" rtlCol="0">
            <a:spAutoFit/>
          </a:bodyPr>
          <a:lstStyle/>
          <a:p>
            <a:endParaRPr lang="en-GB" dirty="0"/>
          </a:p>
          <a:p>
            <a:r>
              <a:rPr lang="en-GB" dirty="0">
                <a:latin typeface="Lato" panose="020F0502020204030203"/>
              </a:rPr>
              <a:t>Scenarios:</a:t>
            </a:r>
          </a:p>
          <a:p>
            <a:endParaRPr lang="en-GB" dirty="0">
              <a:latin typeface="Lato" panose="020F0502020204030203"/>
            </a:endParaRPr>
          </a:p>
          <a:p>
            <a:pPr marL="342900" indent="-342900">
              <a:buAutoNum type="arabicPeriod"/>
            </a:pPr>
            <a:r>
              <a:rPr lang="en-GB" dirty="0">
                <a:latin typeface="Lato" panose="020F0502020204030203"/>
              </a:rPr>
              <a:t>Threat Modelling Password Complexity With 2 FA</a:t>
            </a:r>
          </a:p>
          <a:p>
            <a:pPr marL="342900" indent="-342900">
              <a:buAutoNum type="arabicPeriod"/>
            </a:pPr>
            <a:r>
              <a:rPr lang="en-GB" dirty="0">
                <a:latin typeface="Lato" panose="020F0502020204030203"/>
              </a:rPr>
              <a:t>Using Lambda/Azure Functions to process malicious files</a:t>
            </a:r>
          </a:p>
          <a:p>
            <a:pPr marL="342900" indent="-342900">
              <a:buAutoNum type="arabicPeriod"/>
            </a:pPr>
            <a:r>
              <a:rPr lang="en-GB" dirty="0">
                <a:latin typeface="Lato" panose="020F0502020204030203"/>
              </a:rPr>
              <a:t>API Keys in Public GitHub Repos during an incident</a:t>
            </a:r>
          </a:p>
          <a:p>
            <a:pPr marL="342900" indent="-342900">
              <a:buAutoNum type="arabicPeriod"/>
            </a:pPr>
            <a:r>
              <a:rPr lang="en-GB" dirty="0">
                <a:latin typeface="Lato" panose="020F0502020204030203"/>
              </a:rPr>
              <a:t>Power Bi Scenario</a:t>
            </a:r>
          </a:p>
          <a:p>
            <a:pPr marL="342900" indent="-342900">
              <a:buAutoNum type="arabicPeriod"/>
            </a:pPr>
            <a:endParaRPr lang="en-GB" dirty="0">
              <a:latin typeface="Lato" panose="020F0502020204030203"/>
            </a:endParaRPr>
          </a:p>
          <a:p>
            <a:r>
              <a:rPr lang="en-GB" dirty="0">
                <a:latin typeface="Lato" panose="020F0502020204030203"/>
              </a:rPr>
              <a:t>Do you have any questions for developers or business owners? Ask in breakout rooms!</a:t>
            </a:r>
          </a:p>
          <a:p>
            <a:endParaRPr lang="en-GB" dirty="0"/>
          </a:p>
          <a:p>
            <a:endParaRPr lang="en-GB" dirty="0"/>
          </a:p>
          <a:p>
            <a:endParaRPr lang="en-GB" dirty="0"/>
          </a:p>
          <a:p>
            <a:endParaRPr lang="en-GB" dirty="0"/>
          </a:p>
        </p:txBody>
      </p:sp>
      <p:pic>
        <p:nvPicPr>
          <p:cNvPr id="5" name="Content Placeholder 4">
            <a:extLst>
              <a:ext uri="{FF2B5EF4-FFF2-40B4-BE49-F238E27FC236}">
                <a16:creationId xmlns:a16="http://schemas.microsoft.com/office/drawing/2014/main" id="{9C2E4719-9E9A-4850-9BCC-1978FFA1EC39}"/>
              </a:ext>
            </a:extLst>
          </p:cNvPr>
          <p:cNvPicPr>
            <a:picLocks noChangeAspect="1"/>
          </p:cNvPicPr>
          <p:nvPr/>
        </p:nvPicPr>
        <p:blipFill rotWithShape="1">
          <a:blip r:embed="rId2"/>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117473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623F74-279B-46DF-84EF-0B0E33B1E7F2}"/>
              </a:ext>
            </a:extLst>
          </p:cNvPr>
          <p:cNvPicPr>
            <a:picLocks noChangeAspect="1"/>
          </p:cNvPicPr>
          <p:nvPr/>
        </p:nvPicPr>
        <p:blipFill>
          <a:blip r:embed="rId2"/>
          <a:stretch>
            <a:fillRect/>
          </a:stretch>
        </p:blipFill>
        <p:spPr>
          <a:xfrm>
            <a:off x="2639873" y="1199010"/>
            <a:ext cx="8081001" cy="5206980"/>
          </a:xfrm>
          <a:prstGeom prst="rect">
            <a:avLst/>
          </a:prstGeom>
        </p:spPr>
      </p:pic>
      <p:sp>
        <p:nvSpPr>
          <p:cNvPr id="3" name="TextBox 2">
            <a:extLst>
              <a:ext uri="{FF2B5EF4-FFF2-40B4-BE49-F238E27FC236}">
                <a16:creationId xmlns:a16="http://schemas.microsoft.com/office/drawing/2014/main" id="{6420522D-7648-434C-9835-B4488F3EE765}"/>
              </a:ext>
            </a:extLst>
          </p:cNvPr>
          <p:cNvSpPr txBox="1"/>
          <p:nvPr/>
        </p:nvSpPr>
        <p:spPr>
          <a:xfrm>
            <a:off x="223243" y="2136338"/>
            <a:ext cx="1738489" cy="2585323"/>
          </a:xfrm>
          <a:prstGeom prst="rect">
            <a:avLst/>
          </a:prstGeom>
          <a:noFill/>
        </p:spPr>
        <p:txBody>
          <a:bodyPr wrap="square" rtlCol="0">
            <a:spAutoFit/>
          </a:bodyPr>
          <a:lstStyle/>
          <a:p>
            <a:r>
              <a:rPr lang="en-GB" dirty="0">
                <a:latin typeface="Lato" panose="020F0502020204030203"/>
              </a:rPr>
              <a:t>Lets complete this threat model by asking the developers more questions </a:t>
            </a:r>
            <a:r>
              <a:rPr lang="en-GB" dirty="0">
                <a:latin typeface="Lato" panose="020F0502020204030203"/>
                <a:sym typeface="Wingdings" panose="05000000000000000000" pitchFamily="2" charset="2"/>
              </a:rPr>
              <a:t> </a:t>
            </a:r>
          </a:p>
          <a:p>
            <a:endParaRPr lang="en-GB" dirty="0">
              <a:latin typeface="Lato" panose="020F0502020204030203"/>
              <a:sym typeface="Wingdings" panose="05000000000000000000" pitchFamily="2" charset="2"/>
            </a:endParaRPr>
          </a:p>
          <a:p>
            <a:r>
              <a:rPr lang="en-GB" dirty="0">
                <a:latin typeface="Lato" panose="020F0502020204030203"/>
                <a:sym typeface="Wingdings" panose="05000000000000000000" pitchFamily="2" charset="2"/>
              </a:rPr>
              <a:t>Ask away!</a:t>
            </a:r>
            <a:endParaRPr lang="en-GB" dirty="0">
              <a:latin typeface="Lato" panose="020F0502020204030203"/>
            </a:endParaRPr>
          </a:p>
        </p:txBody>
      </p:sp>
      <p:pic>
        <p:nvPicPr>
          <p:cNvPr id="4" name="Content Placeholder 4">
            <a:extLst>
              <a:ext uri="{FF2B5EF4-FFF2-40B4-BE49-F238E27FC236}">
                <a16:creationId xmlns:a16="http://schemas.microsoft.com/office/drawing/2014/main" id="{46526E41-7AEB-4799-8241-DD33E7BF9DF9}"/>
              </a:ext>
            </a:extLst>
          </p:cNvPr>
          <p:cNvPicPr>
            <a:picLocks noChangeAspect="1"/>
          </p:cNvPicPr>
          <p:nvPr/>
        </p:nvPicPr>
        <p:blipFill rotWithShape="1">
          <a:blip r:embed="rId3"/>
          <a:srcRect l="-7" r="59170"/>
          <a:stretch/>
        </p:blipFill>
        <p:spPr>
          <a:xfrm>
            <a:off x="142168" y="59015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
        <p:nvSpPr>
          <p:cNvPr id="6" name="TextBox 5">
            <a:extLst>
              <a:ext uri="{FF2B5EF4-FFF2-40B4-BE49-F238E27FC236}">
                <a16:creationId xmlns:a16="http://schemas.microsoft.com/office/drawing/2014/main" id="{25ACC3C1-4E1B-4177-939E-E0E7864DE507}"/>
              </a:ext>
            </a:extLst>
          </p:cNvPr>
          <p:cNvSpPr txBox="1"/>
          <p:nvPr/>
        </p:nvSpPr>
        <p:spPr>
          <a:xfrm>
            <a:off x="363894" y="144101"/>
            <a:ext cx="10077061" cy="523220"/>
          </a:xfrm>
          <a:prstGeom prst="rect">
            <a:avLst/>
          </a:prstGeom>
          <a:noFill/>
        </p:spPr>
        <p:txBody>
          <a:bodyPr wrap="square" rtlCol="0">
            <a:spAutoFit/>
          </a:bodyPr>
          <a:lstStyle/>
          <a:p>
            <a:r>
              <a:rPr lang="en-GB" sz="2800" dirty="0">
                <a:latin typeface="Lato" panose="020F0502020204030203"/>
              </a:rPr>
              <a:t>POWER BI THREAT MODEL SCENARIO</a:t>
            </a:r>
          </a:p>
        </p:txBody>
      </p:sp>
      <p:sp>
        <p:nvSpPr>
          <p:cNvPr id="7" name="Rectangle 6">
            <a:extLst>
              <a:ext uri="{FF2B5EF4-FFF2-40B4-BE49-F238E27FC236}">
                <a16:creationId xmlns:a16="http://schemas.microsoft.com/office/drawing/2014/main" id="{46B69491-5145-4977-A022-97EB8B37D42A}"/>
              </a:ext>
            </a:extLst>
          </p:cNvPr>
          <p:cNvSpPr/>
          <p:nvPr/>
        </p:nvSpPr>
        <p:spPr>
          <a:xfrm>
            <a:off x="3023118" y="1595535"/>
            <a:ext cx="3601617" cy="19594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569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A5E4048-8AD9-43F3-80A4-336AA3DF3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344151FD-016D-49D2-B2DA-5C5CB910FD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91D03EE-0060-4DFC-8FAD-50704819E2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8136328-C5EB-4E11-9DE3-A31CA17BE3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834FD73-4E36-4D50-80FD-EF777E0B9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0F62F88-AC98-49AC-8273-8326C4E2EC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1" name="Rectangle 30">
            <a:extLst>
              <a:ext uri="{FF2B5EF4-FFF2-40B4-BE49-F238E27FC236}">
                <a16:creationId xmlns:a16="http://schemas.microsoft.com/office/drawing/2014/main" id="{B3A01C35-BA85-48A8-B55E-143BA21CF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66B7E-243F-43D5-94C3-93384F208D4A}"/>
              </a:ext>
            </a:extLst>
          </p:cNvPr>
          <p:cNvSpPr>
            <a:spLocks noGrp="1"/>
          </p:cNvSpPr>
          <p:nvPr>
            <p:ph type="title"/>
          </p:nvPr>
        </p:nvSpPr>
        <p:spPr>
          <a:xfrm>
            <a:off x="7532710" y="620722"/>
            <a:ext cx="3518748" cy="1142462"/>
          </a:xfrm>
        </p:spPr>
        <p:txBody>
          <a:bodyPr vert="horz" lIns="91440" tIns="45720" rIns="91440" bIns="45720" rtlCol="0" anchor="b">
            <a:normAutofit/>
          </a:bodyPr>
          <a:lstStyle/>
          <a:p>
            <a:r>
              <a:rPr lang="en-US" sz="2800">
                <a:latin typeface="+mj-lt"/>
                <a:ea typeface="+mj-ea"/>
                <a:cs typeface="+mj-cs"/>
              </a:rPr>
              <a:t>What is Next?</a:t>
            </a:r>
          </a:p>
        </p:txBody>
      </p:sp>
      <p:sp>
        <p:nvSpPr>
          <p:cNvPr id="33" name="Snip Diagonal Corner Rectangle 24">
            <a:extLst>
              <a:ext uri="{FF2B5EF4-FFF2-40B4-BE49-F238E27FC236}">
                <a16:creationId xmlns:a16="http://schemas.microsoft.com/office/drawing/2014/main" id="{BC307542-EE90-4E2E-B693-14BDBCB3A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B0B03C84-3C5D-4256-A126-156ECA08EBD1}"/>
              </a:ext>
            </a:extLst>
          </p:cNvPr>
          <p:cNvPicPr>
            <a:picLocks noChangeAspect="1"/>
          </p:cNvPicPr>
          <p:nvPr/>
        </p:nvPicPr>
        <p:blipFill rotWithShape="1">
          <a:blip r:embed="rId2"/>
          <a:srcRect r="15885"/>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19" name="Text Placeholder 2">
            <a:extLst>
              <a:ext uri="{FF2B5EF4-FFF2-40B4-BE49-F238E27FC236}">
                <a16:creationId xmlns:a16="http://schemas.microsoft.com/office/drawing/2014/main" id="{2D5B8D7B-C79E-4418-AC56-B2ED0EF00017}"/>
              </a:ext>
            </a:extLst>
          </p:cNvPr>
          <p:cNvSpPr>
            <a:spLocks noGrp="1"/>
          </p:cNvSpPr>
          <p:nvPr>
            <p:ph type="body" sz="quarter" idx="10"/>
          </p:nvPr>
        </p:nvSpPr>
        <p:spPr>
          <a:xfrm>
            <a:off x="7532710" y="1822448"/>
            <a:ext cx="4309334" cy="3641373"/>
          </a:xfrm>
        </p:spPr>
        <p:txBody>
          <a:bodyPr vert="horz" lIns="91440" tIns="45720" rIns="91440" bIns="45720" rtlCol="0" anchor="t">
            <a:normAutofit/>
          </a:bodyPr>
          <a:lstStyle/>
          <a:p>
            <a:pPr>
              <a:lnSpc>
                <a:spcPct val="90000"/>
              </a:lnSpc>
              <a:buFont typeface="Wingdings 3" panose="05040102010807070707" pitchFamily="18" charset="2"/>
              <a:buChar char=""/>
            </a:pPr>
            <a:r>
              <a:rPr lang="en-US" sz="1800" dirty="0">
                <a:solidFill>
                  <a:schemeClr val="tx1"/>
                </a:solidFill>
              </a:rPr>
              <a:t>​</a:t>
            </a:r>
            <a:r>
              <a:rPr lang="en-US" sz="1800" dirty="0">
                <a:solidFill>
                  <a:schemeClr val="tx1"/>
                </a:solidFill>
                <a:hlinkClick r:id="rId3">
                  <a:extLst>
                    <a:ext uri="{A12FA001-AC4F-418D-AE19-62706E023703}">
                      <ahyp:hlinkClr xmlns:ahyp="http://schemas.microsoft.com/office/drawing/2018/hyperlinkcolor" val="tx"/>
                    </a:ext>
                  </a:extLst>
                </a:hlinkClick>
              </a:rPr>
              <a:t>More About Threat Modelling</a:t>
            </a:r>
            <a:endParaRPr lang="en-US" sz="1800" dirty="0">
              <a:solidFill>
                <a:schemeClr val="tx1"/>
              </a:solidFill>
            </a:endParaRPr>
          </a:p>
          <a:p>
            <a:pPr marL="0" indent="0" fontAlgn="base">
              <a:lnSpc>
                <a:spcPct val="90000"/>
              </a:lnSpc>
              <a:buFont typeface="Wingdings 3" panose="05040102010807070707" pitchFamily="18" charset="2"/>
              <a:buChar char=""/>
            </a:pPr>
            <a:endParaRPr lang="en-US" sz="1800" dirty="0">
              <a:solidFill>
                <a:schemeClr val="tx1"/>
              </a:solidFill>
            </a:endParaRPr>
          </a:p>
          <a:p>
            <a:pPr fontAlgn="base">
              <a:lnSpc>
                <a:spcPct val="90000"/>
              </a:lnSpc>
              <a:buFont typeface="Wingdings 3" panose="05040102010807070707" pitchFamily="18" charset="2"/>
              <a:buChar char=""/>
            </a:pPr>
            <a:r>
              <a:rPr lang="en-US" sz="1800" dirty="0">
                <a:solidFill>
                  <a:schemeClr val="tx1"/>
                </a:solidFill>
                <a:hlinkClick r:id="rId4">
                  <a:extLst>
                    <a:ext uri="{A12FA001-AC4F-418D-AE19-62706E023703}">
                      <ahyp:hlinkClr xmlns:ahyp="http://schemas.microsoft.com/office/drawing/2018/hyperlinkcolor" val="tx"/>
                    </a:ext>
                  </a:extLst>
                </a:hlinkClick>
              </a:rPr>
              <a:t>Check out more about OWAS TOP – this is your secure coding bread and butter!</a:t>
            </a:r>
            <a:r>
              <a:rPr lang="en-US" sz="1800" dirty="0">
                <a:solidFill>
                  <a:schemeClr val="tx1"/>
                </a:solidFill>
              </a:rPr>
              <a:t> ​</a:t>
            </a:r>
          </a:p>
          <a:p>
            <a:pPr marL="0" indent="0">
              <a:lnSpc>
                <a:spcPct val="90000"/>
              </a:lnSpc>
              <a:buFont typeface="Wingdings 3" panose="05040102010807070707" pitchFamily="18" charset="2"/>
              <a:buChar char=""/>
            </a:pPr>
            <a:endParaRPr lang="en-US" sz="1800" dirty="0">
              <a:solidFill>
                <a:schemeClr val="tx1"/>
              </a:solidFill>
            </a:endParaRPr>
          </a:p>
          <a:p>
            <a:pPr>
              <a:lnSpc>
                <a:spcPct val="90000"/>
              </a:lnSpc>
              <a:buFont typeface="Wingdings 3" panose="05040102010807070707" pitchFamily="18" charset="2"/>
              <a:buChar char=""/>
            </a:pPr>
            <a:r>
              <a:rPr lang="en-US" sz="1800" dirty="0">
                <a:solidFill>
                  <a:schemeClr val="tx1"/>
                </a:solidFill>
              </a:rPr>
              <a:t>Checkout the </a:t>
            </a:r>
            <a:r>
              <a:rPr lang="en-US" sz="1800" dirty="0">
                <a:solidFill>
                  <a:schemeClr val="tx1"/>
                </a:solidFill>
                <a:hlinkClick r:id="rId5">
                  <a:extLst>
                    <a:ext uri="{A12FA001-AC4F-418D-AE19-62706E023703}">
                      <ahyp:hlinkClr xmlns:ahyp="http://schemas.microsoft.com/office/drawing/2018/hyperlinkcolor" val="tx"/>
                    </a:ext>
                  </a:extLst>
                </a:hlinkClick>
              </a:rPr>
              <a:t>secure coding practice guideline</a:t>
            </a:r>
            <a:r>
              <a:rPr lang="en-US" sz="1800" dirty="0">
                <a:solidFill>
                  <a:schemeClr val="tx1"/>
                </a:solidFill>
              </a:rPr>
              <a:t> &amp; </a:t>
            </a:r>
            <a:r>
              <a:rPr lang="en-US" sz="1800" dirty="0">
                <a:solidFill>
                  <a:schemeClr val="tx1"/>
                </a:solidFill>
                <a:hlinkClick r:id="rId6">
                  <a:extLst>
                    <a:ext uri="{A12FA001-AC4F-418D-AE19-62706E023703}">
                      <ahyp:hlinkClr xmlns:ahyp="http://schemas.microsoft.com/office/drawing/2018/hyperlinkcolor" val="tx"/>
                    </a:ext>
                  </a:extLst>
                </a:hlinkClick>
              </a:rPr>
              <a:t>the SANS secure coding checklist</a:t>
            </a:r>
            <a:r>
              <a:rPr lang="en-US" sz="1800" dirty="0">
                <a:solidFill>
                  <a:schemeClr val="tx1"/>
                </a:solidFill>
              </a:rPr>
              <a:t> </a:t>
            </a:r>
          </a:p>
          <a:p>
            <a:pPr fontAlgn="base">
              <a:lnSpc>
                <a:spcPct val="90000"/>
              </a:lnSpc>
              <a:buFont typeface="Wingdings 3" panose="05040102010807070707" pitchFamily="18" charset="2"/>
              <a:buChar char=""/>
            </a:pPr>
            <a:r>
              <a:rPr lang="en-US" sz="1800" dirty="0">
                <a:solidFill>
                  <a:schemeClr val="tx1"/>
                </a:solidFill>
                <a:hlinkClick r:id="rId7">
                  <a:extLst>
                    <a:ext uri="{A12FA001-AC4F-418D-AE19-62706E023703}">
                      <ahyp:hlinkClr xmlns:ahyp="http://schemas.microsoft.com/office/drawing/2018/hyperlinkcolor" val="tx"/>
                    </a:ext>
                  </a:extLst>
                </a:hlinkClick>
              </a:rPr>
              <a:t>Keep an eye on the most common vulnerabilities​</a:t>
            </a:r>
            <a:r>
              <a:rPr lang="en-US" sz="1800" dirty="0">
                <a:solidFill>
                  <a:schemeClr val="tx1"/>
                </a:solidFill>
              </a:rPr>
              <a:t> </a:t>
            </a:r>
            <a:endParaRPr lang="en-US" sz="1800" u="sng" dirty="0">
              <a:solidFill>
                <a:schemeClr val="tx1"/>
              </a:solidFill>
            </a:endParaRPr>
          </a:p>
          <a:p>
            <a:pPr>
              <a:lnSpc>
                <a:spcPct val="90000"/>
              </a:lnSpc>
              <a:buFont typeface="Wingdings 3" panose="05040102010807070707" pitchFamily="18" charset="2"/>
              <a:buChar char=""/>
            </a:pPr>
            <a:endParaRPr lang="en-US" sz="1800" dirty="0">
              <a:solidFill>
                <a:schemeClr val="tx1"/>
              </a:solidFill>
            </a:endParaRPr>
          </a:p>
        </p:txBody>
      </p:sp>
      <p:grpSp>
        <p:nvGrpSpPr>
          <p:cNvPr id="35" name="Group 34">
            <a:extLst>
              <a:ext uri="{FF2B5EF4-FFF2-40B4-BE49-F238E27FC236}">
                <a16:creationId xmlns:a16="http://schemas.microsoft.com/office/drawing/2014/main" id="{B892C16D-E4DF-40C1-B474-0B2188FCE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6" name="Straight Connector 35">
              <a:extLst>
                <a:ext uri="{FF2B5EF4-FFF2-40B4-BE49-F238E27FC236}">
                  <a16:creationId xmlns:a16="http://schemas.microsoft.com/office/drawing/2014/main" id="{4D099E65-7E93-45A9-94F8-AFC49A81DD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5F2E5F4-AD0C-41E1-B607-24C5BA4A12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5BABEFDB-C0FD-48BE-9573-83AC691F3A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B7E9A77D-325A-46AD-A8BE-53CF3E6487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03DEEF1-8BC0-412B-9976-97C8E5201C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20" name="Content Placeholder 4">
            <a:extLst>
              <a:ext uri="{FF2B5EF4-FFF2-40B4-BE49-F238E27FC236}">
                <a16:creationId xmlns:a16="http://schemas.microsoft.com/office/drawing/2014/main" id="{ADD5F401-3639-4320-ABE1-DE914C2DBE1B}"/>
              </a:ext>
            </a:extLst>
          </p:cNvPr>
          <p:cNvPicPr>
            <a:picLocks noChangeAspect="1"/>
          </p:cNvPicPr>
          <p:nvPr/>
        </p:nvPicPr>
        <p:blipFill rotWithShape="1">
          <a:blip r:embed="rId8"/>
          <a:srcRect l="-7" r="59170"/>
          <a:stretch/>
        </p:blipFill>
        <p:spPr>
          <a:xfrm>
            <a:off x="10292292" y="63544"/>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1230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34F9-EE8C-4661-8E4C-19C26CF4CAD9}"/>
              </a:ext>
            </a:extLst>
          </p:cNvPr>
          <p:cNvSpPr>
            <a:spLocks noGrp="1"/>
          </p:cNvSpPr>
          <p:nvPr>
            <p:ph type="title"/>
          </p:nvPr>
        </p:nvSpPr>
        <p:spPr>
          <a:xfrm>
            <a:off x="526388" y="4876800"/>
            <a:ext cx="8534400" cy="1507067"/>
          </a:xfrm>
        </p:spPr>
        <p:txBody>
          <a:bodyPr vert="horz" lIns="91440" tIns="45720" rIns="91440" bIns="45720" rtlCol="0" anchor="ctr">
            <a:normAutofit/>
          </a:bodyPr>
          <a:lstStyle/>
          <a:p>
            <a:r>
              <a:rPr lang="en-US" sz="3600" dirty="0">
                <a:latin typeface="+mj-lt"/>
                <a:ea typeface="+mj-ea"/>
                <a:cs typeface="+mj-cs"/>
              </a:rPr>
              <a:t>Threat model</a:t>
            </a:r>
          </a:p>
        </p:txBody>
      </p:sp>
      <p:graphicFrame>
        <p:nvGraphicFramePr>
          <p:cNvPr id="15" name="Text Placeholder 2">
            <a:extLst>
              <a:ext uri="{FF2B5EF4-FFF2-40B4-BE49-F238E27FC236}">
                <a16:creationId xmlns:a16="http://schemas.microsoft.com/office/drawing/2014/main" id="{46A19C63-2D35-42F7-A931-B8394D9A36BB}"/>
              </a:ext>
            </a:extLst>
          </p:cNvPr>
          <p:cNvGraphicFramePr/>
          <p:nvPr>
            <p:extLst>
              <p:ext uri="{D42A27DB-BD31-4B8C-83A1-F6EECF244321}">
                <p14:modId xmlns:p14="http://schemas.microsoft.com/office/powerpoint/2010/main" val="3371723232"/>
              </p:ext>
            </p:extLst>
          </p:nvPr>
        </p:nvGraphicFramePr>
        <p:xfrm>
          <a:off x="380207" y="1430337"/>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9" name="Content Placeholder 4">
            <a:extLst>
              <a:ext uri="{FF2B5EF4-FFF2-40B4-BE49-F238E27FC236}">
                <a16:creationId xmlns:a16="http://schemas.microsoft.com/office/drawing/2014/main" id="{DFAD57C5-26BD-4948-A698-45F680210627}"/>
              </a:ext>
            </a:extLst>
          </p:cNvPr>
          <p:cNvPicPr>
            <a:picLocks noChangeAspect="1"/>
          </p:cNvPicPr>
          <p:nvPr/>
        </p:nvPicPr>
        <p:blipFill rotWithShape="1">
          <a:blip r:embed="rId7"/>
          <a:srcRect l="-7" r="59170"/>
          <a:stretch/>
        </p:blipFill>
        <p:spPr>
          <a:xfrm>
            <a:off x="10196945" y="259144"/>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1387355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2638-780B-497C-8646-094DBB99D7E1}"/>
              </a:ext>
            </a:extLst>
          </p:cNvPr>
          <p:cNvSpPr>
            <a:spLocks noGrp="1"/>
          </p:cNvSpPr>
          <p:nvPr>
            <p:ph type="title"/>
          </p:nvPr>
        </p:nvSpPr>
        <p:spPr/>
        <p:txBody>
          <a:bodyPr/>
          <a:lstStyle/>
          <a:p>
            <a:r>
              <a:rPr lang="en-GB"/>
              <a:t>References</a:t>
            </a:r>
          </a:p>
        </p:txBody>
      </p:sp>
      <p:sp>
        <p:nvSpPr>
          <p:cNvPr id="3" name="Text Placeholder 2">
            <a:extLst>
              <a:ext uri="{FF2B5EF4-FFF2-40B4-BE49-F238E27FC236}">
                <a16:creationId xmlns:a16="http://schemas.microsoft.com/office/drawing/2014/main" id="{AEC24BC4-262F-4549-BD54-C18E76A13A81}"/>
              </a:ext>
            </a:extLst>
          </p:cNvPr>
          <p:cNvSpPr>
            <a:spLocks noGrp="1"/>
          </p:cNvSpPr>
          <p:nvPr>
            <p:ph type="body" sz="quarter" idx="10"/>
          </p:nvPr>
        </p:nvSpPr>
        <p:spPr/>
        <p:txBody>
          <a:bodyPr>
            <a:normAutofit fontScale="77500" lnSpcReduction="20000"/>
          </a:bodyPr>
          <a:lstStyle/>
          <a:p>
            <a:pPr fontAlgn="base"/>
            <a:r>
              <a:rPr lang="en-US" dirty="0">
                <a:solidFill>
                  <a:schemeClr val="tx1"/>
                </a:solidFill>
              </a:rPr>
              <a:t>D. Cruz, </a:t>
            </a:r>
            <a:r>
              <a:rPr lang="en-US" i="1" dirty="0">
                <a:solidFill>
                  <a:schemeClr val="tx1"/>
                </a:solidFill>
              </a:rPr>
              <a:t>Using Threat Models To Control Project Brief 2017. </a:t>
            </a:r>
            <a:r>
              <a:rPr lang="en-US" dirty="0">
                <a:solidFill>
                  <a:schemeClr val="tx1"/>
                </a:solidFill>
              </a:rPr>
              <a:t>Accessed at https://www.slideshare.net/DinisCruz/using-threat-models-to-control-project-brief​</a:t>
            </a:r>
          </a:p>
          <a:p>
            <a:pPr fontAlgn="base"/>
            <a:endParaRPr lang="en-US" dirty="0">
              <a:solidFill>
                <a:schemeClr val="tx1"/>
              </a:solidFill>
            </a:endParaRPr>
          </a:p>
          <a:p>
            <a:pPr fontAlgn="base"/>
            <a:r>
              <a:rPr lang="en-US" dirty="0">
                <a:solidFill>
                  <a:schemeClr val="tx1"/>
                </a:solidFill>
              </a:rPr>
              <a:t>OWASP, </a:t>
            </a:r>
            <a:r>
              <a:rPr lang="en-US" i="1" dirty="0">
                <a:solidFill>
                  <a:schemeClr val="tx1"/>
                </a:solidFill>
              </a:rPr>
              <a:t>Advanced Threat Modelling. </a:t>
            </a:r>
            <a:r>
              <a:rPr lang="en-US" dirty="0">
                <a:solidFill>
                  <a:schemeClr val="tx1"/>
                </a:solidFill>
              </a:rPr>
              <a:t>D. Cruz, </a:t>
            </a:r>
            <a:r>
              <a:rPr lang="en-US" i="1" dirty="0">
                <a:solidFill>
                  <a:schemeClr val="tx1"/>
                </a:solidFill>
              </a:rPr>
              <a:t>Using Threat Models To Control Project Brief 2017. </a:t>
            </a:r>
            <a:r>
              <a:rPr lang="en-US" dirty="0">
                <a:solidFill>
                  <a:schemeClr val="tx1"/>
                </a:solidFill>
              </a:rPr>
              <a:t>Accessed at https://www.slideshare.net/DinisCruz/using-threat-models-to-control-project-brief​</a:t>
            </a:r>
          </a:p>
          <a:p>
            <a:pPr fontAlgn="base"/>
            <a:endParaRPr lang="en-US" dirty="0">
              <a:solidFill>
                <a:schemeClr val="tx1"/>
              </a:solidFill>
            </a:endParaRPr>
          </a:p>
          <a:p>
            <a:pPr fontAlgn="base"/>
            <a:r>
              <a:rPr lang="en-US" dirty="0">
                <a:solidFill>
                  <a:schemeClr val="tx1"/>
                </a:solidFill>
              </a:rPr>
              <a:t>Microsoft, </a:t>
            </a:r>
            <a:r>
              <a:rPr lang="en-US" i="1" dirty="0">
                <a:solidFill>
                  <a:schemeClr val="tx1"/>
                </a:solidFill>
              </a:rPr>
              <a:t>Security Development Lifecycle 2010. Accessed at </a:t>
            </a:r>
            <a:r>
              <a:rPr lang="en-US" dirty="0">
                <a:solidFill>
                  <a:schemeClr val="tx1"/>
                </a:solidFill>
              </a:rPr>
              <a:t>https://www.microsoft.com/en-us/download/confirmation.aspx?id=12379​</a:t>
            </a:r>
          </a:p>
          <a:p>
            <a:pPr fontAlgn="base"/>
            <a:endParaRPr lang="en-US" dirty="0">
              <a:solidFill>
                <a:schemeClr val="tx1"/>
              </a:solidFill>
            </a:endParaRPr>
          </a:p>
          <a:p>
            <a:pPr fontAlgn="base"/>
            <a:r>
              <a:rPr lang="en-US" dirty="0">
                <a:solidFill>
                  <a:schemeClr val="tx1"/>
                </a:solidFill>
              </a:rPr>
              <a:t>OWASP, </a:t>
            </a:r>
            <a:r>
              <a:rPr lang="en-US" i="1" dirty="0">
                <a:solidFill>
                  <a:schemeClr val="tx1"/>
                </a:solidFill>
              </a:rPr>
              <a:t>Top 10 Web Application Security Risks 2017. </a:t>
            </a:r>
            <a:r>
              <a:rPr lang="en-US" dirty="0">
                <a:solidFill>
                  <a:schemeClr val="tx1"/>
                </a:solidFill>
              </a:rPr>
              <a:t>Accessed at </a:t>
            </a:r>
            <a:r>
              <a:rPr lang="en-GB" u="sng" dirty="0">
                <a:solidFill>
                  <a:schemeClr val="tx1"/>
                </a:solidFill>
                <a:hlinkClick r:id="rId2">
                  <a:extLst>
                    <a:ext uri="{A12FA001-AC4F-418D-AE19-62706E023703}">
                      <ahyp:hlinkClr xmlns:ahyp="http://schemas.microsoft.com/office/drawing/2018/hyperlinkcolor" val="tx"/>
                    </a:ext>
                  </a:extLst>
                </a:hlinkClick>
              </a:rPr>
              <a:t>https://owasp.org/www-project-top-ten/</a:t>
            </a:r>
            <a:endParaRPr lang="en-GB" dirty="0">
              <a:solidFill>
                <a:schemeClr val="tx1"/>
              </a:solidFill>
            </a:endParaRPr>
          </a:p>
          <a:p>
            <a:pPr fontAlgn="base"/>
            <a:endParaRPr lang="en-US" dirty="0">
              <a:solidFill>
                <a:schemeClr val="tx1"/>
              </a:solidFill>
            </a:endParaRPr>
          </a:p>
          <a:p>
            <a:pPr fontAlgn="base"/>
            <a:r>
              <a:rPr lang="en-US" dirty="0">
                <a:solidFill>
                  <a:schemeClr val="tx1"/>
                </a:solidFill>
              </a:rPr>
              <a:t>Microsoft, </a:t>
            </a:r>
            <a:r>
              <a:rPr lang="en-US" i="1" dirty="0">
                <a:solidFill>
                  <a:schemeClr val="tx1"/>
                </a:solidFill>
              </a:rPr>
              <a:t>Security Development Lifecycle 2010. Accessed at </a:t>
            </a:r>
            <a:r>
              <a:rPr lang="en-US" dirty="0">
                <a:solidFill>
                  <a:schemeClr val="tx1"/>
                </a:solidFill>
              </a:rPr>
              <a:t>https://www.microsoft.com/en-us/download/confirmation.aspx?id=12379​</a:t>
            </a:r>
          </a:p>
          <a:p>
            <a:pPr fontAlgn="base"/>
            <a:endParaRPr lang="en-US" dirty="0">
              <a:solidFill>
                <a:schemeClr val="tx1"/>
              </a:solidFill>
            </a:endParaRPr>
          </a:p>
          <a:p>
            <a:pPr marL="0" indent="0">
              <a:buNone/>
            </a:pPr>
            <a:endParaRPr lang="en-GB" dirty="0"/>
          </a:p>
        </p:txBody>
      </p:sp>
      <p:pic>
        <p:nvPicPr>
          <p:cNvPr id="4" name="Content Placeholder 4">
            <a:extLst>
              <a:ext uri="{FF2B5EF4-FFF2-40B4-BE49-F238E27FC236}">
                <a16:creationId xmlns:a16="http://schemas.microsoft.com/office/drawing/2014/main" id="{598754EE-5B85-4A8A-B4E9-CD28D00EA98E}"/>
              </a:ext>
            </a:extLst>
          </p:cNvPr>
          <p:cNvPicPr>
            <a:picLocks noChangeAspect="1"/>
          </p:cNvPicPr>
          <p:nvPr/>
        </p:nvPicPr>
        <p:blipFill rotWithShape="1">
          <a:blip r:embed="rId3"/>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206434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3D537-F5A9-43DF-BDF4-E9CB874E2412}"/>
              </a:ext>
            </a:extLst>
          </p:cNvPr>
          <p:cNvSpPr txBox="1"/>
          <p:nvPr/>
        </p:nvSpPr>
        <p:spPr>
          <a:xfrm>
            <a:off x="1450109" y="1191491"/>
            <a:ext cx="8959273" cy="2123658"/>
          </a:xfrm>
          <a:prstGeom prst="rect">
            <a:avLst/>
          </a:prstGeom>
          <a:noFill/>
        </p:spPr>
        <p:txBody>
          <a:bodyPr wrap="square" rtlCol="0">
            <a:spAutoFit/>
          </a:bodyPr>
          <a:lstStyle/>
          <a:p>
            <a:r>
              <a:rPr lang="en-GB" sz="4400" dirty="0">
                <a:latin typeface="Lato" panose="020F0502020204030203"/>
              </a:rPr>
              <a:t>Thank You for Your Attention</a:t>
            </a:r>
          </a:p>
          <a:p>
            <a:endParaRPr lang="en-GB" sz="4400" dirty="0">
              <a:latin typeface="Lato" panose="020F0502020204030203"/>
            </a:endParaRPr>
          </a:p>
          <a:p>
            <a:r>
              <a:rPr lang="en-GB" sz="4400" dirty="0">
                <a:latin typeface="Lato" panose="020F0502020204030203"/>
              </a:rPr>
              <a:t>Questions?</a:t>
            </a:r>
          </a:p>
        </p:txBody>
      </p:sp>
    </p:spTree>
    <p:extLst>
      <p:ext uri="{BB962C8B-B14F-4D97-AF65-F5344CB8AC3E}">
        <p14:creationId xmlns:p14="http://schemas.microsoft.com/office/powerpoint/2010/main" val="250627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6FD2C564-5701-4E9D-9EAF-7D3583C58CA3}"/>
              </a:ext>
            </a:extLst>
          </p:cNvPr>
          <p:cNvPicPr>
            <a:picLocks noChangeAspect="1"/>
          </p:cNvPicPr>
          <p:nvPr/>
        </p:nvPicPr>
        <p:blipFill rotWithShape="1">
          <a:blip r:embed="rId2">
            <a:duotone>
              <a:schemeClr val="bg2">
                <a:shade val="45000"/>
                <a:satMod val="135000"/>
              </a:schemeClr>
              <a:prstClr val="white"/>
            </a:duotone>
            <a:alphaModFix amt="15000"/>
          </a:blip>
          <a:srcRect/>
          <a:stretch/>
        </p:blipFill>
        <p:spPr>
          <a:xfrm>
            <a:off x="20" y="10"/>
            <a:ext cx="12191980" cy="6857990"/>
          </a:xfrm>
          <a:prstGeom prst="rect">
            <a:avLst/>
          </a:prstGeom>
        </p:spPr>
      </p:pic>
      <p:sp>
        <p:nvSpPr>
          <p:cNvPr id="4" name="Title 1">
            <a:extLst>
              <a:ext uri="{FF2B5EF4-FFF2-40B4-BE49-F238E27FC236}">
                <a16:creationId xmlns:a16="http://schemas.microsoft.com/office/drawing/2014/main" id="{0A6CCD82-784B-4753-BB2B-4B944727E597}"/>
              </a:ext>
            </a:extLst>
          </p:cNvPr>
          <p:cNvSpPr txBox="1">
            <a:spLocks/>
          </p:cNvSpPr>
          <p:nvPr/>
        </p:nvSpPr>
        <p:spPr>
          <a:xfrm>
            <a:off x="922250" y="494820"/>
            <a:ext cx="8534400" cy="15070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Threat Model</a:t>
            </a:r>
          </a:p>
        </p:txBody>
      </p:sp>
      <p:sp>
        <p:nvSpPr>
          <p:cNvPr id="6" name="Rectangle 5">
            <a:extLst>
              <a:ext uri="{FF2B5EF4-FFF2-40B4-BE49-F238E27FC236}">
                <a16:creationId xmlns:a16="http://schemas.microsoft.com/office/drawing/2014/main" id="{6F102CF7-56D7-4D8F-9463-B15A2428FD20}"/>
              </a:ext>
            </a:extLst>
          </p:cNvPr>
          <p:cNvSpPr/>
          <p:nvPr/>
        </p:nvSpPr>
        <p:spPr>
          <a:xfrm>
            <a:off x="799582" y="2196306"/>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dirty="0">
                <a:latin typeface="Lato" panose="020F0502020204030203"/>
              </a:rPr>
              <a:t>Vulnerability</a:t>
            </a:r>
          </a:p>
          <a:p>
            <a:pPr marL="800100" lvl="1" indent="-228600">
              <a:spcBef>
                <a:spcPct val="20000"/>
              </a:spcBef>
              <a:spcAft>
                <a:spcPts val="600"/>
              </a:spcAft>
              <a:buClr>
                <a:schemeClr val="tx1"/>
              </a:buClr>
              <a:buSzPct val="80000"/>
              <a:buFont typeface="Wingdings 3" panose="05040102010807070707" pitchFamily="18" charset="2"/>
              <a:buChar char=""/>
            </a:pPr>
            <a:r>
              <a:rPr lang="en-US" dirty="0">
                <a:latin typeface="Lato" panose="020F0502020204030203"/>
              </a:rPr>
              <a:t>A flaw in architecture – a weakness that can be exploited​</a:t>
            </a:r>
          </a:p>
          <a:p>
            <a:pPr marL="800100" lvl="1" indent="-228600">
              <a:spcBef>
                <a:spcPct val="20000"/>
              </a:spcBef>
              <a:spcAft>
                <a:spcPts val="600"/>
              </a:spcAft>
              <a:buClr>
                <a:schemeClr val="tx1"/>
              </a:buClr>
              <a:buSzPct val="80000"/>
              <a:buFont typeface="Wingdings 3" panose="05040102010807070707" pitchFamily="18" charset="2"/>
              <a:buChar char=""/>
            </a:pPr>
            <a:r>
              <a:rPr lang="en-US" dirty="0">
                <a:latin typeface="Lato" panose="020F0502020204030203"/>
              </a:rPr>
              <a:t>It can be a security bug in code, a flaw in the operating system, in processes, hardware, in a database, browser, or within people</a:t>
            </a:r>
          </a:p>
          <a:p>
            <a:pPr marL="800100" lvl="1" indent="-228600">
              <a:spcBef>
                <a:spcPct val="20000"/>
              </a:spcBef>
              <a:spcAft>
                <a:spcPts val="600"/>
              </a:spcAft>
              <a:buClr>
                <a:schemeClr val="tx1"/>
              </a:buClr>
              <a:buSzPct val="80000"/>
              <a:buFont typeface="Wingdings 3" panose="05040102010807070707" pitchFamily="18" charset="2"/>
              <a:buChar char=""/>
            </a:pPr>
            <a:endParaRPr lang="en-US" dirty="0">
              <a:latin typeface="Lato" panose="020F0502020204030203"/>
            </a:endParaRPr>
          </a:p>
          <a:p>
            <a:pPr marL="342900" indent="-228600">
              <a:spcBef>
                <a:spcPct val="20000"/>
              </a:spcBef>
              <a:spcAft>
                <a:spcPts val="600"/>
              </a:spcAft>
              <a:buClr>
                <a:schemeClr val="tx1"/>
              </a:buClr>
              <a:buSzPct val="80000"/>
              <a:buFont typeface="Wingdings 3" panose="05040102010807070707" pitchFamily="18" charset="2"/>
              <a:buChar char=""/>
            </a:pPr>
            <a:r>
              <a:rPr lang="en-US" dirty="0">
                <a:latin typeface="Lato" panose="020F0502020204030203"/>
              </a:rPr>
              <a:t>Threat</a:t>
            </a:r>
          </a:p>
          <a:p>
            <a:pPr marL="800100" lvl="1" indent="-228600">
              <a:spcBef>
                <a:spcPct val="20000"/>
              </a:spcBef>
              <a:spcAft>
                <a:spcPts val="600"/>
              </a:spcAft>
              <a:buClr>
                <a:schemeClr val="tx1"/>
              </a:buClr>
              <a:buSzPct val="80000"/>
              <a:buFont typeface="Wingdings 3" panose="05040102010807070707" pitchFamily="18" charset="2"/>
              <a:buChar char=""/>
            </a:pPr>
            <a:r>
              <a:rPr lang="en-US" dirty="0">
                <a:latin typeface="Lato" panose="020F0502020204030203"/>
              </a:rPr>
              <a:t>Any vector or agent that has the potential to take advantage of a vulnerability</a:t>
            </a:r>
          </a:p>
        </p:txBody>
      </p:sp>
      <p:sp>
        <p:nvSpPr>
          <p:cNvPr id="2" name="Date Placeholder 1">
            <a:extLst>
              <a:ext uri="{FF2B5EF4-FFF2-40B4-BE49-F238E27FC236}">
                <a16:creationId xmlns:a16="http://schemas.microsoft.com/office/drawing/2014/main" id="{D7FB7D69-C31E-4CC9-A294-6DAB60049699}"/>
              </a:ext>
            </a:extLst>
          </p:cNvPr>
          <p:cNvSpPr>
            <a:spLocks noGrp="1"/>
          </p:cNvSpPr>
          <p:nvPr>
            <p:ph type="dt" sz="half" idx="10"/>
          </p:nvPr>
        </p:nvSpPr>
        <p:spPr/>
        <p:txBody>
          <a:bodyPr vert="horz" lIns="91440" tIns="45720" rIns="91440" bIns="45720" rtlCol="0" anchor="t">
            <a:normAutofit/>
          </a:bodyPr>
          <a:lstStyle/>
          <a:p>
            <a:pPr>
              <a:spcAft>
                <a:spcPts val="600"/>
              </a:spcAft>
            </a:pPr>
            <a:fld id="{5244BFF2-484A-407B-A6EF-8C8C48915A24}" type="datetime1">
              <a:rPr lang="en-US" smtClean="0"/>
              <a:pPr>
                <a:spcAft>
                  <a:spcPts val="600"/>
                </a:spcAft>
              </a:pPr>
              <a:t>6/8/2020</a:t>
            </a:fld>
            <a:endParaRPr lang="en-US"/>
          </a:p>
        </p:txBody>
      </p:sp>
      <p:pic>
        <p:nvPicPr>
          <p:cNvPr id="7" name="Content Placeholder 4">
            <a:extLst>
              <a:ext uri="{FF2B5EF4-FFF2-40B4-BE49-F238E27FC236}">
                <a16:creationId xmlns:a16="http://schemas.microsoft.com/office/drawing/2014/main" id="{7ECBC233-99CD-467F-8EB3-4B37D7CDF0B0}"/>
              </a:ext>
            </a:extLst>
          </p:cNvPr>
          <p:cNvPicPr>
            <a:picLocks noChangeAspect="1"/>
          </p:cNvPicPr>
          <p:nvPr/>
        </p:nvPicPr>
        <p:blipFill rotWithShape="1">
          <a:blip r:embed="rId3"/>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273105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939A6D-BC26-482A-8361-3C15E7BBBFC6}"/>
              </a:ext>
            </a:extLst>
          </p:cNvPr>
          <p:cNvSpPr>
            <a:spLocks noGrp="1"/>
          </p:cNvSpPr>
          <p:nvPr>
            <p:ph type="title"/>
          </p:nvPr>
        </p:nvSpPr>
        <p:spPr>
          <a:xfrm>
            <a:off x="7532710" y="620722"/>
            <a:ext cx="3382941" cy="1142462"/>
          </a:xfrm>
        </p:spPr>
        <p:txBody>
          <a:bodyPr anchor="b">
            <a:normAutofit/>
          </a:bodyPr>
          <a:lstStyle/>
          <a:p>
            <a:r>
              <a:rPr lang="en-GB" sz="2400"/>
              <a:t>RISK</a:t>
            </a:r>
          </a:p>
        </p:txBody>
      </p:sp>
      <p:sp>
        <p:nvSpPr>
          <p:cNvPr id="8" name="Text Placeholder 7">
            <a:extLst>
              <a:ext uri="{FF2B5EF4-FFF2-40B4-BE49-F238E27FC236}">
                <a16:creationId xmlns:a16="http://schemas.microsoft.com/office/drawing/2014/main" id="{16017694-C6DE-4E2F-B8A7-43822DA6E646}"/>
              </a:ext>
            </a:extLst>
          </p:cNvPr>
          <p:cNvSpPr>
            <a:spLocks noGrp="1"/>
          </p:cNvSpPr>
          <p:nvPr>
            <p:ph idx="1"/>
          </p:nvPr>
        </p:nvSpPr>
        <p:spPr>
          <a:xfrm>
            <a:off x="7532710" y="1822449"/>
            <a:ext cx="4298046" cy="2922591"/>
          </a:xfrm>
        </p:spPr>
        <p:txBody>
          <a:bodyPr anchor="t">
            <a:normAutofit/>
          </a:bodyPr>
          <a:lstStyle/>
          <a:p>
            <a:r>
              <a:rPr lang="en-US" dirty="0">
                <a:solidFill>
                  <a:schemeClr val="tx1"/>
                </a:solidFill>
                <a:latin typeface="Lato" panose="020F0502020204030203"/>
              </a:rPr>
              <a:t>Threat + Vulnerability = Risk</a:t>
            </a:r>
          </a:p>
          <a:p>
            <a:r>
              <a:rPr lang="en-US" dirty="0">
                <a:solidFill>
                  <a:schemeClr val="tx1"/>
                </a:solidFill>
                <a:latin typeface="Lato" panose="020F0502020204030203"/>
              </a:rPr>
              <a:t>Determine Risk Likelihood and Impact to calculate Risk Level</a:t>
            </a:r>
          </a:p>
          <a:p>
            <a:endParaRPr lang="en-US" sz="1200" dirty="0">
              <a:latin typeface="Lato" panose="020F0502020204030203"/>
            </a:endParaRPr>
          </a:p>
          <a:p>
            <a:endParaRPr lang="en-GB" sz="1200" dirty="0"/>
          </a:p>
        </p:txBody>
      </p:sp>
      <p:sp>
        <p:nvSpPr>
          <p:cNvPr id="2" name="Date Placeholder 1">
            <a:extLst>
              <a:ext uri="{FF2B5EF4-FFF2-40B4-BE49-F238E27FC236}">
                <a16:creationId xmlns:a16="http://schemas.microsoft.com/office/drawing/2014/main" id="{74FA9B51-BA1B-483D-9324-7260F4849D06}"/>
              </a:ext>
            </a:extLst>
          </p:cNvPr>
          <p:cNvSpPr>
            <a:spLocks noGrp="1"/>
          </p:cNvSpPr>
          <p:nvPr>
            <p:ph type="dt" sz="half" idx="10"/>
          </p:nvPr>
        </p:nvSpPr>
        <p:spPr/>
        <p:txBody>
          <a:bodyPr>
            <a:normAutofit/>
          </a:bodyPr>
          <a:lstStyle/>
          <a:p>
            <a:pPr>
              <a:spcAft>
                <a:spcPts val="600"/>
              </a:spcAft>
            </a:pPr>
            <a:fld id="{B30C9DF9-3C6D-4143-9850-EDB5F0AFEA1C}" type="datetime1">
              <a:rPr lang="en-US" smtClean="0"/>
              <a:pPr>
                <a:spcAft>
                  <a:spcPts val="600"/>
                </a:spcAft>
              </a:pPr>
              <a:t>6/8/2020</a:t>
            </a:fld>
            <a:endParaRPr lang="en-US"/>
          </a:p>
        </p:txBody>
      </p:sp>
      <p:sp>
        <p:nvSpPr>
          <p:cNvPr id="3" name="Footer Placeholder 2">
            <a:extLst>
              <a:ext uri="{FF2B5EF4-FFF2-40B4-BE49-F238E27FC236}">
                <a16:creationId xmlns:a16="http://schemas.microsoft.com/office/drawing/2014/main" id="{FE64117C-7BFF-46E4-9A4E-AD996C66318E}"/>
              </a:ext>
            </a:extLst>
          </p:cNvPr>
          <p:cNvSpPr>
            <a:spLocks noGrp="1"/>
          </p:cNvSpPr>
          <p:nvPr>
            <p:ph type="ftr" sz="quarter" idx="11"/>
          </p:nvPr>
        </p:nvSpPr>
        <p:spPr/>
        <p:txBody>
          <a:bodyPr>
            <a:normAutofit/>
          </a:bodyPr>
          <a:lstStyle/>
          <a:p>
            <a:endParaRPr lang="en-US"/>
          </a:p>
        </p:txBody>
      </p:sp>
      <p:pic>
        <p:nvPicPr>
          <p:cNvPr id="4" name="Picture 3">
            <a:extLst>
              <a:ext uri="{FF2B5EF4-FFF2-40B4-BE49-F238E27FC236}">
                <a16:creationId xmlns:a16="http://schemas.microsoft.com/office/drawing/2014/main" id="{1423870C-BD4C-4597-9738-5B7DE5F9D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1217" y="1645213"/>
            <a:ext cx="5641063" cy="323785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A2174979-A2F8-4171-8841-1D0D381C2DC2}"/>
              </a:ext>
            </a:extLst>
          </p:cNvPr>
          <p:cNvPicPr>
            <a:picLocks noChangeAspect="1"/>
          </p:cNvPicPr>
          <p:nvPr/>
        </p:nvPicPr>
        <p:blipFill rotWithShape="1">
          <a:blip r:embed="rId3"/>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364879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6259DA-B32C-455D-B206-EC17BFE37017}"/>
              </a:ext>
            </a:extLst>
          </p:cNvPr>
          <p:cNvSpPr>
            <a:spLocks noGrp="1"/>
          </p:cNvSpPr>
          <p:nvPr>
            <p:ph type="title"/>
          </p:nvPr>
        </p:nvSpPr>
        <p:spPr>
          <a:xfrm>
            <a:off x="661635" y="-134434"/>
            <a:ext cx="8534401" cy="2281600"/>
          </a:xfrm>
        </p:spPr>
        <p:txBody>
          <a:bodyPr vert="horz" lIns="91440" tIns="45720" rIns="91440" bIns="45720" rtlCol="0" anchor="ctr">
            <a:normAutofit/>
          </a:bodyPr>
          <a:lstStyle/>
          <a:p>
            <a:r>
              <a:rPr lang="en-US" sz="3600" dirty="0">
                <a:latin typeface="+mj-lt"/>
                <a:ea typeface="+mj-ea"/>
                <a:cs typeface="+mj-cs"/>
              </a:rPr>
              <a:t>Threat Model</a:t>
            </a:r>
          </a:p>
        </p:txBody>
      </p:sp>
      <p:sp>
        <p:nvSpPr>
          <p:cNvPr id="3" name="Text Placeholder 2">
            <a:extLst>
              <a:ext uri="{FF2B5EF4-FFF2-40B4-BE49-F238E27FC236}">
                <a16:creationId xmlns:a16="http://schemas.microsoft.com/office/drawing/2014/main" id="{8193ED74-F775-4F5E-B34B-3EC40042C12E}"/>
              </a:ext>
            </a:extLst>
          </p:cNvPr>
          <p:cNvSpPr>
            <a:spLocks noGrp="1"/>
          </p:cNvSpPr>
          <p:nvPr>
            <p:ph type="body" idx="1"/>
          </p:nvPr>
        </p:nvSpPr>
        <p:spPr>
          <a:xfrm>
            <a:off x="536735" y="1375416"/>
            <a:ext cx="10925897" cy="3583484"/>
          </a:xfrm>
        </p:spPr>
        <p:txBody>
          <a:bodyPr vert="horz" lIns="91440" tIns="45720" rIns="91440" bIns="45720" rtlCol="0" anchor="ctr">
            <a:normAutofit/>
          </a:bodyPr>
          <a:lstStyle/>
          <a:p>
            <a:pPr>
              <a:lnSpc>
                <a:spcPct val="160000"/>
              </a:lnSpc>
              <a:buFont typeface="Wingdings 3" panose="05040102010807070707" pitchFamily="18" charset="2"/>
              <a:buChar char=""/>
            </a:pPr>
            <a:r>
              <a:rPr lang="en-US" sz="1600" dirty="0">
                <a:solidFill>
                  <a:schemeClr val="tx1"/>
                </a:solidFill>
                <a:latin typeface="Lato" panose="020F0502020204030203"/>
              </a:rPr>
              <a:t> At the moment of launch every safe application should have a valid threat model already</a:t>
            </a:r>
          </a:p>
          <a:p>
            <a:pPr>
              <a:lnSpc>
                <a:spcPct val="160000"/>
              </a:lnSpc>
              <a:buFont typeface="Wingdings 3" panose="05040102010807070707" pitchFamily="18" charset="2"/>
              <a:buChar char=""/>
            </a:pPr>
            <a:r>
              <a:rPr lang="en-US" sz="1600" dirty="0">
                <a:solidFill>
                  <a:schemeClr val="tx1"/>
                </a:solidFill>
                <a:latin typeface="Lato" panose="020F0502020204030203"/>
              </a:rPr>
              <a:t> Developers should initiate threat model creation to delegate the risk to higher management which can then either accept the risk or ask for risk reduction controls to be implemented (tangible and intangible risks)</a:t>
            </a:r>
          </a:p>
          <a:p>
            <a:pPr>
              <a:lnSpc>
                <a:spcPct val="160000"/>
              </a:lnSpc>
              <a:buFont typeface="Wingdings 3" panose="05040102010807070707" pitchFamily="18" charset="2"/>
              <a:buChar char=""/>
            </a:pPr>
            <a:r>
              <a:rPr lang="en-US" sz="1600" dirty="0">
                <a:solidFill>
                  <a:schemeClr val="tx1"/>
                </a:solidFill>
                <a:latin typeface="Lato" panose="020F0502020204030203"/>
              </a:rPr>
              <a:t> In Glasswall Threat Modelling is initiated by the Development Team on Jira </a:t>
            </a:r>
            <a:r>
              <a:rPr lang="en-US" sz="1600" dirty="0">
                <a:solidFill>
                  <a:schemeClr val="tx1"/>
                </a:solidFill>
                <a:latin typeface="Lato" panose="020F0502020204030203"/>
                <a:hlinkClick r:id="rId2">
                  <a:extLst>
                    <a:ext uri="{A12FA001-AC4F-418D-AE19-62706E023703}">
                      <ahyp:hlinkClr xmlns:ahyp="http://schemas.microsoft.com/office/drawing/2018/hyperlinkcolor" val="tx"/>
                    </a:ext>
                  </a:extLst>
                </a:hlinkClick>
              </a:rPr>
              <a:t>https://glasswall.atlassian.net/browse/PLAYBOOK-23</a:t>
            </a:r>
            <a:endParaRPr lang="en-US" sz="1600" dirty="0">
              <a:solidFill>
                <a:schemeClr val="tx1"/>
              </a:solidFill>
              <a:latin typeface="Lato" panose="020F0502020204030203"/>
            </a:endParaRPr>
          </a:p>
          <a:p>
            <a:pPr>
              <a:lnSpc>
                <a:spcPct val="160000"/>
              </a:lnSpc>
              <a:buFont typeface="Wingdings 3" panose="05040102010807070707" pitchFamily="18" charset="2"/>
              <a:buChar char=""/>
            </a:pPr>
            <a:r>
              <a:rPr lang="en-US" sz="1600" dirty="0">
                <a:solidFill>
                  <a:schemeClr val="tx1"/>
                </a:solidFill>
                <a:latin typeface="Lato" panose="020F0502020204030203"/>
              </a:rPr>
              <a:t> InfoSec assistance can be sought on every step of the process</a:t>
            </a:r>
          </a:p>
        </p:txBody>
      </p:sp>
      <p:pic>
        <p:nvPicPr>
          <p:cNvPr id="2" name="Picture 3" descr="A close up of a logo&#10;&#10;Description generated with high confidence">
            <a:extLst>
              <a:ext uri="{FF2B5EF4-FFF2-40B4-BE49-F238E27FC236}">
                <a16:creationId xmlns:a16="http://schemas.microsoft.com/office/drawing/2014/main" id="{ABFD96D9-BE4F-4C57-8073-387880115E70}"/>
              </a:ext>
            </a:extLst>
          </p:cNvPr>
          <p:cNvPicPr>
            <a:picLocks noChangeAspect="1"/>
          </p:cNvPicPr>
          <p:nvPr/>
        </p:nvPicPr>
        <p:blipFill rotWithShape="1">
          <a:blip r:embed="rId3"/>
          <a:srcRect l="13437" r="35452" b="1"/>
          <a:stretch/>
        </p:blipFill>
        <p:spPr>
          <a:xfrm>
            <a:off x="7602248" y="4345639"/>
            <a:ext cx="3740006" cy="1921645"/>
          </a:xfrm>
          <a:prstGeom prst="rect">
            <a:avLst/>
          </a:prstGeom>
          <a:effectLst>
            <a:glow rad="673100">
              <a:schemeClr val="accent3">
                <a:satMod val="175000"/>
                <a:alpha val="49000"/>
              </a:schemeClr>
            </a:glow>
            <a:softEdge rad="63500"/>
          </a:effectLst>
        </p:spPr>
      </p:pic>
      <p:pic>
        <p:nvPicPr>
          <p:cNvPr id="6" name="Content Placeholder 4">
            <a:extLst>
              <a:ext uri="{FF2B5EF4-FFF2-40B4-BE49-F238E27FC236}">
                <a16:creationId xmlns:a16="http://schemas.microsoft.com/office/drawing/2014/main" id="{2858C9A2-0753-4041-A33F-950A6470DBDF}"/>
              </a:ext>
            </a:extLst>
          </p:cNvPr>
          <p:cNvPicPr>
            <a:picLocks noChangeAspect="1"/>
          </p:cNvPicPr>
          <p:nvPr/>
        </p:nvPicPr>
        <p:blipFill rotWithShape="1">
          <a:blip r:embed="rId4"/>
          <a:srcRect l="-7" r="59170"/>
          <a:stretch/>
        </p:blipFill>
        <p:spPr>
          <a:xfrm>
            <a:off x="10196945" y="296467"/>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393145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17F85-3A8F-4B4C-914D-D804ADF4B3B9}"/>
              </a:ext>
            </a:extLst>
          </p:cNvPr>
          <p:cNvPicPr>
            <a:picLocks noChangeAspect="1"/>
          </p:cNvPicPr>
          <p:nvPr/>
        </p:nvPicPr>
        <p:blipFill>
          <a:blip r:embed="rId2"/>
          <a:stretch>
            <a:fillRect/>
          </a:stretch>
        </p:blipFill>
        <p:spPr>
          <a:xfrm>
            <a:off x="2675983" y="219919"/>
            <a:ext cx="9363292" cy="6418162"/>
          </a:xfrm>
          <a:prstGeom prst="rect">
            <a:avLst/>
          </a:prstGeom>
        </p:spPr>
      </p:pic>
      <p:pic>
        <p:nvPicPr>
          <p:cNvPr id="3" name="Picture 2">
            <a:extLst>
              <a:ext uri="{FF2B5EF4-FFF2-40B4-BE49-F238E27FC236}">
                <a16:creationId xmlns:a16="http://schemas.microsoft.com/office/drawing/2014/main" id="{36A5C0A9-D818-4804-98C8-773C5A1DC9EB}"/>
              </a:ext>
            </a:extLst>
          </p:cNvPr>
          <p:cNvPicPr>
            <a:picLocks noChangeAspect="1"/>
          </p:cNvPicPr>
          <p:nvPr/>
        </p:nvPicPr>
        <p:blipFill>
          <a:blip r:embed="rId3"/>
          <a:stretch>
            <a:fillRect/>
          </a:stretch>
        </p:blipFill>
        <p:spPr>
          <a:xfrm>
            <a:off x="10363091" y="410284"/>
            <a:ext cx="1446836" cy="813845"/>
          </a:xfrm>
          <a:prstGeom prst="rect">
            <a:avLst/>
          </a:prstGeom>
        </p:spPr>
      </p:pic>
      <p:sp>
        <p:nvSpPr>
          <p:cNvPr id="4" name="TextBox 3">
            <a:extLst>
              <a:ext uri="{FF2B5EF4-FFF2-40B4-BE49-F238E27FC236}">
                <a16:creationId xmlns:a16="http://schemas.microsoft.com/office/drawing/2014/main" id="{B456E967-9D87-470E-A0BE-EC4CE4F53332}"/>
              </a:ext>
            </a:extLst>
          </p:cNvPr>
          <p:cNvSpPr txBox="1"/>
          <p:nvPr/>
        </p:nvSpPr>
        <p:spPr>
          <a:xfrm>
            <a:off x="8123617" y="623090"/>
            <a:ext cx="3298313" cy="307777"/>
          </a:xfrm>
          <a:prstGeom prst="rect">
            <a:avLst/>
          </a:prstGeom>
          <a:noFill/>
        </p:spPr>
        <p:txBody>
          <a:bodyPr wrap="square" rtlCol="0">
            <a:spAutoFit/>
          </a:bodyPr>
          <a:lstStyle/>
          <a:p>
            <a:r>
              <a:rPr lang="en-GB" sz="1400" dirty="0">
                <a:solidFill>
                  <a:schemeClr val="bg1"/>
                </a:solidFill>
                <a:latin typeface="Lato" panose="020F0502020204030203"/>
              </a:rPr>
              <a:t>Application</a:t>
            </a:r>
          </a:p>
        </p:txBody>
      </p:sp>
      <p:sp>
        <p:nvSpPr>
          <p:cNvPr id="7" name="TextBox 6">
            <a:extLst>
              <a:ext uri="{FF2B5EF4-FFF2-40B4-BE49-F238E27FC236}">
                <a16:creationId xmlns:a16="http://schemas.microsoft.com/office/drawing/2014/main" id="{FF307D1E-9533-465E-9029-FFD69DA6400C}"/>
              </a:ext>
            </a:extLst>
          </p:cNvPr>
          <p:cNvSpPr txBox="1"/>
          <p:nvPr/>
        </p:nvSpPr>
        <p:spPr>
          <a:xfrm>
            <a:off x="6438122" y="1352939"/>
            <a:ext cx="2463282" cy="369332"/>
          </a:xfrm>
          <a:prstGeom prst="rect">
            <a:avLst/>
          </a:prstGeom>
          <a:noFill/>
        </p:spPr>
        <p:txBody>
          <a:bodyPr wrap="square" rtlCol="0">
            <a:spAutoFit/>
          </a:bodyPr>
          <a:lstStyle/>
          <a:p>
            <a:endParaRPr lang="en-GB"/>
          </a:p>
        </p:txBody>
      </p:sp>
      <p:sp>
        <p:nvSpPr>
          <p:cNvPr id="8" name="Rectangle 7">
            <a:extLst>
              <a:ext uri="{FF2B5EF4-FFF2-40B4-BE49-F238E27FC236}">
                <a16:creationId xmlns:a16="http://schemas.microsoft.com/office/drawing/2014/main" id="{09727D3A-5F4B-4FF1-BE10-2BE518899096}"/>
              </a:ext>
            </a:extLst>
          </p:cNvPr>
          <p:cNvSpPr/>
          <p:nvPr/>
        </p:nvSpPr>
        <p:spPr>
          <a:xfrm>
            <a:off x="8266733" y="1745256"/>
            <a:ext cx="2977579" cy="307777"/>
          </a:xfrm>
          <a:prstGeom prst="rect">
            <a:avLst/>
          </a:prstGeom>
        </p:spPr>
        <p:txBody>
          <a:bodyPr wrap="square">
            <a:spAutoFit/>
          </a:bodyPr>
          <a:lstStyle/>
          <a:p>
            <a:r>
              <a:rPr lang="en-GB" sz="1400">
                <a:solidFill>
                  <a:schemeClr val="bg1"/>
                </a:solidFill>
                <a:latin typeface="Lato" panose="020F0502020204030203"/>
              </a:rPr>
              <a:t>Threat Model Completed</a:t>
            </a:r>
          </a:p>
        </p:txBody>
      </p:sp>
      <p:cxnSp>
        <p:nvCxnSpPr>
          <p:cNvPr id="16" name="Straight Connector 15">
            <a:extLst>
              <a:ext uri="{FF2B5EF4-FFF2-40B4-BE49-F238E27FC236}">
                <a16:creationId xmlns:a16="http://schemas.microsoft.com/office/drawing/2014/main" id="{0A3230C9-1826-495C-9B22-9DB6B756873B}"/>
              </a:ext>
            </a:extLst>
          </p:cNvPr>
          <p:cNvCxnSpPr>
            <a:cxnSpLocks/>
            <a:stCxn id="92" idx="3"/>
            <a:endCxn id="36" idx="7"/>
          </p:cNvCxnSpPr>
          <p:nvPr/>
        </p:nvCxnSpPr>
        <p:spPr>
          <a:xfrm flipH="1">
            <a:off x="6113484" y="816571"/>
            <a:ext cx="1841943" cy="928685"/>
          </a:xfrm>
          <a:prstGeom prst="line">
            <a:avLst/>
          </a:prstGeom>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DCF5589C-6611-4C55-9BE4-66FA4B1A3D76}"/>
              </a:ext>
            </a:extLst>
          </p:cNvPr>
          <p:cNvSpPr/>
          <p:nvPr/>
        </p:nvSpPr>
        <p:spPr>
          <a:xfrm>
            <a:off x="3255528" y="5405114"/>
            <a:ext cx="2249044" cy="523220"/>
          </a:xfrm>
          <a:prstGeom prst="rect">
            <a:avLst/>
          </a:prstGeom>
        </p:spPr>
        <p:txBody>
          <a:bodyPr wrap="square">
            <a:spAutoFit/>
          </a:bodyPr>
          <a:lstStyle/>
          <a:p>
            <a:r>
              <a:rPr lang="en-GB" sz="1400">
                <a:solidFill>
                  <a:schemeClr val="bg1"/>
                </a:solidFill>
                <a:latin typeface="Lato" panose="020F0502020204030203"/>
              </a:rPr>
              <a:t>Developer: Threat Modelling Genesis</a:t>
            </a:r>
          </a:p>
        </p:txBody>
      </p:sp>
      <p:sp>
        <p:nvSpPr>
          <p:cNvPr id="24" name="Rectangle 23">
            <a:extLst>
              <a:ext uri="{FF2B5EF4-FFF2-40B4-BE49-F238E27FC236}">
                <a16:creationId xmlns:a16="http://schemas.microsoft.com/office/drawing/2014/main" id="{DCDAEBEA-941E-492F-9AD3-1E511F6E1DCD}"/>
              </a:ext>
            </a:extLst>
          </p:cNvPr>
          <p:cNvSpPr/>
          <p:nvPr/>
        </p:nvSpPr>
        <p:spPr>
          <a:xfrm>
            <a:off x="4380050" y="1745256"/>
            <a:ext cx="2977579" cy="307777"/>
          </a:xfrm>
          <a:prstGeom prst="rect">
            <a:avLst/>
          </a:prstGeom>
        </p:spPr>
        <p:txBody>
          <a:bodyPr wrap="square">
            <a:spAutoFit/>
          </a:bodyPr>
          <a:lstStyle/>
          <a:p>
            <a:r>
              <a:rPr lang="en-GB" sz="1400">
                <a:solidFill>
                  <a:schemeClr val="bg1"/>
                </a:solidFill>
                <a:latin typeface="Lato" panose="020F0502020204030203"/>
              </a:rPr>
              <a:t>Risk Assessment</a:t>
            </a:r>
          </a:p>
        </p:txBody>
      </p:sp>
      <p:sp>
        <p:nvSpPr>
          <p:cNvPr id="26" name="Rectangle 25">
            <a:extLst>
              <a:ext uri="{FF2B5EF4-FFF2-40B4-BE49-F238E27FC236}">
                <a16:creationId xmlns:a16="http://schemas.microsoft.com/office/drawing/2014/main" id="{159323BD-9FA5-499C-A7B7-891E2E488D3F}"/>
              </a:ext>
            </a:extLst>
          </p:cNvPr>
          <p:cNvSpPr/>
          <p:nvPr/>
        </p:nvSpPr>
        <p:spPr>
          <a:xfrm>
            <a:off x="9471475" y="3336062"/>
            <a:ext cx="2977579" cy="307777"/>
          </a:xfrm>
          <a:prstGeom prst="rect">
            <a:avLst/>
          </a:prstGeom>
        </p:spPr>
        <p:txBody>
          <a:bodyPr wrap="square">
            <a:spAutoFit/>
          </a:bodyPr>
          <a:lstStyle/>
          <a:p>
            <a:r>
              <a:rPr lang="en-GB" sz="1400">
                <a:solidFill>
                  <a:schemeClr val="bg1"/>
                </a:solidFill>
                <a:latin typeface="Lato" panose="020F0502020204030203"/>
              </a:rPr>
              <a:t>Information Security Team</a:t>
            </a:r>
          </a:p>
        </p:txBody>
      </p:sp>
      <p:sp>
        <p:nvSpPr>
          <p:cNvPr id="92" name="Oval 91">
            <a:extLst>
              <a:ext uri="{FF2B5EF4-FFF2-40B4-BE49-F238E27FC236}">
                <a16:creationId xmlns:a16="http://schemas.microsoft.com/office/drawing/2014/main" id="{199BCCA9-2AD6-452D-81E3-7F724653D090}"/>
              </a:ext>
            </a:extLst>
          </p:cNvPr>
          <p:cNvSpPr/>
          <p:nvPr/>
        </p:nvSpPr>
        <p:spPr>
          <a:xfrm>
            <a:off x="7930831" y="682604"/>
            <a:ext cx="167951" cy="156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8886F472-3E54-4159-BECF-3B6AB522ED1A}"/>
              </a:ext>
            </a:extLst>
          </p:cNvPr>
          <p:cNvSpPr/>
          <p:nvPr/>
        </p:nvSpPr>
        <p:spPr>
          <a:xfrm>
            <a:off x="5970129" y="1722271"/>
            <a:ext cx="167951" cy="156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986DE1CB-80E1-496A-A630-56623686CC93}"/>
              </a:ext>
            </a:extLst>
          </p:cNvPr>
          <p:cNvCxnSpPr>
            <a:cxnSpLocks/>
          </p:cNvCxnSpPr>
          <p:nvPr/>
        </p:nvCxnSpPr>
        <p:spPr>
          <a:xfrm flipH="1">
            <a:off x="5106620" y="3910641"/>
            <a:ext cx="1331502" cy="1557814"/>
          </a:xfrm>
          <a:prstGeom prst="line">
            <a:avLst/>
          </a:prstGeom>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B3E92C52-4E05-45DA-BBB3-C57AE708AB8F}"/>
              </a:ext>
            </a:extLst>
          </p:cNvPr>
          <p:cNvSpPr/>
          <p:nvPr/>
        </p:nvSpPr>
        <p:spPr>
          <a:xfrm>
            <a:off x="4155786" y="3578370"/>
            <a:ext cx="2977579" cy="523220"/>
          </a:xfrm>
          <a:prstGeom prst="rect">
            <a:avLst/>
          </a:prstGeom>
        </p:spPr>
        <p:txBody>
          <a:bodyPr wrap="square">
            <a:spAutoFit/>
          </a:bodyPr>
          <a:lstStyle/>
          <a:p>
            <a:r>
              <a:rPr lang="en-GB" sz="1400">
                <a:solidFill>
                  <a:schemeClr val="bg1"/>
                </a:solidFill>
                <a:latin typeface="Lato" panose="020F0502020204030203"/>
              </a:rPr>
              <a:t>Security Champion: Threat Modelling Formation</a:t>
            </a:r>
          </a:p>
        </p:txBody>
      </p:sp>
      <p:sp>
        <p:nvSpPr>
          <p:cNvPr id="45" name="Oval 44">
            <a:extLst>
              <a:ext uri="{FF2B5EF4-FFF2-40B4-BE49-F238E27FC236}">
                <a16:creationId xmlns:a16="http://schemas.microsoft.com/office/drawing/2014/main" id="{367A70BB-96FB-46F0-AE49-CCA8BCE4443D}"/>
              </a:ext>
            </a:extLst>
          </p:cNvPr>
          <p:cNvSpPr/>
          <p:nvPr/>
        </p:nvSpPr>
        <p:spPr>
          <a:xfrm>
            <a:off x="6354146" y="3802352"/>
            <a:ext cx="167951" cy="156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E679F18B-929D-4865-9757-20F0B012F7D3}"/>
              </a:ext>
            </a:extLst>
          </p:cNvPr>
          <p:cNvSpPr/>
          <p:nvPr/>
        </p:nvSpPr>
        <p:spPr>
          <a:xfrm>
            <a:off x="9292779" y="1556714"/>
            <a:ext cx="167951" cy="156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4A6426E6-7C10-4422-A473-2F04FE062195}"/>
              </a:ext>
            </a:extLst>
          </p:cNvPr>
          <p:cNvSpPr/>
          <p:nvPr/>
        </p:nvSpPr>
        <p:spPr>
          <a:xfrm>
            <a:off x="9303524" y="3416102"/>
            <a:ext cx="167951" cy="156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6B3E0757-E7D0-4B77-A858-747B89664D12}"/>
              </a:ext>
            </a:extLst>
          </p:cNvPr>
          <p:cNvCxnSpPr>
            <a:cxnSpLocks/>
            <a:stCxn id="47" idx="3"/>
            <a:endCxn id="45" idx="6"/>
          </p:cNvCxnSpPr>
          <p:nvPr/>
        </p:nvCxnSpPr>
        <p:spPr>
          <a:xfrm flipH="1">
            <a:off x="6522097" y="3550069"/>
            <a:ext cx="2806023" cy="330759"/>
          </a:xfrm>
          <a:prstGeom prst="line">
            <a:avLst/>
          </a:prstGeom>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84F8525F-A6E4-4223-9010-F8AFD073A99C}"/>
              </a:ext>
            </a:extLst>
          </p:cNvPr>
          <p:cNvCxnSpPr>
            <a:cxnSpLocks/>
            <a:stCxn id="47" idx="0"/>
            <a:endCxn id="46" idx="5"/>
          </p:cNvCxnSpPr>
          <p:nvPr/>
        </p:nvCxnSpPr>
        <p:spPr>
          <a:xfrm flipV="1">
            <a:off x="9387500" y="1690681"/>
            <a:ext cx="48634" cy="1725421"/>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4F854BE3-B50A-4B47-BEC5-9A0F3355557B}"/>
              </a:ext>
            </a:extLst>
          </p:cNvPr>
          <p:cNvCxnSpPr>
            <a:cxnSpLocks/>
            <a:endCxn id="36" idx="5"/>
          </p:cNvCxnSpPr>
          <p:nvPr/>
        </p:nvCxnSpPr>
        <p:spPr>
          <a:xfrm flipH="1" flipV="1">
            <a:off x="6113484" y="1856238"/>
            <a:ext cx="3318744" cy="1630650"/>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D8B6DEFB-489D-42F9-A4DA-7D499CE96020}"/>
              </a:ext>
            </a:extLst>
          </p:cNvPr>
          <p:cNvCxnSpPr>
            <a:cxnSpLocks/>
            <a:stCxn id="46" idx="0"/>
            <a:endCxn id="92" idx="4"/>
          </p:cNvCxnSpPr>
          <p:nvPr/>
        </p:nvCxnSpPr>
        <p:spPr>
          <a:xfrm flipH="1" flipV="1">
            <a:off x="8014807" y="839556"/>
            <a:ext cx="1361948" cy="717158"/>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id="{7CD5112C-EE7C-4414-A38C-55248B7C2055}"/>
              </a:ext>
            </a:extLst>
          </p:cNvPr>
          <p:cNvCxnSpPr>
            <a:cxnSpLocks/>
            <a:stCxn id="46" idx="6"/>
          </p:cNvCxnSpPr>
          <p:nvPr/>
        </p:nvCxnSpPr>
        <p:spPr>
          <a:xfrm flipH="1">
            <a:off x="6029270" y="1635190"/>
            <a:ext cx="3431460" cy="175980"/>
          </a:xfrm>
          <a:prstGeom prst="line">
            <a:avLst/>
          </a:prstGeom>
        </p:spPr>
        <p:style>
          <a:lnRef idx="3">
            <a:schemeClr val="accent1"/>
          </a:lnRef>
          <a:fillRef idx="0">
            <a:schemeClr val="accent1"/>
          </a:fillRef>
          <a:effectRef idx="2">
            <a:schemeClr val="accent1"/>
          </a:effectRef>
          <a:fontRef idx="minor">
            <a:schemeClr val="tx1"/>
          </a:fontRef>
        </p:style>
      </p:cxnSp>
      <p:sp>
        <p:nvSpPr>
          <p:cNvPr id="67" name="Title 1">
            <a:extLst>
              <a:ext uri="{FF2B5EF4-FFF2-40B4-BE49-F238E27FC236}">
                <a16:creationId xmlns:a16="http://schemas.microsoft.com/office/drawing/2014/main" id="{99532816-72D8-4A45-AD83-29E7190302C6}"/>
              </a:ext>
            </a:extLst>
          </p:cNvPr>
          <p:cNvSpPr txBox="1">
            <a:spLocks/>
          </p:cNvSpPr>
          <p:nvPr/>
        </p:nvSpPr>
        <p:spPr>
          <a:xfrm>
            <a:off x="485509" y="995548"/>
            <a:ext cx="1961126" cy="18379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Threat Model</a:t>
            </a:r>
          </a:p>
        </p:txBody>
      </p:sp>
      <p:sp>
        <p:nvSpPr>
          <p:cNvPr id="68" name="Rectangle 67">
            <a:extLst>
              <a:ext uri="{FF2B5EF4-FFF2-40B4-BE49-F238E27FC236}">
                <a16:creationId xmlns:a16="http://schemas.microsoft.com/office/drawing/2014/main" id="{931AC506-7075-4863-BCE9-FA405247C62B}"/>
              </a:ext>
            </a:extLst>
          </p:cNvPr>
          <p:cNvSpPr/>
          <p:nvPr/>
        </p:nvSpPr>
        <p:spPr>
          <a:xfrm>
            <a:off x="6800424" y="5194516"/>
            <a:ext cx="2977579" cy="523220"/>
          </a:xfrm>
          <a:prstGeom prst="rect">
            <a:avLst/>
          </a:prstGeom>
        </p:spPr>
        <p:txBody>
          <a:bodyPr wrap="square">
            <a:spAutoFit/>
          </a:bodyPr>
          <a:lstStyle/>
          <a:p>
            <a:r>
              <a:rPr lang="en-GB" sz="1400">
                <a:solidFill>
                  <a:schemeClr val="bg1"/>
                </a:solidFill>
                <a:latin typeface="Lato" panose="020F0502020204030203"/>
              </a:rPr>
              <a:t>Threat Modelling Playbook Jira (OWASP)</a:t>
            </a:r>
          </a:p>
        </p:txBody>
      </p:sp>
      <p:sp>
        <p:nvSpPr>
          <p:cNvPr id="69" name="Oval 68">
            <a:extLst>
              <a:ext uri="{FF2B5EF4-FFF2-40B4-BE49-F238E27FC236}">
                <a16:creationId xmlns:a16="http://schemas.microsoft.com/office/drawing/2014/main" id="{A1DC0055-843D-4B2B-97D4-07E2CD1D74D3}"/>
              </a:ext>
            </a:extLst>
          </p:cNvPr>
          <p:cNvSpPr/>
          <p:nvPr/>
        </p:nvSpPr>
        <p:spPr>
          <a:xfrm>
            <a:off x="6542732" y="5353854"/>
            <a:ext cx="167951" cy="156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778C438D-EB64-41F7-B06B-F2316D45C7F6}"/>
              </a:ext>
            </a:extLst>
          </p:cNvPr>
          <p:cNvSpPr/>
          <p:nvPr/>
        </p:nvSpPr>
        <p:spPr>
          <a:xfrm>
            <a:off x="5023245" y="5407701"/>
            <a:ext cx="167951" cy="156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4F7394CA-B3B0-4D35-BA6B-669183125D4A}"/>
              </a:ext>
            </a:extLst>
          </p:cNvPr>
          <p:cNvCxnSpPr>
            <a:cxnSpLocks/>
            <a:stCxn id="69" idx="6"/>
            <a:endCxn id="70" idx="6"/>
          </p:cNvCxnSpPr>
          <p:nvPr/>
        </p:nvCxnSpPr>
        <p:spPr>
          <a:xfrm flipH="1">
            <a:off x="5191196" y="5432330"/>
            <a:ext cx="1519487" cy="53847"/>
          </a:xfrm>
          <a:prstGeom prst="line">
            <a:avLst/>
          </a:prstGeom>
        </p:spPr>
        <p:style>
          <a:lnRef idx="3">
            <a:schemeClr val="accent1"/>
          </a:lnRef>
          <a:fillRef idx="0">
            <a:schemeClr val="accent1"/>
          </a:fillRef>
          <a:effectRef idx="2">
            <a:schemeClr val="accent1"/>
          </a:effectRef>
          <a:fontRef idx="minor">
            <a:schemeClr val="tx1"/>
          </a:fontRef>
        </p:style>
      </p:cxnSp>
      <p:pic>
        <p:nvPicPr>
          <p:cNvPr id="28" name="Content Placeholder 4">
            <a:extLst>
              <a:ext uri="{FF2B5EF4-FFF2-40B4-BE49-F238E27FC236}">
                <a16:creationId xmlns:a16="http://schemas.microsoft.com/office/drawing/2014/main" id="{479D60A2-9070-479E-9CB0-DD49E6FC8640}"/>
              </a:ext>
            </a:extLst>
          </p:cNvPr>
          <p:cNvPicPr>
            <a:picLocks noChangeAspect="1"/>
          </p:cNvPicPr>
          <p:nvPr/>
        </p:nvPicPr>
        <p:blipFill rotWithShape="1">
          <a:blip r:embed="rId4"/>
          <a:srcRect l="-7" r="59170"/>
          <a:stretch/>
        </p:blipFill>
        <p:spPr>
          <a:xfrm>
            <a:off x="397804" y="5888383"/>
            <a:ext cx="1819564" cy="722943"/>
          </a:xfrm>
          <a:prstGeom prst="rect">
            <a:avLst/>
          </a:prstGeom>
          <a:gradFill>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a:glow rad="127000">
              <a:schemeClr val="accent1">
                <a:alpha val="0"/>
              </a:schemeClr>
            </a:glow>
            <a:softEdge rad="38100"/>
          </a:effectLst>
        </p:spPr>
      </p:pic>
    </p:spTree>
    <p:extLst>
      <p:ext uri="{BB962C8B-B14F-4D97-AF65-F5344CB8AC3E}">
        <p14:creationId xmlns:p14="http://schemas.microsoft.com/office/powerpoint/2010/main" val="383467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44AD4A2-D56E-4C01-AD1E-7137EEF193F4}"/>
              </a:ext>
            </a:extLst>
          </p:cNvPr>
          <p:cNvGraphicFramePr>
            <a:graphicFrameLocks noGrp="1"/>
          </p:cNvGraphicFramePr>
          <p:nvPr>
            <p:extLst>
              <p:ext uri="{D42A27DB-BD31-4B8C-83A1-F6EECF244321}">
                <p14:modId xmlns:p14="http://schemas.microsoft.com/office/powerpoint/2010/main" val="918032018"/>
              </p:ext>
            </p:extLst>
          </p:nvPr>
        </p:nvGraphicFramePr>
        <p:xfrm>
          <a:off x="327890" y="945958"/>
          <a:ext cx="10169238" cy="5575684"/>
        </p:xfrm>
        <a:graphic>
          <a:graphicData uri="http://schemas.openxmlformats.org/drawingml/2006/table">
            <a:tbl>
              <a:tblPr firstRow="1" bandRow="1">
                <a:tableStyleId>{93296810-A885-4BE3-A3E7-6D5BEEA58F35}</a:tableStyleId>
              </a:tblPr>
              <a:tblGrid>
                <a:gridCol w="543602">
                  <a:extLst>
                    <a:ext uri="{9D8B030D-6E8A-4147-A177-3AD203B41FA5}">
                      <a16:colId xmlns:a16="http://schemas.microsoft.com/office/drawing/2014/main" val="860581689"/>
                    </a:ext>
                  </a:extLst>
                </a:gridCol>
                <a:gridCol w="4541016">
                  <a:extLst>
                    <a:ext uri="{9D8B030D-6E8A-4147-A177-3AD203B41FA5}">
                      <a16:colId xmlns:a16="http://schemas.microsoft.com/office/drawing/2014/main" val="3356697385"/>
                    </a:ext>
                  </a:extLst>
                </a:gridCol>
                <a:gridCol w="2542310">
                  <a:extLst>
                    <a:ext uri="{9D8B030D-6E8A-4147-A177-3AD203B41FA5}">
                      <a16:colId xmlns:a16="http://schemas.microsoft.com/office/drawing/2014/main" val="1946744190"/>
                    </a:ext>
                  </a:extLst>
                </a:gridCol>
                <a:gridCol w="2542310">
                  <a:extLst>
                    <a:ext uri="{9D8B030D-6E8A-4147-A177-3AD203B41FA5}">
                      <a16:colId xmlns:a16="http://schemas.microsoft.com/office/drawing/2014/main" val="758624258"/>
                    </a:ext>
                  </a:extLst>
                </a:gridCol>
              </a:tblGrid>
              <a:tr h="389498">
                <a:tc>
                  <a:txBody>
                    <a:bodyPr/>
                    <a:lstStyle/>
                    <a:p>
                      <a:endParaRPr lang="en-GB" dirty="0"/>
                    </a:p>
                  </a:txBody>
                  <a:tcPr/>
                </a:tc>
                <a:tc>
                  <a:txBody>
                    <a:bodyPr/>
                    <a:lstStyle/>
                    <a:p>
                      <a:r>
                        <a:rPr lang="en-GB" dirty="0"/>
                        <a:t>Meaning</a:t>
                      </a:r>
                    </a:p>
                  </a:txBody>
                  <a:tcPr/>
                </a:tc>
                <a:tc>
                  <a:txBody>
                    <a:bodyPr/>
                    <a:lstStyle/>
                    <a:p>
                      <a:r>
                        <a:rPr lang="en-GB" dirty="0"/>
                        <a:t>Description</a:t>
                      </a:r>
                    </a:p>
                  </a:txBody>
                  <a:tcPr/>
                </a:tc>
                <a:tc>
                  <a:txBody>
                    <a:bodyPr/>
                    <a:lstStyle/>
                    <a:p>
                      <a:r>
                        <a:rPr lang="en-GB" dirty="0"/>
                        <a:t>Attacks</a:t>
                      </a:r>
                    </a:p>
                  </a:txBody>
                  <a:tcPr/>
                </a:tc>
                <a:extLst>
                  <a:ext uri="{0D108BD9-81ED-4DB2-BD59-A6C34878D82A}">
                    <a16:rowId xmlns:a16="http://schemas.microsoft.com/office/drawing/2014/main" val="41854356"/>
                  </a:ext>
                </a:extLst>
              </a:tr>
              <a:tr h="960405">
                <a:tc>
                  <a:txBody>
                    <a:bodyPr/>
                    <a:lstStyle/>
                    <a:p>
                      <a:r>
                        <a:rPr lang="en-GB" dirty="0"/>
                        <a:t>S</a:t>
                      </a:r>
                    </a:p>
                  </a:txBody>
                  <a:tcPr/>
                </a:tc>
                <a:tc>
                  <a:txBody>
                    <a:bodyPr/>
                    <a:lstStyle/>
                    <a:p>
                      <a:r>
                        <a:rPr lang="en-GB" dirty="0"/>
                        <a:t>Spoofing</a:t>
                      </a:r>
                    </a:p>
                  </a:txBody>
                  <a:tcPr/>
                </a:tc>
                <a:tc>
                  <a:txBody>
                    <a:bodyPr/>
                    <a:lstStyle/>
                    <a:p>
                      <a:r>
                        <a:rPr lang="en-GB" dirty="0"/>
                        <a:t>Impersonating another person/process</a:t>
                      </a:r>
                    </a:p>
                  </a:txBody>
                  <a:tcPr/>
                </a:tc>
                <a:tc>
                  <a:txBody>
                    <a:bodyPr/>
                    <a:lstStyle/>
                    <a:p>
                      <a:r>
                        <a:rPr lang="en-GB" dirty="0"/>
                        <a:t>Cookie Replay, Session Hijacking, CSRF</a:t>
                      </a:r>
                    </a:p>
                  </a:txBody>
                  <a:tcPr/>
                </a:tc>
                <a:extLst>
                  <a:ext uri="{0D108BD9-81ED-4DB2-BD59-A6C34878D82A}">
                    <a16:rowId xmlns:a16="http://schemas.microsoft.com/office/drawing/2014/main" val="984018753"/>
                  </a:ext>
                </a:extLst>
              </a:tr>
              <a:tr h="672283">
                <a:tc>
                  <a:txBody>
                    <a:bodyPr/>
                    <a:lstStyle/>
                    <a:p>
                      <a:r>
                        <a:rPr lang="en-GB" dirty="0"/>
                        <a:t>T</a:t>
                      </a:r>
                    </a:p>
                  </a:txBody>
                  <a:tcPr/>
                </a:tc>
                <a:tc>
                  <a:txBody>
                    <a:bodyPr/>
                    <a:lstStyle/>
                    <a:p>
                      <a:r>
                        <a:rPr lang="en-GB" dirty="0"/>
                        <a:t>Tampering</a:t>
                      </a:r>
                    </a:p>
                  </a:txBody>
                  <a:tcPr/>
                </a:tc>
                <a:tc>
                  <a:txBody>
                    <a:bodyPr/>
                    <a:lstStyle/>
                    <a:p>
                      <a:r>
                        <a:rPr lang="en-GB" dirty="0"/>
                        <a:t>Unauthorised Alterations</a:t>
                      </a:r>
                    </a:p>
                  </a:txBody>
                  <a:tcPr/>
                </a:tc>
                <a:tc>
                  <a:txBody>
                    <a:bodyPr/>
                    <a:lstStyle/>
                    <a:p>
                      <a:r>
                        <a:rPr lang="en-GB" dirty="0"/>
                        <a:t>XSS, SQLi</a:t>
                      </a:r>
                    </a:p>
                  </a:txBody>
                  <a:tcPr/>
                </a:tc>
                <a:extLst>
                  <a:ext uri="{0D108BD9-81ED-4DB2-BD59-A6C34878D82A}">
                    <a16:rowId xmlns:a16="http://schemas.microsoft.com/office/drawing/2014/main" val="681296376"/>
                  </a:ext>
                </a:extLst>
              </a:tr>
              <a:tr h="960405">
                <a:tc>
                  <a:txBody>
                    <a:bodyPr/>
                    <a:lstStyle/>
                    <a:p>
                      <a:r>
                        <a:rPr lang="en-GB" dirty="0"/>
                        <a:t>R</a:t>
                      </a:r>
                    </a:p>
                  </a:txBody>
                  <a:tcPr/>
                </a:tc>
                <a:tc>
                  <a:txBody>
                    <a:bodyPr/>
                    <a:lstStyle/>
                    <a:p>
                      <a:r>
                        <a:rPr lang="en-GB" dirty="0"/>
                        <a:t>Repudiation</a:t>
                      </a:r>
                    </a:p>
                  </a:txBody>
                  <a:tcPr/>
                </a:tc>
                <a:tc>
                  <a:txBody>
                    <a:bodyPr/>
                    <a:lstStyle/>
                    <a:p>
                      <a:r>
                        <a:rPr lang="en-GB" dirty="0"/>
                        <a:t>Denying Claims/Unproven actions</a:t>
                      </a:r>
                    </a:p>
                  </a:txBody>
                  <a:tcPr/>
                </a:tc>
                <a:tc>
                  <a:txBody>
                    <a:bodyPr/>
                    <a:lstStyle/>
                    <a:p>
                      <a:r>
                        <a:rPr lang="en-GB" dirty="0"/>
                        <a:t>Audit Log Deletion, Insecure Backup</a:t>
                      </a:r>
                    </a:p>
                  </a:txBody>
                  <a:tcPr/>
                </a:tc>
                <a:extLst>
                  <a:ext uri="{0D108BD9-81ED-4DB2-BD59-A6C34878D82A}">
                    <a16:rowId xmlns:a16="http://schemas.microsoft.com/office/drawing/2014/main" val="4009913598"/>
                  </a:ext>
                </a:extLst>
              </a:tr>
              <a:tr h="960405">
                <a:tc>
                  <a:txBody>
                    <a:bodyPr/>
                    <a:lstStyle/>
                    <a:p>
                      <a:r>
                        <a:rPr lang="en-GB" dirty="0"/>
                        <a:t>I</a:t>
                      </a:r>
                    </a:p>
                  </a:txBody>
                  <a:tcPr/>
                </a:tc>
                <a:tc>
                  <a:txBody>
                    <a:bodyPr/>
                    <a:lstStyle/>
                    <a:p>
                      <a:r>
                        <a:rPr lang="en-GB" dirty="0"/>
                        <a:t>Information Disclosure</a:t>
                      </a:r>
                    </a:p>
                  </a:txBody>
                  <a:tcPr/>
                </a:tc>
                <a:tc>
                  <a:txBody>
                    <a:bodyPr/>
                    <a:lstStyle/>
                    <a:p>
                      <a:r>
                        <a:rPr lang="en-GB" dirty="0"/>
                        <a:t>Exposure to unauthorised person/process</a:t>
                      </a:r>
                    </a:p>
                  </a:txBody>
                  <a:tcPr/>
                </a:tc>
                <a:tc>
                  <a:txBody>
                    <a:bodyPr/>
                    <a:lstStyle/>
                    <a:p>
                      <a:r>
                        <a:rPr lang="en-GB" dirty="0"/>
                        <a:t>Eavesdropping, Path Traversal</a:t>
                      </a:r>
                    </a:p>
                  </a:txBody>
                  <a:tcPr/>
                </a:tc>
                <a:extLst>
                  <a:ext uri="{0D108BD9-81ED-4DB2-BD59-A6C34878D82A}">
                    <a16:rowId xmlns:a16="http://schemas.microsoft.com/office/drawing/2014/main" val="300896546"/>
                  </a:ext>
                </a:extLst>
              </a:tr>
              <a:tr h="672283">
                <a:tc>
                  <a:txBody>
                    <a:bodyPr/>
                    <a:lstStyle/>
                    <a:p>
                      <a:r>
                        <a:rPr lang="en-GB" dirty="0"/>
                        <a:t>D</a:t>
                      </a:r>
                    </a:p>
                  </a:txBody>
                  <a:tcPr/>
                </a:tc>
                <a:tc>
                  <a:txBody>
                    <a:bodyPr/>
                    <a:lstStyle/>
                    <a:p>
                      <a:r>
                        <a:rPr lang="en-GB" dirty="0"/>
                        <a:t>Denial of Service</a:t>
                      </a:r>
                    </a:p>
                  </a:txBody>
                  <a:tcPr/>
                </a:tc>
                <a:tc>
                  <a:txBody>
                    <a:bodyPr/>
                    <a:lstStyle/>
                    <a:p>
                      <a:r>
                        <a:rPr lang="en-GB" dirty="0"/>
                        <a:t>Service unavailability</a:t>
                      </a:r>
                    </a:p>
                  </a:txBody>
                  <a:tcPr/>
                </a:tc>
                <a:tc>
                  <a:txBody>
                    <a:bodyPr/>
                    <a:lstStyle/>
                    <a:p>
                      <a:r>
                        <a:rPr lang="en-GB" dirty="0"/>
                        <a:t>Website defacement</a:t>
                      </a:r>
                    </a:p>
                  </a:txBody>
                  <a:tcPr/>
                </a:tc>
                <a:extLst>
                  <a:ext uri="{0D108BD9-81ED-4DB2-BD59-A6C34878D82A}">
                    <a16:rowId xmlns:a16="http://schemas.microsoft.com/office/drawing/2014/main" val="507408181"/>
                  </a:ext>
                </a:extLst>
              </a:tr>
              <a:tr h="960405">
                <a:tc>
                  <a:txBody>
                    <a:bodyPr/>
                    <a:lstStyle/>
                    <a:p>
                      <a:r>
                        <a:rPr lang="en-GB" dirty="0"/>
                        <a:t>E</a:t>
                      </a:r>
                    </a:p>
                  </a:txBody>
                  <a:tcPr/>
                </a:tc>
                <a:tc>
                  <a:txBody>
                    <a:bodyPr/>
                    <a:lstStyle/>
                    <a:p>
                      <a:r>
                        <a:rPr lang="en-GB" dirty="0"/>
                        <a:t>Elevation of Privileges</a:t>
                      </a:r>
                    </a:p>
                  </a:txBody>
                  <a:tcPr/>
                </a:tc>
                <a:tc>
                  <a:txBody>
                    <a:bodyPr/>
                    <a:lstStyle/>
                    <a:p>
                      <a:r>
                        <a:rPr lang="en-GB" dirty="0"/>
                        <a:t>Increasing person/process access level</a:t>
                      </a:r>
                    </a:p>
                  </a:txBody>
                  <a:tcPr/>
                </a:tc>
                <a:tc>
                  <a:txBody>
                    <a:bodyPr/>
                    <a:lstStyle/>
                    <a:p>
                      <a:r>
                        <a:rPr lang="en-GB" dirty="0"/>
                        <a:t>Logic Flow Attacks, Buffer Overflow</a:t>
                      </a:r>
                    </a:p>
                  </a:txBody>
                  <a:tcPr/>
                </a:tc>
                <a:extLst>
                  <a:ext uri="{0D108BD9-81ED-4DB2-BD59-A6C34878D82A}">
                    <a16:rowId xmlns:a16="http://schemas.microsoft.com/office/drawing/2014/main" val="809899301"/>
                  </a:ext>
                </a:extLst>
              </a:tr>
            </a:tbl>
          </a:graphicData>
        </a:graphic>
      </p:graphicFrame>
      <p:pic>
        <p:nvPicPr>
          <p:cNvPr id="6" name="Picture 5">
            <a:extLst>
              <a:ext uri="{FF2B5EF4-FFF2-40B4-BE49-F238E27FC236}">
                <a16:creationId xmlns:a16="http://schemas.microsoft.com/office/drawing/2014/main" id="{F52EBDE3-0387-44BE-B558-388FF5FDD1D3}"/>
              </a:ext>
            </a:extLst>
          </p:cNvPr>
          <p:cNvPicPr>
            <a:picLocks noChangeAspect="1"/>
          </p:cNvPicPr>
          <p:nvPr/>
        </p:nvPicPr>
        <p:blipFill>
          <a:blip r:embed="rId3"/>
          <a:stretch>
            <a:fillRect/>
          </a:stretch>
        </p:blipFill>
        <p:spPr>
          <a:xfrm>
            <a:off x="10247378" y="-154413"/>
            <a:ext cx="2078916" cy="981541"/>
          </a:xfrm>
          <a:prstGeom prst="rect">
            <a:avLst/>
          </a:prstGeom>
        </p:spPr>
      </p:pic>
    </p:spTree>
    <p:extLst>
      <p:ext uri="{BB962C8B-B14F-4D97-AF65-F5344CB8AC3E}">
        <p14:creationId xmlns:p14="http://schemas.microsoft.com/office/powerpoint/2010/main" val="358280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14BCF1-1125-4B34-83F2-FC029C66EBA6}"/>
              </a:ext>
            </a:extLst>
          </p:cNvPr>
          <p:cNvSpPr txBox="1">
            <a:spLocks/>
          </p:cNvSpPr>
          <p:nvPr/>
        </p:nvSpPr>
        <p:spPr>
          <a:xfrm>
            <a:off x="8194088" y="490492"/>
            <a:ext cx="3643435" cy="406375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Threat Model In Practice (OWASP MODEL)</a:t>
            </a:r>
          </a:p>
        </p:txBody>
      </p:sp>
      <p:sp>
        <p:nvSpPr>
          <p:cNvPr id="5" name="Text Placeholder 2">
            <a:extLst>
              <a:ext uri="{FF2B5EF4-FFF2-40B4-BE49-F238E27FC236}">
                <a16:creationId xmlns:a16="http://schemas.microsoft.com/office/drawing/2014/main" id="{4F08DDA6-62D9-4CC2-B8FB-6ED98279C68C}"/>
              </a:ext>
            </a:extLst>
          </p:cNvPr>
          <p:cNvSpPr txBox="1">
            <a:spLocks/>
          </p:cNvSpPr>
          <p:nvPr/>
        </p:nvSpPr>
        <p:spPr>
          <a:xfrm>
            <a:off x="336240" y="490491"/>
            <a:ext cx="7543800" cy="3477827"/>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lnSpc>
                <a:spcPct val="90000"/>
              </a:lnSpc>
              <a:spcBef>
                <a:spcPct val="20000"/>
              </a:spcBef>
              <a:spcAft>
                <a:spcPts val="600"/>
              </a:spcAft>
              <a:buClr>
                <a:schemeClr val="tx1"/>
              </a:buClr>
              <a:buSzPct val="80000"/>
              <a:buFont typeface="Wingdings 3" panose="05040102010807070707" pitchFamily="18" charset="2"/>
              <a:buChar char=""/>
            </a:pPr>
            <a:r>
              <a:rPr lang="en-US" sz="1700" dirty="0">
                <a:solidFill>
                  <a:schemeClr val="tx1"/>
                </a:solidFill>
                <a:latin typeface="Lato" panose="020F0502020204030203"/>
              </a:rPr>
              <a:t>Step 1: Profile the Application (Developer Role - Genesis):</a:t>
            </a:r>
          </a:p>
          <a:p>
            <a:pPr marL="971550" lvl="1" indent="-228600">
              <a:lnSpc>
                <a:spcPct val="90000"/>
              </a:lnSpc>
              <a:spcBef>
                <a:spcPct val="20000"/>
              </a:spcBef>
              <a:spcAft>
                <a:spcPts val="600"/>
              </a:spcAft>
              <a:buClr>
                <a:schemeClr val="tx1"/>
              </a:buClr>
              <a:buSzPct val="80000"/>
              <a:buFont typeface="Wingdings 3" panose="05040102010807070707" pitchFamily="18" charset="2"/>
              <a:buChar char=""/>
            </a:pPr>
            <a:endParaRPr lang="en-US" sz="1700" dirty="0">
              <a:latin typeface="Lato" panose="020F0502020204030203"/>
            </a:endParaRPr>
          </a:p>
          <a:p>
            <a:pPr marL="971550" lvl="1" indent="-228600">
              <a:lnSpc>
                <a:spcPct val="90000"/>
              </a:lnSpc>
              <a:spcBef>
                <a:spcPct val="20000"/>
              </a:spcBef>
              <a:spcAft>
                <a:spcPts val="600"/>
              </a:spcAft>
              <a:buClr>
                <a:schemeClr val="tx1"/>
              </a:buClr>
              <a:buSzPct val="80000"/>
              <a:buFont typeface="Wingdings 3" panose="05040102010807070707" pitchFamily="18" charset="2"/>
              <a:buChar char=""/>
            </a:pPr>
            <a:r>
              <a:rPr lang="en-US" sz="1700" dirty="0">
                <a:latin typeface="Lato" panose="020F0502020204030203"/>
              </a:rPr>
              <a:t>Deployment Environment </a:t>
            </a:r>
          </a:p>
          <a:p>
            <a:pPr marL="971550" lvl="1" indent="-228600">
              <a:lnSpc>
                <a:spcPct val="90000"/>
              </a:lnSpc>
              <a:spcBef>
                <a:spcPct val="20000"/>
              </a:spcBef>
              <a:spcAft>
                <a:spcPts val="600"/>
              </a:spcAft>
              <a:buClr>
                <a:schemeClr val="tx1"/>
              </a:buClr>
              <a:buSzPct val="80000"/>
              <a:buFont typeface="Wingdings 3" panose="05040102010807070707" pitchFamily="18" charset="2"/>
              <a:buChar char=""/>
            </a:pPr>
            <a:r>
              <a:rPr lang="en-US" sz="1700" dirty="0">
                <a:latin typeface="Lato" panose="020F0502020204030203"/>
              </a:rPr>
              <a:t>Users </a:t>
            </a:r>
          </a:p>
          <a:p>
            <a:pPr marL="971550" lvl="1" indent="-228600">
              <a:lnSpc>
                <a:spcPct val="90000"/>
              </a:lnSpc>
              <a:spcBef>
                <a:spcPct val="20000"/>
              </a:spcBef>
              <a:spcAft>
                <a:spcPts val="600"/>
              </a:spcAft>
              <a:buClr>
                <a:schemeClr val="tx1"/>
              </a:buClr>
              <a:buSzPct val="80000"/>
              <a:buFont typeface="Wingdings 3" panose="05040102010807070707" pitchFamily="18" charset="2"/>
              <a:buChar char=""/>
            </a:pPr>
            <a:r>
              <a:rPr lang="en-US" sz="1700" dirty="0">
                <a:latin typeface="Lato" panose="020F0502020204030203"/>
              </a:rPr>
              <a:t>What are the Data Elements</a:t>
            </a:r>
          </a:p>
          <a:p>
            <a:pPr marL="971550" lvl="1" indent="-228600">
              <a:lnSpc>
                <a:spcPct val="90000"/>
              </a:lnSpc>
              <a:spcBef>
                <a:spcPct val="20000"/>
              </a:spcBef>
              <a:spcAft>
                <a:spcPts val="600"/>
              </a:spcAft>
              <a:buClr>
                <a:schemeClr val="tx1"/>
              </a:buClr>
              <a:buSzPct val="80000"/>
              <a:buFont typeface="Wingdings 3" panose="05040102010807070707" pitchFamily="18" charset="2"/>
              <a:buChar char=""/>
            </a:pPr>
            <a:r>
              <a:rPr lang="en-US" sz="1700" dirty="0">
                <a:latin typeface="Lato" panose="020F0502020204030203"/>
              </a:rPr>
              <a:t>What permissions will the actors have? </a:t>
            </a:r>
          </a:p>
          <a:p>
            <a:pPr marL="971550" lvl="1" indent="-228600">
              <a:lnSpc>
                <a:spcPct val="90000"/>
              </a:lnSpc>
              <a:spcBef>
                <a:spcPct val="20000"/>
              </a:spcBef>
              <a:spcAft>
                <a:spcPts val="600"/>
              </a:spcAft>
              <a:buClr>
                <a:schemeClr val="tx1"/>
              </a:buClr>
              <a:buSzPct val="80000"/>
              <a:buFont typeface="Wingdings 3" panose="05040102010807070707" pitchFamily="18" charset="2"/>
              <a:buChar char=""/>
            </a:pPr>
            <a:r>
              <a:rPr lang="en-US" sz="1700" dirty="0">
                <a:latin typeface="Lato" panose="020F0502020204030203"/>
              </a:rPr>
              <a:t>What technologies will be used? OS, Web/App Servers, Databases, Architectures, Programming Language</a:t>
            </a:r>
          </a:p>
          <a:p>
            <a:pPr marL="971550" lvl="1" indent="-228600">
              <a:lnSpc>
                <a:spcPct val="90000"/>
              </a:lnSpc>
              <a:spcBef>
                <a:spcPct val="20000"/>
              </a:spcBef>
              <a:spcAft>
                <a:spcPts val="600"/>
              </a:spcAft>
              <a:buClr>
                <a:schemeClr val="tx1"/>
              </a:buClr>
              <a:buSzPct val="80000"/>
              <a:buFont typeface="Wingdings 3" panose="05040102010807070707" pitchFamily="18" charset="2"/>
              <a:buChar char=""/>
            </a:pPr>
            <a:r>
              <a:rPr lang="en-US" sz="1700" dirty="0">
                <a:latin typeface="Lato" panose="020F0502020204030203"/>
              </a:rPr>
              <a:t>What security mechanisms apply? (CIA) – InfoSec team cooperation</a:t>
            </a:r>
          </a:p>
          <a:p>
            <a:pPr algn="l">
              <a:lnSpc>
                <a:spcPct val="90000"/>
              </a:lnSpc>
              <a:spcBef>
                <a:spcPct val="20000"/>
              </a:spcBef>
              <a:spcAft>
                <a:spcPts val="600"/>
              </a:spcAft>
              <a:buClr>
                <a:schemeClr val="tx1"/>
              </a:buClr>
              <a:buSzPct val="80000"/>
              <a:buFont typeface="Wingdings 3" panose="05040102010807070707" pitchFamily="18" charset="2"/>
              <a:buChar char=""/>
            </a:pPr>
            <a:endParaRPr lang="en-US" sz="1700" dirty="0"/>
          </a:p>
        </p:txBody>
      </p:sp>
      <p:graphicFrame>
        <p:nvGraphicFramePr>
          <p:cNvPr id="6" name="Diagram 5">
            <a:extLst>
              <a:ext uri="{FF2B5EF4-FFF2-40B4-BE49-F238E27FC236}">
                <a16:creationId xmlns:a16="http://schemas.microsoft.com/office/drawing/2014/main" id="{9278FD9C-715F-4A39-A443-DC8958F2C05D}"/>
              </a:ext>
            </a:extLst>
          </p:cNvPr>
          <p:cNvGraphicFramePr/>
          <p:nvPr/>
        </p:nvGraphicFramePr>
        <p:xfrm>
          <a:off x="2568326" y="3772260"/>
          <a:ext cx="3472872" cy="2947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11322F4C-BCCA-49D5-B0FE-05DE95C20115}"/>
              </a:ext>
            </a:extLst>
          </p:cNvPr>
          <p:cNvPicPr>
            <a:picLocks noChangeAspect="1"/>
          </p:cNvPicPr>
          <p:nvPr/>
        </p:nvPicPr>
        <p:blipFill>
          <a:blip r:embed="rId7"/>
          <a:stretch>
            <a:fillRect/>
          </a:stretch>
        </p:blipFill>
        <p:spPr>
          <a:xfrm>
            <a:off x="10247379" y="0"/>
            <a:ext cx="2078916" cy="981541"/>
          </a:xfrm>
          <a:prstGeom prst="rect">
            <a:avLst/>
          </a:prstGeom>
        </p:spPr>
      </p:pic>
    </p:spTree>
    <p:extLst>
      <p:ext uri="{BB962C8B-B14F-4D97-AF65-F5344CB8AC3E}">
        <p14:creationId xmlns:p14="http://schemas.microsoft.com/office/powerpoint/2010/main" val="324535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CE5483F2-EE35-4754-93B4-F9AE8AC4BBEF}"/>
              </a:ext>
            </a:extLst>
          </p:cNvPr>
          <p:cNvGraphicFramePr/>
          <p:nvPr>
            <p:extLst>
              <p:ext uri="{D42A27DB-BD31-4B8C-83A1-F6EECF244321}">
                <p14:modId xmlns:p14="http://schemas.microsoft.com/office/powerpoint/2010/main" val="2487584388"/>
              </p:ext>
            </p:extLst>
          </p:nvPr>
        </p:nvGraphicFramePr>
        <p:xfrm>
          <a:off x="112889" y="-215943"/>
          <a:ext cx="11966222" cy="6045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B14BCF1-1125-4B34-83F2-FC029C66EBA6}"/>
              </a:ext>
            </a:extLst>
          </p:cNvPr>
          <p:cNvSpPr txBox="1">
            <a:spLocks/>
          </p:cNvSpPr>
          <p:nvPr/>
        </p:nvSpPr>
        <p:spPr>
          <a:xfrm>
            <a:off x="556650" y="711357"/>
            <a:ext cx="11375705" cy="76565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Threat Model In Practice (OWASP MODEL)</a:t>
            </a:r>
          </a:p>
        </p:txBody>
      </p:sp>
      <p:pic>
        <p:nvPicPr>
          <p:cNvPr id="8" name="Picture 7">
            <a:extLst>
              <a:ext uri="{FF2B5EF4-FFF2-40B4-BE49-F238E27FC236}">
                <a16:creationId xmlns:a16="http://schemas.microsoft.com/office/drawing/2014/main" id="{B6974116-07A7-4926-B9E7-7F7A134664E0}"/>
              </a:ext>
            </a:extLst>
          </p:cNvPr>
          <p:cNvPicPr>
            <a:picLocks noChangeAspect="1"/>
          </p:cNvPicPr>
          <p:nvPr/>
        </p:nvPicPr>
        <p:blipFill>
          <a:blip r:embed="rId8"/>
          <a:stretch>
            <a:fillRect/>
          </a:stretch>
        </p:blipFill>
        <p:spPr>
          <a:xfrm>
            <a:off x="8527868" y="4051055"/>
            <a:ext cx="3404487" cy="2485212"/>
          </a:xfrm>
          <a:prstGeom prst="rect">
            <a:avLst/>
          </a:prstGeom>
        </p:spPr>
      </p:pic>
      <p:pic>
        <p:nvPicPr>
          <p:cNvPr id="5" name="Picture 4">
            <a:extLst>
              <a:ext uri="{FF2B5EF4-FFF2-40B4-BE49-F238E27FC236}">
                <a16:creationId xmlns:a16="http://schemas.microsoft.com/office/drawing/2014/main" id="{5B89F25B-0853-40C4-81C0-1A0A86C5E19C}"/>
              </a:ext>
            </a:extLst>
          </p:cNvPr>
          <p:cNvPicPr>
            <a:picLocks noChangeAspect="1"/>
          </p:cNvPicPr>
          <p:nvPr/>
        </p:nvPicPr>
        <p:blipFill>
          <a:blip r:embed="rId9"/>
          <a:stretch>
            <a:fillRect/>
          </a:stretch>
        </p:blipFill>
        <p:spPr>
          <a:xfrm>
            <a:off x="1313795" y="4051055"/>
            <a:ext cx="4700676" cy="2485212"/>
          </a:xfrm>
          <a:prstGeom prst="rect">
            <a:avLst/>
          </a:prstGeom>
        </p:spPr>
      </p:pic>
      <p:pic>
        <p:nvPicPr>
          <p:cNvPr id="2" name="Picture 1">
            <a:extLst>
              <a:ext uri="{FF2B5EF4-FFF2-40B4-BE49-F238E27FC236}">
                <a16:creationId xmlns:a16="http://schemas.microsoft.com/office/drawing/2014/main" id="{3D737C5A-5435-4504-9DCB-16DCA5260451}"/>
              </a:ext>
            </a:extLst>
          </p:cNvPr>
          <p:cNvPicPr>
            <a:picLocks noChangeAspect="1"/>
          </p:cNvPicPr>
          <p:nvPr/>
        </p:nvPicPr>
        <p:blipFill>
          <a:blip r:embed="rId10"/>
          <a:stretch>
            <a:fillRect/>
          </a:stretch>
        </p:blipFill>
        <p:spPr>
          <a:xfrm>
            <a:off x="10230111" y="-108223"/>
            <a:ext cx="2078916" cy="981541"/>
          </a:xfrm>
          <a:prstGeom prst="rect">
            <a:avLst/>
          </a:prstGeom>
        </p:spPr>
      </p:pic>
    </p:spTree>
    <p:extLst>
      <p:ext uri="{BB962C8B-B14F-4D97-AF65-F5344CB8AC3E}">
        <p14:creationId xmlns:p14="http://schemas.microsoft.com/office/powerpoint/2010/main" val="21098736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2C775F63389441880A83CDB4E75063" ma:contentTypeVersion="12" ma:contentTypeDescription="Create a new document." ma:contentTypeScope="" ma:versionID="98ebe27262f84b2f81359bc13478b3a6">
  <xsd:schema xmlns:xsd="http://www.w3.org/2001/XMLSchema" xmlns:xs="http://www.w3.org/2001/XMLSchema" xmlns:p="http://schemas.microsoft.com/office/2006/metadata/properties" xmlns:ns3="ce9b81ec-71ef-403e-bf25-7022efae01f1" xmlns:ns4="7b01a8b3-cbee-4c77-bc27-7b431c6cb301" targetNamespace="http://schemas.microsoft.com/office/2006/metadata/properties" ma:root="true" ma:fieldsID="2caa3590e95acbe8e73247c333fbc46f" ns3:_="" ns4:_="">
    <xsd:import namespace="ce9b81ec-71ef-403e-bf25-7022efae01f1"/>
    <xsd:import namespace="7b01a8b3-cbee-4c77-bc27-7b431c6cb30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9b81ec-71ef-403e-bf25-7022efae01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01a8b3-cbee-4c77-bc27-7b431c6cb30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5BDD5F-8B67-47D0-A097-B15106DA812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91E836-5918-4A28-8B36-C657071B5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9b81ec-71ef-403e-bf25-7022efae01f1"/>
    <ds:schemaRef ds:uri="7b01a8b3-cbee-4c77-bc27-7b431c6cb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E7FF02-1CCE-414A-A32E-C33CDAE38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199</TotalTime>
  <Words>1122</Words>
  <Application>Microsoft Office PowerPoint</Application>
  <PresentationFormat>Widescreen</PresentationFormat>
  <Paragraphs>170</Paragraphs>
  <Slides>21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Century Gothic</vt:lpstr>
      <vt:lpstr>Lato</vt:lpstr>
      <vt:lpstr>Wingdings 3</vt:lpstr>
      <vt:lpstr>Custom Design</vt:lpstr>
      <vt:lpstr>Slice</vt:lpstr>
      <vt:lpstr>PowerPoint Presentation</vt:lpstr>
      <vt:lpstr>Threat model</vt:lpstr>
      <vt:lpstr>PowerPoint Presentation</vt:lpstr>
      <vt:lpstr>RISK</vt:lpstr>
      <vt:lpstr>Threat Model</vt:lpstr>
      <vt:lpstr>PowerPoint Presentation</vt:lpstr>
      <vt:lpstr>PowerPoint Presentation</vt:lpstr>
      <vt:lpstr>PowerPoint Presentation</vt:lpstr>
      <vt:lpstr>PowerPoint Presentation</vt:lpstr>
      <vt:lpstr>Threat Model In Practice</vt:lpstr>
      <vt:lpstr>PowerPoint Presentation</vt:lpstr>
      <vt:lpstr>PowerPoint Presentation</vt:lpstr>
      <vt:lpstr>Threat Model In Practice</vt:lpstr>
      <vt:lpstr>In other words ask yourself some questions:</vt:lpstr>
      <vt:lpstr>Online Threat Modelling Tools</vt:lpstr>
      <vt:lpstr>PowerPoint Presentation</vt:lpstr>
      <vt:lpstr>PowerPoint Presentation</vt:lpstr>
      <vt:lpstr>PowerPoint Presentation</vt:lpstr>
      <vt:lpstr>What is Next?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Petra Vukmirovic</dc:creator>
  <cp:lastModifiedBy>Petra Vukmirovic</cp:lastModifiedBy>
  <cp:revision>2</cp:revision>
  <dcterms:created xsi:type="dcterms:W3CDTF">2020-06-06T17:48:40Z</dcterms:created>
  <dcterms:modified xsi:type="dcterms:W3CDTF">2020-06-08T09:17:24Z</dcterms:modified>
</cp:coreProperties>
</file>