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7" r:id="rId2"/>
    <p:sldId id="256" r:id="rId3"/>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18"/>
    <p:restoredTop sz="94663"/>
  </p:normalViewPr>
  <p:slideViewPr>
    <p:cSldViewPr snapToGrid="0" snapToObjects="1">
      <p:cViewPr varScale="1">
        <p:scale>
          <a:sx n="81" d="100"/>
          <a:sy n="81" d="100"/>
        </p:scale>
        <p:origin x="3400"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33F4BB-D054-A247-B15E-B5589BFBB261}" type="datetimeFigureOut">
              <a:rPr lang="en-US" smtClean="0"/>
              <a:t>2/15/20</a:t>
            </a:fld>
            <a:endParaRPr lang="en-US"/>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A1C34E-B21E-1E49-8486-FB9153B44F55}" type="slidenum">
              <a:rPr lang="en-US" smtClean="0"/>
              <a:t>‹#›</a:t>
            </a:fld>
            <a:endParaRPr lang="en-US"/>
          </a:p>
        </p:txBody>
      </p:sp>
    </p:spTree>
    <p:extLst>
      <p:ext uri="{BB962C8B-B14F-4D97-AF65-F5344CB8AC3E}">
        <p14:creationId xmlns:p14="http://schemas.microsoft.com/office/powerpoint/2010/main" val="3508916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unsplash.com/photos/F-pSZO_jeE8"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t>
            </a:r>
            <a:r>
              <a:rPr lang="en-US" dirty="0">
                <a:hlinkClick r:id="rId3"/>
              </a:rPr>
              <a:t>https://unsplash.com/photos/F-pSZO_jeE8</a:t>
            </a:r>
            <a:endParaRPr lang="en-US" dirty="0"/>
          </a:p>
        </p:txBody>
      </p:sp>
      <p:sp>
        <p:nvSpPr>
          <p:cNvPr id="4" name="Slide Number Placeholder 3"/>
          <p:cNvSpPr>
            <a:spLocks noGrp="1"/>
          </p:cNvSpPr>
          <p:nvPr>
            <p:ph type="sldNum" sz="quarter" idx="5"/>
          </p:nvPr>
        </p:nvSpPr>
        <p:spPr/>
        <p:txBody>
          <a:bodyPr/>
          <a:lstStyle/>
          <a:p>
            <a:fld id="{CFA1C34E-B21E-1E49-8486-FB9153B44F55}" type="slidenum">
              <a:rPr lang="en-US" smtClean="0"/>
              <a:t>1</a:t>
            </a:fld>
            <a:endParaRPr lang="en-US"/>
          </a:p>
        </p:txBody>
      </p:sp>
    </p:spTree>
    <p:extLst>
      <p:ext uri="{BB962C8B-B14F-4D97-AF65-F5344CB8AC3E}">
        <p14:creationId xmlns:p14="http://schemas.microsoft.com/office/powerpoint/2010/main" val="874931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FA1C34E-B21E-1E49-8486-FB9153B44F55}" type="slidenum">
              <a:rPr lang="en-US" smtClean="0"/>
              <a:t>2</a:t>
            </a:fld>
            <a:endParaRPr lang="en-US"/>
          </a:p>
        </p:txBody>
      </p:sp>
    </p:spTree>
    <p:extLst>
      <p:ext uri="{BB962C8B-B14F-4D97-AF65-F5344CB8AC3E}">
        <p14:creationId xmlns:p14="http://schemas.microsoft.com/office/powerpoint/2010/main" val="3546007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A6B0AA-C652-424F-88AA-28E84BC0BE75}" type="datetimeFigureOut">
              <a:rPr lang="en-US" smtClean="0"/>
              <a:t>2/15/20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1A715-469A-C84E-86A0-91CCA9731D26}" type="slidenum">
              <a:rPr lang="en-US" smtClean="0"/>
              <a:t>‹#›</a:t>
            </a:fld>
            <a:endParaRPr lang="en-US"/>
          </a:p>
        </p:txBody>
      </p:sp>
    </p:spTree>
    <p:extLst>
      <p:ext uri="{BB962C8B-B14F-4D97-AF65-F5344CB8AC3E}">
        <p14:creationId xmlns:p14="http://schemas.microsoft.com/office/powerpoint/2010/main" val="983884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A6B0AA-C652-424F-88AA-28E84BC0BE75}" type="datetimeFigureOut">
              <a:rPr lang="en-US" smtClean="0"/>
              <a:t>2/15/20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1A715-469A-C84E-86A0-91CCA9731D26}" type="slidenum">
              <a:rPr lang="en-US" smtClean="0"/>
              <a:t>‹#›</a:t>
            </a:fld>
            <a:endParaRPr lang="en-US"/>
          </a:p>
        </p:txBody>
      </p:sp>
    </p:spTree>
    <p:extLst>
      <p:ext uri="{BB962C8B-B14F-4D97-AF65-F5344CB8AC3E}">
        <p14:creationId xmlns:p14="http://schemas.microsoft.com/office/powerpoint/2010/main" val="1127136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A6B0AA-C652-424F-88AA-28E84BC0BE75}" type="datetimeFigureOut">
              <a:rPr lang="en-US" smtClean="0"/>
              <a:t>2/15/20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1A715-469A-C84E-86A0-91CCA9731D26}" type="slidenum">
              <a:rPr lang="en-US" smtClean="0"/>
              <a:t>‹#›</a:t>
            </a:fld>
            <a:endParaRPr lang="en-US"/>
          </a:p>
        </p:txBody>
      </p:sp>
    </p:spTree>
    <p:extLst>
      <p:ext uri="{BB962C8B-B14F-4D97-AF65-F5344CB8AC3E}">
        <p14:creationId xmlns:p14="http://schemas.microsoft.com/office/powerpoint/2010/main" val="169948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A6B0AA-C652-424F-88AA-28E84BC0BE75}" type="datetimeFigureOut">
              <a:rPr lang="en-US" smtClean="0"/>
              <a:t>2/15/20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1A715-469A-C84E-86A0-91CCA9731D26}" type="slidenum">
              <a:rPr lang="en-US" smtClean="0"/>
              <a:t>‹#›</a:t>
            </a:fld>
            <a:endParaRPr lang="en-US"/>
          </a:p>
        </p:txBody>
      </p:sp>
    </p:spTree>
    <p:extLst>
      <p:ext uri="{BB962C8B-B14F-4D97-AF65-F5344CB8AC3E}">
        <p14:creationId xmlns:p14="http://schemas.microsoft.com/office/powerpoint/2010/main" val="2169633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A6B0AA-C652-424F-88AA-28E84BC0BE75}" type="datetimeFigureOut">
              <a:rPr lang="en-US" smtClean="0"/>
              <a:t>2/15/20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1A715-469A-C84E-86A0-91CCA9731D26}" type="slidenum">
              <a:rPr lang="en-US" smtClean="0"/>
              <a:t>‹#›</a:t>
            </a:fld>
            <a:endParaRPr lang="en-US"/>
          </a:p>
        </p:txBody>
      </p:sp>
    </p:spTree>
    <p:extLst>
      <p:ext uri="{BB962C8B-B14F-4D97-AF65-F5344CB8AC3E}">
        <p14:creationId xmlns:p14="http://schemas.microsoft.com/office/powerpoint/2010/main" val="3001089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A6B0AA-C652-424F-88AA-28E84BC0BE75}" type="datetimeFigureOut">
              <a:rPr lang="en-US" smtClean="0"/>
              <a:t>2/15/20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51A715-469A-C84E-86A0-91CCA9731D26}" type="slidenum">
              <a:rPr lang="en-US" smtClean="0"/>
              <a:t>‹#›</a:t>
            </a:fld>
            <a:endParaRPr lang="en-US"/>
          </a:p>
        </p:txBody>
      </p:sp>
    </p:spTree>
    <p:extLst>
      <p:ext uri="{BB962C8B-B14F-4D97-AF65-F5344CB8AC3E}">
        <p14:creationId xmlns:p14="http://schemas.microsoft.com/office/powerpoint/2010/main" val="2879016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A6B0AA-C652-424F-88AA-28E84BC0BE75}" type="datetimeFigureOut">
              <a:rPr lang="en-US" smtClean="0"/>
              <a:t>2/15/20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51A715-469A-C84E-86A0-91CCA9731D26}" type="slidenum">
              <a:rPr lang="en-US" smtClean="0"/>
              <a:t>‹#›</a:t>
            </a:fld>
            <a:endParaRPr lang="en-US"/>
          </a:p>
        </p:txBody>
      </p:sp>
    </p:spTree>
    <p:extLst>
      <p:ext uri="{BB962C8B-B14F-4D97-AF65-F5344CB8AC3E}">
        <p14:creationId xmlns:p14="http://schemas.microsoft.com/office/powerpoint/2010/main" val="901296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A6B0AA-C652-424F-88AA-28E84BC0BE75}" type="datetimeFigureOut">
              <a:rPr lang="en-US" smtClean="0"/>
              <a:t>2/15/20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51A715-469A-C84E-86A0-91CCA9731D26}" type="slidenum">
              <a:rPr lang="en-US" smtClean="0"/>
              <a:t>‹#›</a:t>
            </a:fld>
            <a:endParaRPr lang="en-US"/>
          </a:p>
        </p:txBody>
      </p:sp>
    </p:spTree>
    <p:extLst>
      <p:ext uri="{BB962C8B-B14F-4D97-AF65-F5344CB8AC3E}">
        <p14:creationId xmlns:p14="http://schemas.microsoft.com/office/powerpoint/2010/main" val="3594232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A6B0AA-C652-424F-88AA-28E84BC0BE75}" type="datetimeFigureOut">
              <a:rPr lang="en-US" smtClean="0"/>
              <a:t>2/15/20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51A715-469A-C84E-86A0-91CCA9731D26}" type="slidenum">
              <a:rPr lang="en-US" smtClean="0"/>
              <a:t>‹#›</a:t>
            </a:fld>
            <a:endParaRPr lang="en-US"/>
          </a:p>
        </p:txBody>
      </p:sp>
    </p:spTree>
    <p:extLst>
      <p:ext uri="{BB962C8B-B14F-4D97-AF65-F5344CB8AC3E}">
        <p14:creationId xmlns:p14="http://schemas.microsoft.com/office/powerpoint/2010/main" val="1295749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61A6B0AA-C652-424F-88AA-28E84BC0BE75}" type="datetimeFigureOut">
              <a:rPr lang="en-US" smtClean="0"/>
              <a:t>2/15/20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51A715-469A-C84E-86A0-91CCA9731D26}" type="slidenum">
              <a:rPr lang="en-US" smtClean="0"/>
              <a:t>‹#›</a:t>
            </a:fld>
            <a:endParaRPr lang="en-US"/>
          </a:p>
        </p:txBody>
      </p:sp>
    </p:spTree>
    <p:extLst>
      <p:ext uri="{BB962C8B-B14F-4D97-AF65-F5344CB8AC3E}">
        <p14:creationId xmlns:p14="http://schemas.microsoft.com/office/powerpoint/2010/main" val="3757662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61A6B0AA-C652-424F-88AA-28E84BC0BE75}" type="datetimeFigureOut">
              <a:rPr lang="en-US" smtClean="0"/>
              <a:t>2/15/20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51A715-469A-C84E-86A0-91CCA9731D26}" type="slidenum">
              <a:rPr lang="en-US" smtClean="0"/>
              <a:t>‹#›</a:t>
            </a:fld>
            <a:endParaRPr lang="en-US"/>
          </a:p>
        </p:txBody>
      </p:sp>
    </p:spTree>
    <p:extLst>
      <p:ext uri="{BB962C8B-B14F-4D97-AF65-F5344CB8AC3E}">
        <p14:creationId xmlns:p14="http://schemas.microsoft.com/office/powerpoint/2010/main" val="1128877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61A6B0AA-C652-424F-88AA-28E84BC0BE75}" type="datetimeFigureOut">
              <a:rPr lang="en-US" smtClean="0"/>
              <a:t>2/15/20</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051A715-469A-C84E-86A0-91CCA9731D26}" type="slidenum">
              <a:rPr lang="en-US" smtClean="0"/>
              <a:t>‹#›</a:t>
            </a:fld>
            <a:endParaRPr lang="en-US"/>
          </a:p>
        </p:txBody>
      </p:sp>
    </p:spTree>
    <p:extLst>
      <p:ext uri="{BB962C8B-B14F-4D97-AF65-F5344CB8AC3E}">
        <p14:creationId xmlns:p14="http://schemas.microsoft.com/office/powerpoint/2010/main" val="3136379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F1EEE66-0E0C-7147-956C-08864957F25A}"/>
              </a:ext>
            </a:extLst>
          </p:cNvPr>
          <p:cNvSpPr/>
          <p:nvPr/>
        </p:nvSpPr>
        <p:spPr>
          <a:xfrm>
            <a:off x="-47739" y="-15766"/>
            <a:ext cx="6905739" cy="99217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08D76D58-6A96-CE44-B0B3-B980FA06D62C}"/>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118" b="98588" l="1254" r="98981"/>
                    </a14:imgEffect>
                  </a14:imgLayer>
                </a14:imgProps>
              </a:ext>
            </a:extLst>
          </a:blip>
          <a:stretch>
            <a:fillRect/>
          </a:stretch>
        </p:blipFill>
        <p:spPr>
          <a:xfrm>
            <a:off x="0" y="2262455"/>
            <a:ext cx="6858000" cy="4570208"/>
          </a:xfrm>
          <a:prstGeom prst="rect">
            <a:avLst/>
          </a:prstGeom>
        </p:spPr>
      </p:pic>
      <p:sp>
        <p:nvSpPr>
          <p:cNvPr id="10" name="TextBox 6">
            <a:extLst>
              <a:ext uri="{FF2B5EF4-FFF2-40B4-BE49-F238E27FC236}">
                <a16:creationId xmlns:a16="http://schemas.microsoft.com/office/drawing/2014/main" id="{64AE4F28-66D2-0548-944E-6605100BCEC2}"/>
              </a:ext>
            </a:extLst>
          </p:cNvPr>
          <p:cNvSpPr txBox="1"/>
          <p:nvPr/>
        </p:nvSpPr>
        <p:spPr>
          <a:xfrm>
            <a:off x="257175" y="0"/>
            <a:ext cx="6343650" cy="11418510"/>
          </a:xfrm>
          <a:prstGeom prst="rect">
            <a:avLst/>
          </a:prstGeom>
          <a:noFill/>
        </p:spPr>
        <p:txBody>
          <a:bodyPr wrap="square" rtlCol="0">
            <a:spAutoFit/>
          </a:bodyPr>
          <a:lstStyle/>
          <a:p>
            <a:r>
              <a:rPr lang="en-US" altLang="ja-JP" sz="2300" i="1" dirty="0">
                <a:solidFill>
                  <a:schemeClr val="bg2">
                    <a:lumMod val="25000"/>
                  </a:schemeClr>
                </a:solidFill>
                <a:ea typeface="+mj-ea"/>
              </a:rPr>
              <a:t>the noise and the noise and the noise and the noise and the noise and the noise and the noise and the noise and the noise and the noise and the noise and the noise and the noise and the signal the noise and the noise and the noise and the noise and the noise and the noise and the noise and the noise and the noise and the noise and the noise and the noise and the noise and the </a:t>
            </a:r>
            <a:r>
              <a:rPr lang="en-US" altLang="ja-JP" sz="2300" i="1" dirty="0">
                <a:solidFill>
                  <a:schemeClr val="bg2">
                    <a:lumMod val="75000"/>
                  </a:schemeClr>
                </a:solidFill>
                <a:ea typeface="+mj-ea"/>
              </a:rPr>
              <a:t>signal</a:t>
            </a:r>
            <a:r>
              <a:rPr lang="en-US" altLang="ja-JP" sz="2300" i="1" dirty="0">
                <a:solidFill>
                  <a:schemeClr val="bg2">
                    <a:lumMod val="25000"/>
                  </a:schemeClr>
                </a:solidFill>
                <a:ea typeface="+mj-ea"/>
              </a:rPr>
              <a:t>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a:t>
            </a:r>
            <a:r>
              <a:rPr lang="en-US" altLang="ja-JP" sz="2300" i="1" dirty="0">
                <a:solidFill>
                  <a:schemeClr val="bg2">
                    <a:lumMod val="75000"/>
                  </a:schemeClr>
                </a:solidFill>
                <a:ea typeface="+mj-ea"/>
              </a:rPr>
              <a:t>signal</a:t>
            </a:r>
            <a:r>
              <a:rPr lang="en-US" altLang="ja-JP" sz="2300" i="1" dirty="0">
                <a:solidFill>
                  <a:schemeClr val="bg2">
                    <a:lumMod val="25000"/>
                  </a:schemeClr>
                </a:solidFill>
                <a:ea typeface="+mj-ea"/>
              </a:rPr>
              <a:t>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the </a:t>
            </a:r>
            <a:r>
              <a:rPr lang="en-US" altLang="ja-JP" sz="2300" i="1" dirty="0">
                <a:solidFill>
                  <a:schemeClr val="bg2">
                    <a:lumMod val="75000"/>
                  </a:schemeClr>
                </a:solidFill>
                <a:ea typeface="+mj-ea"/>
              </a:rPr>
              <a:t>signal</a:t>
            </a:r>
            <a:r>
              <a:rPr lang="en-US" altLang="ja-JP" sz="2300" i="1" dirty="0">
                <a:solidFill>
                  <a:schemeClr val="bg2">
                    <a:lumMod val="25000"/>
                  </a:schemeClr>
                </a:solidFill>
                <a:ea typeface="+mj-ea"/>
              </a:rPr>
              <a:t>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a:t>
            </a:r>
          </a:p>
        </p:txBody>
      </p:sp>
      <p:sp>
        <p:nvSpPr>
          <p:cNvPr id="8" name="TextBox 7">
            <a:extLst>
              <a:ext uri="{FF2B5EF4-FFF2-40B4-BE49-F238E27FC236}">
                <a16:creationId xmlns:a16="http://schemas.microsoft.com/office/drawing/2014/main" id="{2AB8F7A9-1A60-3D43-8605-BBE80FFF28F7}"/>
              </a:ext>
            </a:extLst>
          </p:cNvPr>
          <p:cNvSpPr txBox="1"/>
          <p:nvPr/>
        </p:nvSpPr>
        <p:spPr>
          <a:xfrm>
            <a:off x="253016" y="1629310"/>
            <a:ext cx="6527043" cy="461665"/>
          </a:xfrm>
          <a:prstGeom prst="rect">
            <a:avLst/>
          </a:prstGeom>
          <a:noFill/>
        </p:spPr>
        <p:txBody>
          <a:bodyPr wrap="none" rtlCol="0">
            <a:spAutoFit/>
          </a:bodyPr>
          <a:lstStyle/>
          <a:p>
            <a:r>
              <a:rPr lang="en-US" sz="2400" i="1" dirty="0">
                <a:solidFill>
                  <a:schemeClr val="bg1">
                    <a:lumMod val="85000"/>
                  </a:schemeClr>
                </a:solidFill>
              </a:rPr>
              <a:t>Practical Data science And Data Engineering Vol. 1 </a:t>
            </a:r>
          </a:p>
        </p:txBody>
      </p:sp>
      <p:sp>
        <p:nvSpPr>
          <p:cNvPr id="9" name="TextBox 8">
            <a:extLst>
              <a:ext uri="{FF2B5EF4-FFF2-40B4-BE49-F238E27FC236}">
                <a16:creationId xmlns:a16="http://schemas.microsoft.com/office/drawing/2014/main" id="{32D562DC-A8C8-EE40-8879-8239DD22E57E}"/>
              </a:ext>
            </a:extLst>
          </p:cNvPr>
          <p:cNvSpPr txBox="1"/>
          <p:nvPr/>
        </p:nvSpPr>
        <p:spPr>
          <a:xfrm>
            <a:off x="253016" y="8958821"/>
            <a:ext cx="2414828" cy="461665"/>
          </a:xfrm>
          <a:prstGeom prst="rect">
            <a:avLst/>
          </a:prstGeom>
          <a:noFill/>
        </p:spPr>
        <p:txBody>
          <a:bodyPr wrap="none" rtlCol="0">
            <a:spAutoFit/>
          </a:bodyPr>
          <a:lstStyle/>
          <a:p>
            <a:r>
              <a:rPr lang="en-US" sz="2400" i="1" dirty="0">
                <a:solidFill>
                  <a:schemeClr val="bg1">
                    <a:lumMod val="85000"/>
                  </a:schemeClr>
                </a:solidFill>
              </a:rPr>
              <a:t>Gimpei Kobayashi</a:t>
            </a:r>
          </a:p>
        </p:txBody>
      </p:sp>
    </p:spTree>
    <p:extLst>
      <p:ext uri="{BB962C8B-B14F-4D97-AF65-F5344CB8AC3E}">
        <p14:creationId xmlns:p14="http://schemas.microsoft.com/office/powerpoint/2010/main" val="876374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245E7-4DB6-6C41-BD8C-52C012D5998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E0FB27E-5F1E-E342-B442-87837CC5DAE8}"/>
              </a:ext>
            </a:extLst>
          </p:cNvPr>
          <p:cNvSpPr>
            <a:spLocks noGrp="1"/>
          </p:cNvSpPr>
          <p:nvPr>
            <p:ph type="subTitle" idx="1"/>
          </p:nvPr>
        </p:nvSpPr>
        <p:spPr/>
        <p:txBody>
          <a:bodyPr/>
          <a:lstStyle/>
          <a:p>
            <a:endParaRPr lang="en-US"/>
          </a:p>
        </p:txBody>
      </p:sp>
      <p:sp>
        <p:nvSpPr>
          <p:cNvPr id="4" name="TextBox 6">
            <a:extLst>
              <a:ext uri="{FF2B5EF4-FFF2-40B4-BE49-F238E27FC236}">
                <a16:creationId xmlns:a16="http://schemas.microsoft.com/office/drawing/2014/main" id="{D5554AF5-C86E-4F45-AB09-DE6391894071}"/>
              </a:ext>
            </a:extLst>
          </p:cNvPr>
          <p:cNvSpPr txBox="1"/>
          <p:nvPr/>
        </p:nvSpPr>
        <p:spPr>
          <a:xfrm>
            <a:off x="257175" y="0"/>
            <a:ext cx="6343650" cy="11418510"/>
          </a:xfrm>
          <a:prstGeom prst="rect">
            <a:avLst/>
          </a:prstGeom>
          <a:noFill/>
        </p:spPr>
        <p:txBody>
          <a:bodyPr wrap="square" rtlCol="0">
            <a:spAutoFit/>
          </a:bodyPr>
          <a:lstStyle/>
          <a:p>
            <a:r>
              <a:rPr lang="en-US" altLang="ja-JP" sz="2300" i="1" dirty="0">
                <a:solidFill>
                  <a:schemeClr val="bg2">
                    <a:lumMod val="25000"/>
                  </a:schemeClr>
                </a:solidFill>
                <a:ea typeface="+mj-ea"/>
              </a:rPr>
              <a:t>the noise and the noise and the noise and the noise and the noise and the noise and the noise and the noise and the noise and the noise and the noise and the noise and the noise and the signal the noise and the noise and the noise and the noise and the noise and the noise and the noise and the noise and the noise and the noise and the noise and the noise and the noise and the </a:t>
            </a:r>
            <a:r>
              <a:rPr lang="en-US" altLang="ja-JP" sz="2300" i="1" dirty="0">
                <a:solidFill>
                  <a:schemeClr val="bg2">
                    <a:lumMod val="75000"/>
                  </a:schemeClr>
                </a:solidFill>
                <a:ea typeface="+mj-ea"/>
              </a:rPr>
              <a:t>signal</a:t>
            </a:r>
            <a:r>
              <a:rPr lang="en-US" altLang="ja-JP" sz="2300" i="1" dirty="0">
                <a:solidFill>
                  <a:schemeClr val="bg2">
                    <a:lumMod val="25000"/>
                  </a:schemeClr>
                </a:solidFill>
                <a:ea typeface="+mj-ea"/>
              </a:rPr>
              <a:t>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a:t>
            </a:r>
            <a:r>
              <a:rPr lang="en-US" altLang="ja-JP" sz="2300" i="1" dirty="0">
                <a:solidFill>
                  <a:schemeClr val="bg2">
                    <a:lumMod val="75000"/>
                  </a:schemeClr>
                </a:solidFill>
                <a:ea typeface="+mj-ea"/>
              </a:rPr>
              <a:t>signal</a:t>
            </a:r>
            <a:r>
              <a:rPr lang="en-US" altLang="ja-JP" sz="2300" i="1" dirty="0">
                <a:solidFill>
                  <a:schemeClr val="bg2">
                    <a:lumMod val="25000"/>
                  </a:schemeClr>
                </a:solidFill>
                <a:ea typeface="+mj-ea"/>
              </a:rPr>
              <a:t>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the </a:t>
            </a:r>
            <a:r>
              <a:rPr lang="en-US" altLang="ja-JP" sz="2300" i="1" dirty="0">
                <a:solidFill>
                  <a:schemeClr val="bg2">
                    <a:lumMod val="75000"/>
                  </a:schemeClr>
                </a:solidFill>
                <a:ea typeface="+mj-ea"/>
              </a:rPr>
              <a:t>signal</a:t>
            </a:r>
            <a:r>
              <a:rPr lang="en-US" altLang="ja-JP" sz="2300" i="1" dirty="0">
                <a:solidFill>
                  <a:schemeClr val="bg2">
                    <a:lumMod val="25000"/>
                  </a:schemeClr>
                </a:solidFill>
                <a:ea typeface="+mj-ea"/>
              </a:rPr>
              <a:t>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a:t>
            </a:r>
          </a:p>
        </p:txBody>
      </p:sp>
      <p:sp>
        <p:nvSpPr>
          <p:cNvPr id="5" name="Rectangle 5">
            <a:extLst>
              <a:ext uri="{FF2B5EF4-FFF2-40B4-BE49-F238E27FC236}">
                <a16:creationId xmlns:a16="http://schemas.microsoft.com/office/drawing/2014/main" id="{74DA5147-216E-624F-8E9F-C2B2EBF89EB7}"/>
              </a:ext>
            </a:extLst>
          </p:cNvPr>
          <p:cNvSpPr/>
          <p:nvPr/>
        </p:nvSpPr>
        <p:spPr>
          <a:xfrm>
            <a:off x="-47739" y="-15766"/>
            <a:ext cx="6905739" cy="99217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7" name="TextBox 6">
            <a:extLst>
              <a:ext uri="{FF2B5EF4-FFF2-40B4-BE49-F238E27FC236}">
                <a16:creationId xmlns:a16="http://schemas.microsoft.com/office/drawing/2014/main" id="{A86DC55E-8E45-504B-8FFE-E79181CE970D}"/>
              </a:ext>
            </a:extLst>
          </p:cNvPr>
          <p:cNvSpPr txBox="1"/>
          <p:nvPr/>
        </p:nvSpPr>
        <p:spPr>
          <a:xfrm>
            <a:off x="233305" y="15766"/>
            <a:ext cx="6343650" cy="11418510"/>
          </a:xfrm>
          <a:prstGeom prst="rect">
            <a:avLst/>
          </a:prstGeom>
          <a:noFill/>
        </p:spPr>
        <p:txBody>
          <a:bodyPr wrap="square" rtlCol="0">
            <a:spAutoFit/>
          </a:bodyPr>
          <a:lstStyle/>
          <a:p>
            <a:r>
              <a:rPr lang="en-US" altLang="ja-JP" sz="2300" i="1" dirty="0">
                <a:solidFill>
                  <a:schemeClr val="bg2">
                    <a:lumMod val="25000"/>
                  </a:schemeClr>
                </a:solidFill>
                <a:ea typeface="+mj-ea"/>
              </a:rPr>
              <a:t>the noise and the noise and the noise and the noise and the noise and the noise and the noise and the noise and the noise and the noise and the noise and the noise and the noise and the signal the noise and the noise and the noise and the noise and the noise and the noise and the noise and the noise and the noise and the noise and the noise and the noise and the noise and the </a:t>
            </a:r>
            <a:r>
              <a:rPr lang="en-US" altLang="ja-JP" sz="2300" i="1" dirty="0">
                <a:solidFill>
                  <a:schemeClr val="bg2">
                    <a:lumMod val="75000"/>
                  </a:schemeClr>
                </a:solidFill>
                <a:ea typeface="+mj-ea"/>
              </a:rPr>
              <a:t>signal</a:t>
            </a:r>
            <a:r>
              <a:rPr lang="en-US" altLang="ja-JP" sz="2300" i="1" dirty="0">
                <a:solidFill>
                  <a:schemeClr val="bg2">
                    <a:lumMod val="25000"/>
                  </a:schemeClr>
                </a:solidFill>
                <a:ea typeface="+mj-ea"/>
              </a:rPr>
              <a:t>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a:t>
            </a:r>
            <a:r>
              <a:rPr lang="en-US" altLang="ja-JP" sz="2300" i="1" dirty="0">
                <a:solidFill>
                  <a:schemeClr val="bg2">
                    <a:lumMod val="75000"/>
                  </a:schemeClr>
                </a:solidFill>
                <a:ea typeface="+mj-ea"/>
              </a:rPr>
              <a:t>signal</a:t>
            </a:r>
            <a:r>
              <a:rPr lang="en-US" altLang="ja-JP" sz="2300" i="1" dirty="0">
                <a:solidFill>
                  <a:schemeClr val="bg2">
                    <a:lumMod val="25000"/>
                  </a:schemeClr>
                </a:solidFill>
                <a:ea typeface="+mj-ea"/>
              </a:rPr>
              <a:t>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the </a:t>
            </a:r>
            <a:r>
              <a:rPr lang="en-US" altLang="ja-JP" sz="2300" i="1" dirty="0">
                <a:solidFill>
                  <a:schemeClr val="bg2">
                    <a:lumMod val="75000"/>
                  </a:schemeClr>
                </a:solidFill>
                <a:ea typeface="+mj-ea"/>
              </a:rPr>
              <a:t>signal</a:t>
            </a:r>
            <a:r>
              <a:rPr lang="en-US" altLang="ja-JP" sz="2300" i="1" dirty="0">
                <a:solidFill>
                  <a:schemeClr val="bg2">
                    <a:lumMod val="25000"/>
                  </a:schemeClr>
                </a:solidFill>
                <a:ea typeface="+mj-ea"/>
              </a:rPr>
              <a:t>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a:t>
            </a:r>
          </a:p>
        </p:txBody>
      </p:sp>
    </p:spTree>
    <p:extLst>
      <p:ext uri="{BB962C8B-B14F-4D97-AF65-F5344CB8AC3E}">
        <p14:creationId xmlns:p14="http://schemas.microsoft.com/office/powerpoint/2010/main" val="13804421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TotalTime>
  <Words>1060</Words>
  <Application>Microsoft Macintosh PowerPoint</Application>
  <PresentationFormat>A4 210 x 297 mm</PresentationFormat>
  <Paragraphs>8</Paragraphs>
  <Slides>2</Slides>
  <Notes>2</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vt:i4>
      </vt:variant>
    </vt:vector>
  </HeadingPairs>
  <TitlesOfParts>
    <vt:vector size="6" baseType="lpstr">
      <vt:lpstr>Arial</vt:lpstr>
      <vt:lpstr>Calibri</vt:lpstr>
      <vt:lpstr>Calibri Light</vt:lpstr>
      <vt:lpstr>Office Theme</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小林 銀兵</cp:lastModifiedBy>
  <cp:revision>5</cp:revision>
  <dcterms:created xsi:type="dcterms:W3CDTF">2020-02-10T05:03:24Z</dcterms:created>
  <dcterms:modified xsi:type="dcterms:W3CDTF">2020-02-15T06:37:24Z</dcterms:modified>
</cp:coreProperties>
</file>