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7" r:id="rId2"/>
    <p:sldId id="256" r:id="rId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2"/>
    <p:restoredTop sz="94672"/>
  </p:normalViewPr>
  <p:slideViewPr>
    <p:cSldViewPr snapToGrid="0" snapToObjects="1">
      <p:cViewPr varScale="1">
        <p:scale>
          <a:sx n="148" d="100"/>
          <a:sy n="148" d="100"/>
        </p:scale>
        <p:origin x="324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3F4BB-D054-A247-B15E-B5589BFBB261}" type="datetimeFigureOut">
              <a:rPr lang="en-US" smtClean="0"/>
              <a:t>2/10/20</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1C34E-B21E-1E49-8486-FB9153B44F55}" type="slidenum">
              <a:rPr lang="en-US" smtClean="0"/>
              <a:t>‹#›</a:t>
            </a:fld>
            <a:endParaRPr lang="en-US"/>
          </a:p>
        </p:txBody>
      </p:sp>
    </p:spTree>
    <p:extLst>
      <p:ext uri="{BB962C8B-B14F-4D97-AF65-F5344CB8AC3E}">
        <p14:creationId xmlns:p14="http://schemas.microsoft.com/office/powerpoint/2010/main" val="3508916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F-pSZO_jeE8"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a:hlinkClick r:id="rId3"/>
              </a:rPr>
              <a:t>https://unsplash.com/photos/F-pSZO_jeE8</a:t>
            </a:r>
            <a:endParaRPr lang="en-US" dirty="0"/>
          </a:p>
        </p:txBody>
      </p:sp>
      <p:sp>
        <p:nvSpPr>
          <p:cNvPr id="4" name="Slide Number Placeholder 3"/>
          <p:cNvSpPr>
            <a:spLocks noGrp="1"/>
          </p:cNvSpPr>
          <p:nvPr>
            <p:ph type="sldNum" sz="quarter" idx="5"/>
          </p:nvPr>
        </p:nvSpPr>
        <p:spPr/>
        <p:txBody>
          <a:bodyPr/>
          <a:lstStyle/>
          <a:p>
            <a:fld id="{CFA1C34E-B21E-1E49-8486-FB9153B44F55}" type="slidenum">
              <a:rPr lang="en-US" smtClean="0"/>
              <a:t>1</a:t>
            </a:fld>
            <a:endParaRPr lang="en-US"/>
          </a:p>
        </p:txBody>
      </p:sp>
    </p:spTree>
    <p:extLst>
      <p:ext uri="{BB962C8B-B14F-4D97-AF65-F5344CB8AC3E}">
        <p14:creationId xmlns:p14="http://schemas.microsoft.com/office/powerpoint/2010/main" val="87493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9838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12713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6994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6B0AA-C652-424F-88AA-28E84BC0BE7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216963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6B0AA-C652-424F-88AA-28E84BC0BE75}"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00108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A6B0AA-C652-424F-88AA-28E84BC0BE75}"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287901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A6B0AA-C652-424F-88AA-28E84BC0BE75}"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9012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A6B0AA-C652-424F-88AA-28E84BC0BE75}"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59423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6B0AA-C652-424F-88AA-28E84BC0BE75}"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29574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1A6B0AA-C652-424F-88AA-28E84BC0BE75}"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375766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1A6B0AA-C652-424F-88AA-28E84BC0BE75}"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1A715-469A-C84E-86A0-91CCA9731D26}" type="slidenum">
              <a:rPr lang="en-US" smtClean="0"/>
              <a:t>‹#›</a:t>
            </a:fld>
            <a:endParaRPr lang="en-US"/>
          </a:p>
        </p:txBody>
      </p:sp>
    </p:spTree>
    <p:extLst>
      <p:ext uri="{BB962C8B-B14F-4D97-AF65-F5344CB8AC3E}">
        <p14:creationId xmlns:p14="http://schemas.microsoft.com/office/powerpoint/2010/main" val="112887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1A6B0AA-C652-424F-88AA-28E84BC0BE75}" type="datetimeFigureOut">
              <a:rPr lang="en-US" smtClean="0"/>
              <a:t>2/10/20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051A715-469A-C84E-86A0-91CCA9731D26}" type="slidenum">
              <a:rPr lang="en-US" smtClean="0"/>
              <a:t>‹#›</a:t>
            </a:fld>
            <a:endParaRPr lang="en-US"/>
          </a:p>
        </p:txBody>
      </p:sp>
    </p:spTree>
    <p:extLst>
      <p:ext uri="{BB962C8B-B14F-4D97-AF65-F5344CB8AC3E}">
        <p14:creationId xmlns:p14="http://schemas.microsoft.com/office/powerpoint/2010/main" val="313637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1EEE66-0E0C-7147-956C-08864957F25A}"/>
              </a:ext>
            </a:extLst>
          </p:cNvPr>
          <p:cNvSpPr/>
          <p:nvPr/>
        </p:nvSpPr>
        <p:spPr>
          <a:xfrm>
            <a:off x="0" y="0"/>
            <a:ext cx="6858000" cy="9906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8D76D58-6A96-CE44-B0B3-B980FA06D6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118" b="98588" l="1254" r="98981"/>
                    </a14:imgEffect>
                  </a14:imgLayer>
                </a14:imgProps>
              </a:ext>
            </a:extLst>
          </a:blip>
          <a:stretch>
            <a:fillRect/>
          </a:stretch>
        </p:blipFill>
        <p:spPr>
          <a:xfrm>
            <a:off x="0" y="2262455"/>
            <a:ext cx="6858000" cy="4570208"/>
          </a:xfrm>
          <a:prstGeom prst="rect">
            <a:avLst/>
          </a:prstGeom>
        </p:spPr>
      </p:pic>
      <p:sp>
        <p:nvSpPr>
          <p:cNvPr id="7" name="TextBox 6">
            <a:extLst>
              <a:ext uri="{FF2B5EF4-FFF2-40B4-BE49-F238E27FC236}">
                <a16:creationId xmlns:a16="http://schemas.microsoft.com/office/drawing/2014/main" id="{BB43B843-5442-F441-83C7-45E92A9373CC}"/>
              </a:ext>
            </a:extLst>
          </p:cNvPr>
          <p:cNvSpPr txBox="1"/>
          <p:nvPr/>
        </p:nvSpPr>
        <p:spPr>
          <a:xfrm>
            <a:off x="155882" y="136297"/>
            <a:ext cx="6546236" cy="9941183"/>
          </a:xfrm>
          <a:prstGeom prst="rect">
            <a:avLst/>
          </a:prstGeom>
          <a:noFill/>
        </p:spPr>
        <p:txBody>
          <a:bodyPr wrap="square" rtlCol="0">
            <a:spAutoFit/>
          </a:bodyPr>
          <a:lstStyle/>
          <a:p>
            <a:r>
              <a:rPr lang="en-US" sz="2000" i="1" dirty="0">
                <a:solidFill>
                  <a:schemeClr val="tx1">
                    <a:lumMod val="75000"/>
                    <a:lumOff val="25000"/>
                  </a:schemeClr>
                </a:solidFill>
                <a:latin typeface="YuKyokasho Medium" panose="02000500000000000000" pitchFamily="2" charset="-128"/>
                <a:ea typeface="YuKyokasho Medium" panose="02000500000000000000" pitchFamily="2" charset="-128"/>
                <a:cs typeface="Myrica M Book" panose="020B0509020203020207" pitchFamily="49" charset="-128"/>
              </a:rPr>
              <a:t>the noise  and the noise and the noise and the noise  and the noise  and the noise  and the noise  and the noise  and the noise  and the noise  and the noise  and the noise  and the noise and the signal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the signal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  and the noise</a:t>
            </a:r>
          </a:p>
        </p:txBody>
      </p:sp>
      <p:sp>
        <p:nvSpPr>
          <p:cNvPr id="8" name="TextBox 7">
            <a:extLst>
              <a:ext uri="{FF2B5EF4-FFF2-40B4-BE49-F238E27FC236}">
                <a16:creationId xmlns:a16="http://schemas.microsoft.com/office/drawing/2014/main" id="{2AB8F7A9-1A60-3D43-8605-BBE80FFF28F7}"/>
              </a:ext>
            </a:extLst>
          </p:cNvPr>
          <p:cNvSpPr txBox="1"/>
          <p:nvPr/>
        </p:nvSpPr>
        <p:spPr>
          <a:xfrm>
            <a:off x="253016" y="1629310"/>
            <a:ext cx="6527043" cy="461665"/>
          </a:xfrm>
          <a:prstGeom prst="rect">
            <a:avLst/>
          </a:prstGeom>
          <a:noFill/>
        </p:spPr>
        <p:txBody>
          <a:bodyPr wrap="none" rtlCol="0">
            <a:spAutoFit/>
          </a:bodyPr>
          <a:lstStyle/>
          <a:p>
            <a:r>
              <a:rPr lang="en-US" sz="2400" i="1" dirty="0">
                <a:solidFill>
                  <a:schemeClr val="bg1">
                    <a:lumMod val="85000"/>
                  </a:schemeClr>
                </a:solidFill>
              </a:rPr>
              <a:t>Practical Data science And Data Engineering Vol. 1 </a:t>
            </a:r>
          </a:p>
        </p:txBody>
      </p:sp>
      <p:sp>
        <p:nvSpPr>
          <p:cNvPr id="9" name="TextBox 8">
            <a:extLst>
              <a:ext uri="{FF2B5EF4-FFF2-40B4-BE49-F238E27FC236}">
                <a16:creationId xmlns:a16="http://schemas.microsoft.com/office/drawing/2014/main" id="{32D562DC-A8C8-EE40-8879-8239DD22E57E}"/>
              </a:ext>
            </a:extLst>
          </p:cNvPr>
          <p:cNvSpPr txBox="1"/>
          <p:nvPr/>
        </p:nvSpPr>
        <p:spPr>
          <a:xfrm>
            <a:off x="253016" y="8958821"/>
            <a:ext cx="2414828" cy="461665"/>
          </a:xfrm>
          <a:prstGeom prst="rect">
            <a:avLst/>
          </a:prstGeom>
          <a:noFill/>
        </p:spPr>
        <p:txBody>
          <a:bodyPr wrap="none" rtlCol="0">
            <a:spAutoFit/>
          </a:bodyPr>
          <a:lstStyle/>
          <a:p>
            <a:r>
              <a:rPr lang="en-US" sz="2400" i="1" dirty="0">
                <a:solidFill>
                  <a:schemeClr val="bg1">
                    <a:lumMod val="85000"/>
                  </a:schemeClr>
                </a:solidFill>
              </a:rPr>
              <a:t>Gimpei Kobayashi</a:t>
            </a:r>
          </a:p>
        </p:txBody>
      </p:sp>
    </p:spTree>
    <p:extLst>
      <p:ext uri="{BB962C8B-B14F-4D97-AF65-F5344CB8AC3E}">
        <p14:creationId xmlns:p14="http://schemas.microsoft.com/office/powerpoint/2010/main" val="8763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45E7-4DB6-6C41-BD8C-52C012D599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E0FB27E-5F1E-E342-B442-87837CC5DA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442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369</Words>
  <Application>Microsoft Macintosh PowerPoint</Application>
  <PresentationFormat>A4 Paper (210x297 mm)</PresentationFormat>
  <Paragraphs>5</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Myrica M Book</vt:lpstr>
      <vt:lpstr>YuKyokasho Medium</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cp:revision>
  <dcterms:created xsi:type="dcterms:W3CDTF">2020-02-10T05:03:24Z</dcterms:created>
  <dcterms:modified xsi:type="dcterms:W3CDTF">2020-02-10T05:21:45Z</dcterms:modified>
</cp:coreProperties>
</file>