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y="6858000" cx="12192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jIF19Y+ZK9In8a+bjtdhu5ZFzM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3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5.xml"/><Relationship Id="rId44" Type="http://schemas.openxmlformats.org/officeDocument/2006/relationships/font" Target="fonts/Lato-regular.fntdata"/><Relationship Id="rId21" Type="http://schemas.openxmlformats.org/officeDocument/2006/relationships/slide" Target="slides/slide14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7.xml"/><Relationship Id="rId46" Type="http://schemas.openxmlformats.org/officeDocument/2006/relationships/font" Target="fonts/Lato-italic.fntdata"/><Relationship Id="rId23" Type="http://schemas.openxmlformats.org/officeDocument/2006/relationships/slide" Target="slides/slide16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customschemas.google.com/relationships/presentationmetadata" Target="metadata"/><Relationship Id="rId25" Type="http://schemas.openxmlformats.org/officeDocument/2006/relationships/slide" Target="slides/slide18.xml"/><Relationship Id="rId47" Type="http://schemas.openxmlformats.org/officeDocument/2006/relationships/font" Target="fonts/Lato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/>
          <p:nvPr/>
        </p:nvSpPr>
        <p:spPr>
          <a:xfrm>
            <a:off x="5531703" y="857269"/>
            <a:ext cx="6339088" cy="6000731"/>
          </a:xfrm>
          <a:custGeom>
            <a:rect b="b" l="l" r="r" t="t"/>
            <a:pathLst>
              <a:path extrusionOk="0" h="6000731" w="6339088">
                <a:moveTo>
                  <a:pt x="4503422" y="2773272"/>
                </a:moveTo>
                <a:cubicBezTo>
                  <a:pt x="4500246" y="2806125"/>
                  <a:pt x="4495967" y="2826972"/>
                  <a:pt x="4496660" y="2847678"/>
                </a:cubicBezTo>
                <a:cubicBezTo>
                  <a:pt x="4502042" y="3008501"/>
                  <a:pt x="4431084" y="3143786"/>
                  <a:pt x="4354884" y="3277412"/>
                </a:cubicBezTo>
                <a:cubicBezTo>
                  <a:pt x="4327965" y="3324765"/>
                  <a:pt x="4294143" y="3361622"/>
                  <a:pt x="4234233" y="3364659"/>
                </a:cubicBezTo>
                <a:cubicBezTo>
                  <a:pt x="4201794" y="3366314"/>
                  <a:pt x="4188680" y="3383021"/>
                  <a:pt x="4183019" y="3419601"/>
                </a:cubicBezTo>
                <a:cubicBezTo>
                  <a:pt x="4160378" y="3566479"/>
                  <a:pt x="4204969" y="3699417"/>
                  <a:pt x="4257976" y="3831389"/>
                </a:cubicBezTo>
                <a:cubicBezTo>
                  <a:pt x="4262117" y="3841329"/>
                  <a:pt x="4273576" y="3848509"/>
                  <a:pt x="4281443" y="3857066"/>
                </a:cubicBezTo>
                <a:cubicBezTo>
                  <a:pt x="4286550" y="3854860"/>
                  <a:pt x="4291660" y="3852647"/>
                  <a:pt x="4296768" y="3850440"/>
                </a:cubicBezTo>
                <a:cubicBezTo>
                  <a:pt x="4300218" y="3806542"/>
                  <a:pt x="4304774" y="3762503"/>
                  <a:pt x="4306984" y="3718605"/>
                </a:cubicBezTo>
                <a:cubicBezTo>
                  <a:pt x="4315265" y="3555163"/>
                  <a:pt x="4364411" y="3406485"/>
                  <a:pt x="4469602" y="3279623"/>
                </a:cubicBezTo>
                <a:cubicBezTo>
                  <a:pt x="4537657" y="3197763"/>
                  <a:pt x="4609026" y="3118663"/>
                  <a:pt x="4679984" y="3039288"/>
                </a:cubicBezTo>
                <a:cubicBezTo>
                  <a:pt x="4751076" y="2959634"/>
                  <a:pt x="4738650" y="2866866"/>
                  <a:pt x="4643951" y="2818276"/>
                </a:cubicBezTo>
                <a:cubicBezTo>
                  <a:pt x="4602536" y="2797016"/>
                  <a:pt x="4554359" y="2789146"/>
                  <a:pt x="4503422" y="2773272"/>
                </a:cubicBezTo>
                <a:close/>
                <a:moveTo>
                  <a:pt x="3117955" y="1083"/>
                </a:moveTo>
                <a:cubicBezTo>
                  <a:pt x="3257948" y="-7207"/>
                  <a:pt x="3391176" y="33232"/>
                  <a:pt x="3521142" y="83611"/>
                </a:cubicBezTo>
                <a:cubicBezTo>
                  <a:pt x="3873820" y="219189"/>
                  <a:pt x="4227256" y="356027"/>
                  <a:pt x="4579770" y="492733"/>
                </a:cubicBezTo>
                <a:cubicBezTo>
                  <a:pt x="5076356" y="686401"/>
                  <a:pt x="5573705" y="881329"/>
                  <a:pt x="6071208" y="1075125"/>
                </a:cubicBezTo>
                <a:cubicBezTo>
                  <a:pt x="6129904" y="1098288"/>
                  <a:pt x="6188762" y="1120316"/>
                  <a:pt x="6247306" y="1144613"/>
                </a:cubicBezTo>
                <a:cubicBezTo>
                  <a:pt x="6284390" y="1161311"/>
                  <a:pt x="6318532" y="1185684"/>
                  <a:pt x="6339088" y="1233582"/>
                </a:cubicBezTo>
                <a:cubicBezTo>
                  <a:pt x="6242962" y="1250262"/>
                  <a:pt x="6151592" y="1266455"/>
                  <a:pt x="6060223" y="1282648"/>
                </a:cubicBezTo>
                <a:cubicBezTo>
                  <a:pt x="5779678" y="1330331"/>
                  <a:pt x="5499132" y="1378013"/>
                  <a:pt x="5218426" y="1426828"/>
                </a:cubicBezTo>
                <a:lnTo>
                  <a:pt x="4512306" y="1547739"/>
                </a:lnTo>
                <a:lnTo>
                  <a:pt x="4550218" y="1647927"/>
                </a:lnTo>
                <a:cubicBezTo>
                  <a:pt x="4583348" y="1800605"/>
                  <a:pt x="4606542" y="1956458"/>
                  <a:pt x="4620066" y="2112173"/>
                </a:cubicBezTo>
                <a:cubicBezTo>
                  <a:pt x="4631250" y="2240143"/>
                  <a:pt x="4674458" y="2347540"/>
                  <a:pt x="4773988" y="2425673"/>
                </a:cubicBezTo>
                <a:cubicBezTo>
                  <a:pt x="4829345" y="2469158"/>
                  <a:pt x="4893402" y="2507672"/>
                  <a:pt x="4959800" y="2530038"/>
                </a:cubicBezTo>
                <a:cubicBezTo>
                  <a:pt x="5130424" y="2587186"/>
                  <a:pt x="5251073" y="2695691"/>
                  <a:pt x="5328934" y="2854994"/>
                </a:cubicBezTo>
                <a:cubicBezTo>
                  <a:pt x="5414932" y="3030864"/>
                  <a:pt x="5503422" y="3205630"/>
                  <a:pt x="5584178" y="3383845"/>
                </a:cubicBezTo>
                <a:cubicBezTo>
                  <a:pt x="5684124" y="3604305"/>
                  <a:pt x="5741553" y="3833182"/>
                  <a:pt x="5701931" y="4079041"/>
                </a:cubicBezTo>
                <a:cubicBezTo>
                  <a:pt x="5669353" y="4281144"/>
                  <a:pt x="5702206" y="4478685"/>
                  <a:pt x="5769575" y="4668912"/>
                </a:cubicBezTo>
                <a:cubicBezTo>
                  <a:pt x="5876972" y="4972061"/>
                  <a:pt x="5986860" y="5274377"/>
                  <a:pt x="6105298" y="5573386"/>
                </a:cubicBezTo>
                <a:cubicBezTo>
                  <a:pt x="6153649" y="5695453"/>
                  <a:pt x="6188953" y="5817443"/>
                  <a:pt x="6189374" y="5943954"/>
                </a:cubicBezTo>
                <a:lnTo>
                  <a:pt x="6184053" y="6000731"/>
                </a:lnTo>
                <a:lnTo>
                  <a:pt x="1594099" y="6000731"/>
                </a:lnTo>
                <a:lnTo>
                  <a:pt x="1838456" y="5766927"/>
                </a:lnTo>
                <a:cubicBezTo>
                  <a:pt x="2199032" y="5403588"/>
                  <a:pt x="2544007" y="5024791"/>
                  <a:pt x="2896293" y="4653174"/>
                </a:cubicBezTo>
                <a:cubicBezTo>
                  <a:pt x="2954138" y="4592161"/>
                  <a:pt x="2961318" y="4522033"/>
                  <a:pt x="2933291" y="4448179"/>
                </a:cubicBezTo>
                <a:cubicBezTo>
                  <a:pt x="2915624" y="4401657"/>
                  <a:pt x="2892293" y="4355684"/>
                  <a:pt x="2863581" y="4315100"/>
                </a:cubicBezTo>
                <a:cubicBezTo>
                  <a:pt x="2798561" y="4223440"/>
                  <a:pt x="2714351" y="4169463"/>
                  <a:pt x="2594806" y="4198316"/>
                </a:cubicBezTo>
                <a:cubicBezTo>
                  <a:pt x="2542075" y="4211017"/>
                  <a:pt x="2488509" y="4219987"/>
                  <a:pt x="2435225" y="4230343"/>
                </a:cubicBezTo>
                <a:cubicBezTo>
                  <a:pt x="2338317" y="4249117"/>
                  <a:pt x="2241822" y="4270927"/>
                  <a:pt x="2144224" y="4285423"/>
                </a:cubicBezTo>
                <a:cubicBezTo>
                  <a:pt x="2061953" y="4297708"/>
                  <a:pt x="2020259" y="4272443"/>
                  <a:pt x="1990030" y="4194862"/>
                </a:cubicBezTo>
                <a:cubicBezTo>
                  <a:pt x="1971256" y="4146548"/>
                  <a:pt x="1954828" y="4095057"/>
                  <a:pt x="1950270" y="4043705"/>
                </a:cubicBezTo>
                <a:cubicBezTo>
                  <a:pt x="1942677" y="3959220"/>
                  <a:pt x="1916861" y="3903589"/>
                  <a:pt x="1820094" y="3897516"/>
                </a:cubicBezTo>
                <a:cubicBezTo>
                  <a:pt x="1776473" y="3894754"/>
                  <a:pt x="1761700" y="3858721"/>
                  <a:pt x="1782824" y="3815790"/>
                </a:cubicBezTo>
                <a:cubicBezTo>
                  <a:pt x="1797179" y="3786664"/>
                  <a:pt x="1811537" y="3757396"/>
                  <a:pt x="1827274" y="3725372"/>
                </a:cubicBezTo>
                <a:cubicBezTo>
                  <a:pt x="1809605" y="3715709"/>
                  <a:pt x="1794830" y="3706872"/>
                  <a:pt x="1779372" y="3699558"/>
                </a:cubicBezTo>
                <a:cubicBezTo>
                  <a:pt x="1654442" y="3639920"/>
                  <a:pt x="1653338" y="3639782"/>
                  <a:pt x="1671282" y="3501459"/>
                </a:cubicBezTo>
                <a:cubicBezTo>
                  <a:pt x="1675700" y="3467503"/>
                  <a:pt x="1664931" y="3453007"/>
                  <a:pt x="1634285" y="3441690"/>
                </a:cubicBezTo>
                <a:cubicBezTo>
                  <a:pt x="1581690" y="3422084"/>
                  <a:pt x="1529235" y="3401239"/>
                  <a:pt x="1479675" y="3375010"/>
                </a:cubicBezTo>
                <a:cubicBezTo>
                  <a:pt x="1394914" y="3330286"/>
                  <a:pt x="1377798" y="3283351"/>
                  <a:pt x="1411482" y="3193480"/>
                </a:cubicBezTo>
                <a:cubicBezTo>
                  <a:pt x="1428461" y="3148203"/>
                  <a:pt x="1447926" y="3103064"/>
                  <a:pt x="1472493" y="3061649"/>
                </a:cubicBezTo>
                <a:cubicBezTo>
                  <a:pt x="1595635" y="2853891"/>
                  <a:pt x="1639117" y="2628601"/>
                  <a:pt x="1620620" y="2390610"/>
                </a:cubicBezTo>
                <a:cubicBezTo>
                  <a:pt x="1598120" y="2100712"/>
                  <a:pt x="1624898" y="1817722"/>
                  <a:pt x="1717528" y="1540941"/>
                </a:cubicBezTo>
                <a:cubicBezTo>
                  <a:pt x="1731193" y="1500218"/>
                  <a:pt x="1732575" y="1452593"/>
                  <a:pt x="1728017" y="1409244"/>
                </a:cubicBezTo>
                <a:cubicBezTo>
                  <a:pt x="1720219" y="1335390"/>
                  <a:pt x="1719875" y="1287074"/>
                  <a:pt x="1738768" y="1249922"/>
                </a:cubicBezTo>
                <a:lnTo>
                  <a:pt x="1775106" y="1209557"/>
                </a:lnTo>
                <a:lnTo>
                  <a:pt x="1133646" y="901417"/>
                </a:lnTo>
                <a:cubicBezTo>
                  <a:pt x="804683" y="743721"/>
                  <a:pt x="475718" y="586025"/>
                  <a:pt x="146914" y="427195"/>
                </a:cubicBezTo>
                <a:cubicBezTo>
                  <a:pt x="114432" y="411136"/>
                  <a:pt x="81501" y="391551"/>
                  <a:pt x="52883" y="367943"/>
                </a:cubicBezTo>
                <a:cubicBezTo>
                  <a:pt x="32681" y="351286"/>
                  <a:pt x="17576" y="324934"/>
                  <a:pt x="0" y="302859"/>
                </a:cubicBezTo>
                <a:cubicBezTo>
                  <a:pt x="1394" y="299587"/>
                  <a:pt x="2785" y="296315"/>
                  <a:pt x="4176" y="293044"/>
                </a:cubicBezTo>
                <a:cubicBezTo>
                  <a:pt x="45013" y="289473"/>
                  <a:pt x="85083" y="284640"/>
                  <a:pt x="125920" y="281069"/>
                </a:cubicBezTo>
                <a:cubicBezTo>
                  <a:pt x="660766" y="232879"/>
                  <a:pt x="1195607" y="184689"/>
                  <a:pt x="1731688" y="134361"/>
                </a:cubicBezTo>
                <a:cubicBezTo>
                  <a:pt x="2054845" y="104143"/>
                  <a:pt x="2377389" y="71536"/>
                  <a:pt x="2699778" y="40055"/>
                </a:cubicBezTo>
                <a:cubicBezTo>
                  <a:pt x="2838558" y="26979"/>
                  <a:pt x="2977968" y="9370"/>
                  <a:pt x="3117955" y="1083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6"/>
          <p:cNvSpPr/>
          <p:nvPr>
            <p:ph idx="2" type="pic"/>
          </p:nvPr>
        </p:nvSpPr>
        <p:spPr>
          <a:xfrm>
            <a:off x="5274528" y="733444"/>
            <a:ext cx="6339088" cy="61245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8"/>
          <p:cNvSpPr/>
          <p:nvPr>
            <p:ph idx="2" type="pic"/>
          </p:nvPr>
        </p:nvSpPr>
        <p:spPr>
          <a:xfrm>
            <a:off x="5362576" y="-1"/>
            <a:ext cx="66389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/>
          <p:nvPr/>
        </p:nvSpPr>
        <p:spPr>
          <a:xfrm>
            <a:off x="0" y="-1"/>
            <a:ext cx="4617008" cy="6508888"/>
          </a:xfrm>
          <a:custGeom>
            <a:rect b="b" l="l" r="r" t="t"/>
            <a:pathLst>
              <a:path extrusionOk="0" h="6508888" w="4617008">
                <a:moveTo>
                  <a:pt x="1362564" y="0"/>
                </a:moveTo>
                <a:cubicBezTo>
                  <a:pt x="3159944" y="0"/>
                  <a:pt x="4617008" y="1457064"/>
                  <a:pt x="4617008" y="3254444"/>
                </a:cubicBezTo>
                <a:cubicBezTo>
                  <a:pt x="4617008" y="5051824"/>
                  <a:pt x="3159944" y="6508888"/>
                  <a:pt x="1362564" y="6508888"/>
                </a:cubicBezTo>
                <a:cubicBezTo>
                  <a:pt x="913219" y="6508888"/>
                  <a:pt x="485144" y="6417822"/>
                  <a:pt x="95788" y="6253138"/>
                </a:cubicBezTo>
                <a:lnTo>
                  <a:pt x="0" y="6206995"/>
                </a:lnTo>
                <a:lnTo>
                  <a:pt x="0" y="301894"/>
                </a:lnTo>
                <a:lnTo>
                  <a:pt x="95788" y="255750"/>
                </a:lnTo>
                <a:cubicBezTo>
                  <a:pt x="485144" y="91067"/>
                  <a:pt x="913219" y="0"/>
                  <a:pt x="13625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0"/>
          <p:cNvSpPr/>
          <p:nvPr>
            <p:ph idx="2" type="pic"/>
          </p:nvPr>
        </p:nvSpPr>
        <p:spPr>
          <a:xfrm>
            <a:off x="0" y="388656"/>
            <a:ext cx="4494364" cy="64693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2"/>
          <p:cNvGrpSpPr/>
          <p:nvPr/>
        </p:nvGrpSpPr>
        <p:grpSpPr>
          <a:xfrm>
            <a:off x="4423091" y="-113655"/>
            <a:ext cx="7650160" cy="7483398"/>
            <a:chOff x="6716518" y="1421294"/>
            <a:chExt cx="4391885" cy="4296150"/>
          </a:xfrm>
        </p:grpSpPr>
        <p:sp>
          <p:nvSpPr>
            <p:cNvPr id="77" name="Google Shape;77;p52"/>
            <p:cNvSpPr/>
            <p:nvPr/>
          </p:nvSpPr>
          <p:spPr>
            <a:xfrm rot="-6778813">
              <a:off x="7343358" y="1881591"/>
              <a:ext cx="3138204" cy="3439661"/>
            </a:xfrm>
            <a:custGeom>
              <a:rect b="b" l="l" r="r" t="t"/>
              <a:pathLst>
                <a:path extrusionOk="0" h="1344022" w="1226229">
                  <a:moveTo>
                    <a:pt x="255022" y="3188"/>
                  </a:moveTo>
                  <a:cubicBezTo>
                    <a:pt x="60677" y="50726"/>
                    <a:pt x="-66555" y="737225"/>
                    <a:pt x="36909" y="959533"/>
                  </a:cubicBezTo>
                  <a:cubicBezTo>
                    <a:pt x="140373" y="1181841"/>
                    <a:pt x="681463" y="1384576"/>
                    <a:pt x="875808" y="1337038"/>
                  </a:cubicBezTo>
                  <a:cubicBezTo>
                    <a:pt x="1070153" y="1289500"/>
                    <a:pt x="1300850" y="896615"/>
                    <a:pt x="1202978" y="674307"/>
                  </a:cubicBezTo>
                  <a:cubicBezTo>
                    <a:pt x="1105106" y="451999"/>
                    <a:pt x="449367" y="-44350"/>
                    <a:pt x="255022" y="318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2"/>
            <p:cNvSpPr/>
            <p:nvPr/>
          </p:nvSpPr>
          <p:spPr>
            <a:xfrm rot="-10513808">
              <a:off x="7805038" y="2070693"/>
              <a:ext cx="3046105" cy="2942250"/>
            </a:xfrm>
            <a:custGeom>
              <a:rect b="b" l="l" r="r" t="t"/>
              <a:pathLst>
                <a:path extrusionOk="0" h="1639454" w="1697323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2"/>
            <p:cNvSpPr/>
            <p:nvPr/>
          </p:nvSpPr>
          <p:spPr>
            <a:xfrm rot="1044868">
              <a:off x="7316937" y="1828167"/>
              <a:ext cx="3191046" cy="3082250"/>
            </a:xfrm>
            <a:custGeom>
              <a:rect b="b" l="l" r="r" t="t"/>
              <a:pathLst>
                <a:path extrusionOk="0" h="1639454" w="1697323">
                  <a:moveTo>
                    <a:pt x="51347" y="164668"/>
                  </a:moveTo>
                  <a:cubicBezTo>
                    <a:pt x="145024" y="55611"/>
                    <a:pt x="386906" y="-21288"/>
                    <a:pt x="613409" y="5277"/>
                  </a:cubicBezTo>
                  <a:cubicBezTo>
                    <a:pt x="839912" y="31842"/>
                    <a:pt x="1241186" y="105945"/>
                    <a:pt x="1410364" y="324059"/>
                  </a:cubicBezTo>
                  <a:cubicBezTo>
                    <a:pt x="1579542" y="542173"/>
                    <a:pt x="1815831" y="1100041"/>
                    <a:pt x="1628477" y="1313960"/>
                  </a:cubicBezTo>
                  <a:cubicBezTo>
                    <a:pt x="1441123" y="1527879"/>
                    <a:pt x="549094" y="1716631"/>
                    <a:pt x="286239" y="1607574"/>
                  </a:cubicBezTo>
                  <a:cubicBezTo>
                    <a:pt x="23384" y="1498517"/>
                    <a:pt x="89098" y="898704"/>
                    <a:pt x="51347" y="659618"/>
                  </a:cubicBezTo>
                  <a:cubicBezTo>
                    <a:pt x="13596" y="420532"/>
                    <a:pt x="-42330" y="273725"/>
                    <a:pt x="51347" y="164668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52"/>
          <p:cNvSpPr/>
          <p:nvPr>
            <p:ph idx="2" type="pic"/>
          </p:nvPr>
        </p:nvSpPr>
        <p:spPr>
          <a:xfrm rot="245957">
            <a:off x="5499002" y="866468"/>
            <a:ext cx="5305968" cy="51250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5"/>
          <p:cNvGrpSpPr/>
          <p:nvPr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85" name="Google Shape;85;p55"/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5"/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" name="Google Shape;87;p55"/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8" name="Google Shape;88;p55"/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55"/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0" name="Google Shape;90;p55"/>
          <p:cNvSpPr/>
          <p:nvPr>
            <p:ph idx="2" type="pic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1" name="Google Shape;91;p5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8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58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8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8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8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8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2"/>
          <p:cNvSpPr/>
          <p:nvPr>
            <p:ph idx="2" type="pic"/>
          </p:nvPr>
        </p:nvSpPr>
        <p:spPr>
          <a:xfrm>
            <a:off x="905690" y="1709201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42"/>
          <p:cNvSpPr/>
          <p:nvPr>
            <p:ph idx="3" type="pic"/>
          </p:nvPr>
        </p:nvSpPr>
        <p:spPr>
          <a:xfrm>
            <a:off x="5289300" y="1709201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42"/>
          <p:cNvSpPr/>
          <p:nvPr>
            <p:ph idx="4" type="pic"/>
          </p:nvPr>
        </p:nvSpPr>
        <p:spPr>
          <a:xfrm>
            <a:off x="3097495" y="1709201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42"/>
          <p:cNvSpPr/>
          <p:nvPr>
            <p:ph idx="5" type="pic"/>
          </p:nvPr>
        </p:nvSpPr>
        <p:spPr>
          <a:xfrm>
            <a:off x="7481105" y="1709201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42"/>
          <p:cNvSpPr/>
          <p:nvPr>
            <p:ph idx="6" type="pic"/>
          </p:nvPr>
        </p:nvSpPr>
        <p:spPr>
          <a:xfrm>
            <a:off x="3097495" y="4125365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5" name="Google Shape;25;p42"/>
          <p:cNvSpPr/>
          <p:nvPr>
            <p:ph idx="7" type="pic"/>
          </p:nvPr>
        </p:nvSpPr>
        <p:spPr>
          <a:xfrm>
            <a:off x="905690" y="4125365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42"/>
          <p:cNvSpPr/>
          <p:nvPr>
            <p:ph idx="8" type="pic"/>
          </p:nvPr>
        </p:nvSpPr>
        <p:spPr>
          <a:xfrm>
            <a:off x="5289300" y="4125365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42"/>
          <p:cNvSpPr/>
          <p:nvPr>
            <p:ph idx="9" type="pic"/>
          </p:nvPr>
        </p:nvSpPr>
        <p:spPr>
          <a:xfrm>
            <a:off x="9672911" y="1709201"/>
            <a:ext cx="1620000" cy="1620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3"/>
          <p:cNvSpPr/>
          <p:nvPr/>
        </p:nvSpPr>
        <p:spPr>
          <a:xfrm>
            <a:off x="0" y="4215744"/>
            <a:ext cx="4218052" cy="4272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/>
          <p:nvPr/>
        </p:nvSpPr>
        <p:spPr>
          <a:xfrm>
            <a:off x="8014620" y="4215744"/>
            <a:ext cx="4218052" cy="427271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/>
          <p:nvPr/>
        </p:nvSpPr>
        <p:spPr>
          <a:xfrm>
            <a:off x="3880338" y="4567873"/>
            <a:ext cx="4431324" cy="44887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43"/>
          <p:cNvGrpSpPr/>
          <p:nvPr/>
        </p:nvGrpSpPr>
        <p:grpSpPr>
          <a:xfrm>
            <a:off x="4181510" y="1536176"/>
            <a:ext cx="3966027" cy="3201070"/>
            <a:chOff x="2444748" y="555045"/>
            <a:chExt cx="7282048" cy="5727454"/>
          </a:xfrm>
        </p:grpSpPr>
        <p:sp>
          <p:nvSpPr>
            <p:cNvPr id="33" name="Google Shape;33;p43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3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3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3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3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3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3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3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43"/>
          <p:cNvGrpSpPr/>
          <p:nvPr/>
        </p:nvGrpSpPr>
        <p:grpSpPr>
          <a:xfrm>
            <a:off x="802991" y="2192794"/>
            <a:ext cx="2744170" cy="2214881"/>
            <a:chOff x="2444748" y="555045"/>
            <a:chExt cx="7282048" cy="5727454"/>
          </a:xfrm>
        </p:grpSpPr>
        <p:sp>
          <p:nvSpPr>
            <p:cNvPr id="42" name="Google Shape;42;p43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3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3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3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3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3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3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3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3"/>
          <p:cNvGrpSpPr/>
          <p:nvPr/>
        </p:nvGrpSpPr>
        <p:grpSpPr>
          <a:xfrm>
            <a:off x="8753103" y="2192794"/>
            <a:ext cx="2744170" cy="2214881"/>
            <a:chOff x="2444748" y="555045"/>
            <a:chExt cx="7282048" cy="5727454"/>
          </a:xfrm>
        </p:grpSpPr>
        <p:sp>
          <p:nvSpPr>
            <p:cNvPr id="51" name="Google Shape;51;p43"/>
            <p:cNvSpPr/>
            <p:nvPr/>
          </p:nvSpPr>
          <p:spPr>
            <a:xfrm>
              <a:off x="4964693" y="5443837"/>
              <a:ext cx="2168250" cy="818208"/>
            </a:xfrm>
            <a:custGeom>
              <a:rect b="b" l="l" r="r" t="t"/>
              <a:pathLst>
                <a:path extrusionOk="0" h="818207" w="216825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3"/>
            <p:cNvSpPr/>
            <p:nvPr/>
          </p:nvSpPr>
          <p:spPr>
            <a:xfrm>
              <a:off x="2444748" y="555045"/>
              <a:ext cx="7282048" cy="4950157"/>
            </a:xfrm>
            <a:custGeom>
              <a:rect b="b" l="l" r="r" t="t"/>
              <a:pathLst>
                <a:path extrusionOk="0" h="4950157" w="7282048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3"/>
            <p:cNvSpPr/>
            <p:nvPr/>
          </p:nvSpPr>
          <p:spPr>
            <a:xfrm>
              <a:off x="8706599" y="5435655"/>
              <a:ext cx="490925" cy="81821"/>
            </a:xfrm>
            <a:custGeom>
              <a:rect b="b" l="l" r="r" t="t"/>
              <a:pathLst>
                <a:path extrusionOk="0" h="81820" w="490924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3"/>
            <p:cNvSpPr/>
            <p:nvPr/>
          </p:nvSpPr>
          <p:spPr>
            <a:xfrm>
              <a:off x="2481568" y="595956"/>
              <a:ext cx="7200228" cy="4336501"/>
            </a:xfrm>
            <a:custGeom>
              <a:rect b="b" l="l" r="r" t="t"/>
              <a:pathLst>
                <a:path extrusionOk="0" h="4336501" w="7200227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3"/>
            <p:cNvSpPr/>
            <p:nvPr/>
          </p:nvSpPr>
          <p:spPr>
            <a:xfrm>
              <a:off x="4968919" y="6159768"/>
              <a:ext cx="2168250" cy="122731"/>
            </a:xfrm>
            <a:custGeom>
              <a:rect b="b" l="l" r="r" t="t"/>
              <a:pathLst>
                <a:path extrusionOk="0" h="122731" w="216825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3"/>
            <p:cNvSpPr/>
            <p:nvPr/>
          </p:nvSpPr>
          <p:spPr>
            <a:xfrm>
              <a:off x="2481568" y="4903820"/>
              <a:ext cx="7200228" cy="572745"/>
            </a:xfrm>
            <a:custGeom>
              <a:rect b="b" l="l" r="r" t="t"/>
              <a:pathLst>
                <a:path extrusionOk="0" h="572745" w="7200227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3"/>
            <p:cNvSpPr/>
            <p:nvPr/>
          </p:nvSpPr>
          <p:spPr>
            <a:xfrm>
              <a:off x="2747714" y="910966"/>
              <a:ext cx="6676116" cy="3763756"/>
            </a:xfrm>
            <a:custGeom>
              <a:rect b="b" l="l" r="r" t="t"/>
              <a:pathLst>
                <a:path extrusionOk="0" h="3763755" w="6586571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3"/>
            <p:cNvSpPr/>
            <p:nvPr/>
          </p:nvSpPr>
          <p:spPr>
            <a:xfrm>
              <a:off x="5654591" y="939518"/>
              <a:ext cx="3769239" cy="3736342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43"/>
          <p:cNvSpPr/>
          <p:nvPr>
            <p:ph idx="2" type="pic"/>
          </p:nvPr>
        </p:nvSpPr>
        <p:spPr>
          <a:xfrm>
            <a:off x="4290236" y="1690027"/>
            <a:ext cx="3747829" cy="21844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43"/>
          <p:cNvSpPr/>
          <p:nvPr>
            <p:ph idx="3" type="pic"/>
          </p:nvPr>
        </p:nvSpPr>
        <p:spPr>
          <a:xfrm>
            <a:off x="918338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43"/>
          <p:cNvSpPr/>
          <p:nvPr>
            <p:ph idx="4" type="pic"/>
          </p:nvPr>
        </p:nvSpPr>
        <p:spPr>
          <a:xfrm>
            <a:off x="8868450" y="2295607"/>
            <a:ext cx="2513477" cy="149764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4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7.xml"/><Relationship Id="rId19" Type="http://schemas.openxmlformats.org/officeDocument/2006/relationships/slideLayout" Target="../slideLayouts/slideLayout21.xml"/><Relationship Id="rId6" Type="http://schemas.openxmlformats.org/officeDocument/2006/relationships/slideLayout" Target="../slideLayouts/slideLayout8.xml"/><Relationship Id="rId1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jpg"/><Relationship Id="rId4" Type="http://schemas.openxmlformats.org/officeDocument/2006/relationships/image" Target="../media/image21.jpg"/><Relationship Id="rId9" Type="http://schemas.openxmlformats.org/officeDocument/2006/relationships/image" Target="../media/image29.jpg"/><Relationship Id="rId5" Type="http://schemas.openxmlformats.org/officeDocument/2006/relationships/image" Target="../media/image25.jpg"/><Relationship Id="rId6" Type="http://schemas.openxmlformats.org/officeDocument/2006/relationships/image" Target="../media/image23.jpg"/><Relationship Id="rId7" Type="http://schemas.openxmlformats.org/officeDocument/2006/relationships/image" Target="../media/image24.jpg"/><Relationship Id="rId8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/>
        </p:nvSpPr>
        <p:spPr>
          <a:xfrm>
            <a:off x="705213" y="887138"/>
            <a:ext cx="5286102" cy="2123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YEAR PROJECT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705213" y="3518289"/>
            <a:ext cx="52860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SEMESTER JUNE 202</a:t>
            </a:r>
            <a:r>
              <a:rPr lang="en-US" sz="2000">
                <a:solidFill>
                  <a:schemeClr val="lt1"/>
                </a:solidFill>
              </a:rPr>
              <a:t>5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(20250</a:t>
            </a:r>
            <a:r>
              <a:rPr lang="en-US" sz="2000">
                <a:solidFill>
                  <a:schemeClr val="lt1"/>
                </a:solidFill>
              </a:rPr>
              <a:t>9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FYP BRIEFING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PREPARED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FOCS FYP TEAM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b="1" lang="en-US">
                <a:solidFill>
                  <a:schemeClr val="accent1"/>
                </a:solidFill>
              </a:rPr>
              <a:t>What to Do?</a:t>
            </a:r>
            <a:endParaRPr/>
          </a:p>
        </p:txBody>
      </p:sp>
      <p:grpSp>
        <p:nvGrpSpPr>
          <p:cNvPr id="256" name="Google Shape;256;p10"/>
          <p:cNvGrpSpPr/>
          <p:nvPr/>
        </p:nvGrpSpPr>
        <p:grpSpPr>
          <a:xfrm>
            <a:off x="836479" y="1780889"/>
            <a:ext cx="10402163" cy="4750754"/>
            <a:chOff x="836479" y="0"/>
            <a:chExt cx="10402163" cy="4750754"/>
          </a:xfrm>
        </p:grpSpPr>
        <p:sp>
          <p:nvSpPr>
            <p:cNvPr id="257" name="Google Shape;257;p10"/>
            <p:cNvSpPr/>
            <p:nvPr/>
          </p:nvSpPr>
          <p:spPr>
            <a:xfrm>
              <a:off x="836479" y="0"/>
              <a:ext cx="3632338" cy="742305"/>
            </a:xfrm>
            <a:prstGeom prst="roundRect">
              <a:avLst>
                <a:gd fmla="val 10000" name="adj"/>
              </a:avLst>
            </a:prstGeom>
            <a:solidFill>
              <a:srgbClr val="4F72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0"/>
            <p:cNvSpPr txBox="1"/>
            <p:nvPr/>
          </p:nvSpPr>
          <p:spPr>
            <a:xfrm>
              <a:off x="858220" y="21741"/>
              <a:ext cx="3588856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1 : Proposal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5400000">
              <a:off x="2587696" y="807257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4F7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836479" y="1002112"/>
              <a:ext cx="3632338" cy="742305"/>
            </a:xfrm>
            <a:prstGeom prst="roundRect">
              <a:avLst>
                <a:gd fmla="val 10000" name="adj"/>
              </a:avLst>
            </a:prstGeom>
            <a:solidFill>
              <a:srgbClr val="CFD4E9">
                <a:alpha val="89803"/>
              </a:srgbClr>
            </a:solidFill>
            <a:ln cap="flat" cmpd="sng" w="12700">
              <a:solidFill>
                <a:srgbClr val="CFD4E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0"/>
            <p:cNvSpPr txBox="1"/>
            <p:nvPr/>
          </p:nvSpPr>
          <p:spPr>
            <a:xfrm>
              <a:off x="858220" y="1023853"/>
              <a:ext cx="3588856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Meet supervisor and discuss possible idea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 rot="5400000">
              <a:off x="2587696" y="1809369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489E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836479" y="2004224"/>
              <a:ext cx="3632338" cy="742305"/>
            </a:xfrm>
            <a:prstGeom prst="roundRect">
              <a:avLst>
                <a:gd fmla="val 10000" name="adj"/>
              </a:avLst>
            </a:prstGeom>
            <a:solidFill>
              <a:srgbClr val="CDDEEB">
                <a:alpha val="89803"/>
              </a:srgbClr>
            </a:solidFill>
            <a:ln cap="flat" cmpd="sng" w="12700">
              <a:solidFill>
                <a:srgbClr val="CDDEE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 txBox="1"/>
            <p:nvPr/>
          </p:nvSpPr>
          <p:spPr>
            <a:xfrm>
              <a:off x="858220" y="2025965"/>
              <a:ext cx="3588856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group/pairing – must have CLEAR SEPARATION between each member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 rot="5400000">
              <a:off x="2587696" y="2811481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40CD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836479" y="3006337"/>
              <a:ext cx="3632338" cy="742305"/>
            </a:xfrm>
            <a:prstGeom prst="roundRect">
              <a:avLst>
                <a:gd fmla="val 10000" name="adj"/>
              </a:avLst>
            </a:prstGeom>
            <a:solidFill>
              <a:srgbClr val="CCECED">
                <a:alpha val="89803"/>
              </a:srgbClr>
            </a:solidFill>
            <a:ln cap="flat" cmpd="sng" w="12700">
              <a:solidFill>
                <a:srgbClr val="CCECED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 txBox="1"/>
            <p:nvPr/>
          </p:nvSpPr>
          <p:spPr>
            <a:xfrm>
              <a:off x="858220" y="3028078"/>
              <a:ext cx="3588856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the proposal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5400000">
              <a:off x="2587696" y="3813594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38D2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836479" y="4008449"/>
              <a:ext cx="3632338" cy="742305"/>
            </a:xfrm>
            <a:prstGeom prst="roundRect">
              <a:avLst>
                <a:gd fmla="val 10000" name="adj"/>
              </a:avLst>
            </a:prstGeom>
            <a:solidFill>
              <a:srgbClr val="CBF0E4">
                <a:alpha val="89803"/>
              </a:srgbClr>
            </a:solidFill>
            <a:ln cap="flat" cmpd="sng" w="12700">
              <a:solidFill>
                <a:srgbClr val="CBF0E4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 txBox="1"/>
            <p:nvPr/>
          </p:nvSpPr>
          <p:spPr>
            <a:xfrm>
              <a:off x="858220" y="4030190"/>
              <a:ext cx="3588856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Submit Form 1 – Form 3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4884508" y="0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41DE28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0"/>
            <p:cNvSpPr txBox="1"/>
            <p:nvPr/>
          </p:nvSpPr>
          <p:spPr>
            <a:xfrm>
              <a:off x="4906249" y="21741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2 : FYP 1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5400000">
              <a:off x="6304167" y="807257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30D8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4884508" y="1002112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CBF2D5">
                <a:alpha val="89803"/>
              </a:srgbClr>
            </a:solidFill>
            <a:ln cap="flat" cmpd="sng" w="12700">
              <a:solidFill>
                <a:srgbClr val="CBF2D5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 txBox="1"/>
            <p:nvPr/>
          </p:nvSpPr>
          <p:spPr>
            <a:xfrm>
              <a:off x="4906249" y="1023853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FYP report - Chapter 1 to 4 ONLY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 rot="5400000">
              <a:off x="6304167" y="1809369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41DE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4884508" y="2004224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CDF4CA">
                <a:alpha val="89803"/>
              </a:srgbClr>
            </a:solidFill>
            <a:ln cap="flat" cmpd="sng" w="12700">
              <a:solidFill>
                <a:srgbClr val="CDF4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0"/>
            <p:cNvSpPr txBox="1"/>
            <p:nvPr/>
          </p:nvSpPr>
          <p:spPr>
            <a:xfrm>
              <a:off x="4906249" y="2025965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Initial finding for research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 rot="5400000">
              <a:off x="6304167" y="2811481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84E4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884508" y="3006337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DEF7C9">
                <a:alpha val="89803"/>
              </a:srgbClr>
            </a:solidFill>
            <a:ln cap="flat" cmpd="sng" w="12700">
              <a:solidFill>
                <a:srgbClr val="DEF7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4906249" y="3028078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Mockup for development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8269421" y="0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FB010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8291162" y="21741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3 : FYP 2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5400000">
              <a:off x="9689080" y="807257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D3EA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8269421" y="1002112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F1F9C9">
                <a:alpha val="89803"/>
              </a:srgbClr>
            </a:solidFill>
            <a:ln cap="flat" cmpd="sng" w="12700">
              <a:solidFill>
                <a:srgbClr val="F1F9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8291162" y="1023853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Full development activities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 rot="5400000">
              <a:off x="9689080" y="1809369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F1B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8269421" y="2004224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FAEFC9">
                <a:alpha val="89803"/>
              </a:srgbClr>
            </a:solidFill>
            <a:ln cap="flat" cmpd="sng" w="12700">
              <a:solidFill>
                <a:srgbClr val="FAEF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8291162" y="2025965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Prepare FYP report :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 Chapter 5 to 7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 rot="5400000">
              <a:off x="9689080" y="2811481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F761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8269421" y="3006337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FCDCC9">
                <a:alpha val="89803"/>
              </a:srgbClr>
            </a:solidFill>
            <a:ln cap="flat" cmpd="sng" w="12700">
              <a:solidFill>
                <a:srgbClr val="FCDC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8291162" y="3028078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 with moderator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 rot="5400000">
              <a:off x="9689080" y="3813594"/>
              <a:ext cx="129903" cy="129903"/>
            </a:xfrm>
            <a:prstGeom prst="rightArrow">
              <a:avLst>
                <a:gd fmla="val 66700" name="adj1"/>
                <a:gd fmla="val 50000" name="adj2"/>
              </a:avLst>
            </a:prstGeom>
            <a:solidFill>
              <a:srgbClr val="FB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269421" y="4008449"/>
              <a:ext cx="2969221" cy="742305"/>
            </a:xfrm>
            <a:prstGeom prst="roundRect">
              <a:avLst>
                <a:gd fmla="val 10000" name="adj"/>
              </a:avLst>
            </a:prstGeom>
            <a:solidFill>
              <a:srgbClr val="FEC9C9">
                <a:alpha val="89803"/>
              </a:srgbClr>
            </a:solidFill>
            <a:ln cap="flat" cmpd="sng" w="12700">
              <a:solidFill>
                <a:srgbClr val="FEC9C9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0"/>
            <p:cNvSpPr txBox="1"/>
            <p:nvPr/>
          </p:nvSpPr>
          <p:spPr>
            <a:xfrm>
              <a:off x="8291162" y="4030190"/>
              <a:ext cx="2925739" cy="6988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 submission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10"/>
          <p:cNvSpPr txBox="1"/>
          <p:nvPr/>
        </p:nvSpPr>
        <p:spPr>
          <a:xfrm>
            <a:off x="1274324" y="1350002"/>
            <a:ext cx="27446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Sem : 202505</a:t>
            </a:r>
            <a:endParaRPr/>
          </a:p>
        </p:txBody>
      </p:sp>
      <p:sp>
        <p:nvSpPr>
          <p:cNvPr id="297" name="Google Shape;297;p10"/>
          <p:cNvSpPr txBox="1"/>
          <p:nvPr/>
        </p:nvSpPr>
        <p:spPr>
          <a:xfrm>
            <a:off x="5055141" y="1350001"/>
            <a:ext cx="278954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Sem : 202509</a:t>
            </a:r>
            <a:endParaRPr/>
          </a:p>
        </p:txBody>
      </p:sp>
      <p:sp>
        <p:nvSpPr>
          <p:cNvPr id="298" name="Google Shape;298;p10"/>
          <p:cNvSpPr txBox="1"/>
          <p:nvPr/>
        </p:nvSpPr>
        <p:spPr>
          <a:xfrm>
            <a:off x="8310665" y="1350001"/>
            <a:ext cx="274466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 Sem : 202601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b="1" lang="en-US">
                <a:solidFill>
                  <a:schemeClr val="accent1"/>
                </a:solidFill>
              </a:rPr>
              <a:t>What To Submit?</a:t>
            </a: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>
            <a:off x="327443" y="1090347"/>
            <a:ext cx="11734598" cy="5251386"/>
            <a:chOff x="3914" y="657210"/>
            <a:chExt cx="11734598" cy="5251386"/>
          </a:xfrm>
        </p:grpSpPr>
        <p:sp>
          <p:nvSpPr>
            <p:cNvPr id="305" name="Google Shape;305;p11"/>
            <p:cNvSpPr/>
            <p:nvPr/>
          </p:nvSpPr>
          <p:spPr>
            <a:xfrm rot="5400000">
              <a:off x="732718" y="1926422"/>
              <a:ext cx="2195269" cy="365287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F72C2"/>
            </a:solidFill>
            <a:ln cap="flat" cmpd="sng" w="12700">
              <a:solidFill>
                <a:srgbClr val="4F72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366273" y="3017846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366273" y="3017846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Phase 1 : Proposal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 1 : Student Details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 2 : Proposal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 3 : Proposal Moderation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3041879" y="1657493"/>
              <a:ext cx="622233" cy="622233"/>
            </a:xfrm>
            <a:prstGeom prst="triangle">
              <a:avLst>
                <a:gd fmla="val 100000" name="adj"/>
              </a:avLst>
            </a:prstGeom>
            <a:solidFill>
              <a:srgbClr val="3CCFB0"/>
            </a:solidFill>
            <a:ln cap="flat" cmpd="sng" w="12700">
              <a:solidFill>
                <a:srgbClr val="3CCFB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5400000">
              <a:off x="4769918" y="927413"/>
              <a:ext cx="2195269" cy="365287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41DE28"/>
            </a:solidFill>
            <a:ln cap="flat" cmpd="sng" w="12700">
              <a:solidFill>
                <a:srgbClr val="41DE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4403473" y="2018837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4403473" y="2018837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Phase 2 : FYP 1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FYP report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1 : Introduction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2 : Literature Review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3 : Methodology &amp; Requirement Analysis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4 : Design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research &amp; game development : refer to your supervisor for details of chapters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7079078" y="658484"/>
              <a:ext cx="622233" cy="622233"/>
            </a:xfrm>
            <a:prstGeom prst="triangle">
              <a:avLst>
                <a:gd fmla="val 100000" name="adj"/>
              </a:avLst>
            </a:prstGeom>
            <a:solidFill>
              <a:srgbClr val="EDDE14"/>
            </a:solidFill>
            <a:ln cap="flat" cmpd="sng" w="12700">
              <a:solidFill>
                <a:srgbClr val="EDDE1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5400000">
              <a:off x="8807117" y="-71595"/>
              <a:ext cx="2195269" cy="3652878"/>
            </a:xfrm>
            <a:prstGeom prst="corner">
              <a:avLst>
                <a:gd fmla="val 16120" name="adj1"/>
                <a:gd fmla="val 16110" name="adj2"/>
              </a:avLst>
            </a:prstGeom>
            <a:solidFill>
              <a:srgbClr val="FB0101"/>
            </a:solidFill>
            <a:ln cap="flat" cmpd="sng" w="12700">
              <a:solidFill>
                <a:srgbClr val="FB01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8440672" y="1019828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8440672" y="1019828"/>
              <a:ext cx="3297839" cy="28907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Phase 3 : FYP 2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Complete, correct &amp; executable app/system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FYP 2 report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FYP 1 + 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5 : Development &amp; Testing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6 : Summary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Poster A1 size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698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video</a:t>
              </a:r>
              <a:b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Abstract, keyword list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0" y="5591550"/>
            <a:ext cx="7959012" cy="1169551"/>
            <a:chOff x="2543198" y="4388490"/>
            <a:chExt cx="2577763" cy="506463"/>
          </a:xfrm>
        </p:grpSpPr>
        <p:sp>
          <p:nvSpPr>
            <p:cNvPr id="317" name="Google Shape;317;p11"/>
            <p:cNvSpPr txBox="1"/>
            <p:nvPr/>
          </p:nvSpPr>
          <p:spPr>
            <a:xfrm>
              <a:off x="3019597" y="4535098"/>
              <a:ext cx="2076788" cy="359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Char char="•"/>
              </a:pPr>
              <a:r>
                <a:rPr b="1" lang="en-US" sz="1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Even for group, your submission must be individual</a:t>
              </a:r>
              <a:endParaRPr/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600"/>
                <a:buFont typeface="Arial"/>
                <a:buChar char="•"/>
              </a:pPr>
              <a:r>
                <a:rPr b="1" lang="en-US" sz="16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Do not copy your groupmate’s works</a:t>
              </a:r>
              <a:endParaRPr b="1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2543198" y="4388490"/>
              <a:ext cx="2577763" cy="146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ALL SUBMISSION MUST BE INDIVIDUAL WORKS</a:t>
              </a:r>
              <a:endParaRPr b="1" sz="16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 : Form 1</a:t>
            </a:r>
            <a:endParaRPr/>
          </a:p>
        </p:txBody>
      </p:sp>
      <p:pic>
        <p:nvPicPr>
          <p:cNvPr id="324" name="Google Shape;32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025" y="1063750"/>
            <a:ext cx="7637950" cy="55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 : Form 2</a:t>
            </a:r>
            <a:endParaRPr/>
          </a:p>
        </p:txBody>
      </p:sp>
      <p:sp>
        <p:nvSpPr>
          <p:cNvPr id="330" name="Google Shape;330;p13"/>
          <p:cNvSpPr txBox="1"/>
          <p:nvPr/>
        </p:nvSpPr>
        <p:spPr>
          <a:xfrm>
            <a:off x="650227" y="5291848"/>
            <a:ext cx="4903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Including other required details in the Form 2</a:t>
            </a:r>
            <a:endParaRPr/>
          </a:p>
        </p:txBody>
      </p:sp>
      <p:pic>
        <p:nvPicPr>
          <p:cNvPr id="331" name="Google Shape;33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875" y="1325337"/>
            <a:ext cx="10864250" cy="3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Example : Form 3</a:t>
            </a:r>
            <a:endParaRPr/>
          </a:p>
        </p:txBody>
      </p:sp>
      <p:pic>
        <p:nvPicPr>
          <p:cNvPr id="337" name="Google Shape;3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50" y="1261424"/>
            <a:ext cx="9318675" cy="50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15"/>
          <p:cNvGrpSpPr/>
          <p:nvPr/>
        </p:nvGrpSpPr>
        <p:grpSpPr>
          <a:xfrm>
            <a:off x="5827869" y="3576875"/>
            <a:ext cx="5840755" cy="1297336"/>
            <a:chOff x="6665542" y="2847509"/>
            <a:chExt cx="4797244" cy="1070967"/>
          </a:xfrm>
        </p:grpSpPr>
        <p:sp>
          <p:nvSpPr>
            <p:cNvPr id="343" name="Google Shape;343;p15"/>
            <p:cNvSpPr txBox="1"/>
            <p:nvPr/>
          </p:nvSpPr>
          <p:spPr>
            <a:xfrm>
              <a:off x="6665542" y="2847509"/>
              <a:ext cx="4777152" cy="635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1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6989294" y="3486552"/>
              <a:ext cx="4473492" cy="431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Supervisor vs Supervisee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6"/>
          <p:cNvGrpSpPr/>
          <p:nvPr/>
        </p:nvGrpSpPr>
        <p:grpSpPr>
          <a:xfrm>
            <a:off x="441419" y="1251185"/>
            <a:ext cx="7685173" cy="5414627"/>
            <a:chOff x="221413" y="0"/>
            <a:chExt cx="7685173" cy="5414627"/>
          </a:xfrm>
        </p:grpSpPr>
        <p:sp>
          <p:nvSpPr>
            <p:cNvPr id="350" name="Google Shape;350;p16"/>
            <p:cNvSpPr/>
            <p:nvPr/>
          </p:nvSpPr>
          <p:spPr>
            <a:xfrm>
              <a:off x="4959128" y="1972468"/>
              <a:ext cx="2947458" cy="1473729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 txBox="1"/>
            <p:nvPr/>
          </p:nvSpPr>
          <p:spPr>
            <a:xfrm>
              <a:off x="5002292" y="2015632"/>
              <a:ext cx="2861130" cy="138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Arial"/>
                <a:buNone/>
              </a:pPr>
              <a:r>
                <a:rPr b="1" lang="en-US" sz="6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6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-7252055">
              <a:off x="3220655" y="1698621"/>
              <a:ext cx="2297963" cy="48955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12700">
              <a:solidFill>
                <a:srgbClr val="3C59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 txBox="1"/>
            <p:nvPr/>
          </p:nvSpPr>
          <p:spPr>
            <a:xfrm rot="3547945">
              <a:off x="4312187" y="1665649"/>
              <a:ext cx="114898" cy="114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221413" y="0"/>
              <a:ext cx="3558731" cy="147372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4767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 txBox="1"/>
            <p:nvPr/>
          </p:nvSpPr>
          <p:spPr>
            <a:xfrm>
              <a:off x="264577" y="43164"/>
              <a:ext cx="3472403" cy="138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Give direction &amp; guideline on flow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rojects, requirements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-10002049">
              <a:off x="3763900" y="2545514"/>
              <a:ext cx="1211472" cy="48955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12700">
              <a:solidFill>
                <a:srgbClr val="3C59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 txBox="1"/>
            <p:nvPr/>
          </p:nvSpPr>
          <p:spPr>
            <a:xfrm rot="797951">
              <a:off x="4339349" y="2539705"/>
              <a:ext cx="60573" cy="60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221413" y="1693786"/>
              <a:ext cx="3558731" cy="1473729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4767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 txBox="1"/>
            <p:nvPr/>
          </p:nvSpPr>
          <p:spPr>
            <a:xfrm>
              <a:off x="264577" y="1736950"/>
              <a:ext cx="3472403" cy="1387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Advise, guide and revise the cont</a:t>
              </a:r>
              <a:r>
                <a:rPr lang="en-US" sz="1800">
                  <a:solidFill>
                    <a:schemeClr val="dk1"/>
                  </a:solidFill>
                </a:rPr>
                <a:t>•</a:t>
              </a:r>
              <a:r>
                <a:rPr b="1" lang="en-US" sz="1800">
                  <a:solidFill>
                    <a:schemeClr val="dk1"/>
                  </a:solidFill>
                </a:rPr>
                <a:t>Advise, guide and revise the content for each chapters of the report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chapters of the report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8158313">
              <a:off x="3549758" y="3254680"/>
              <a:ext cx="1639756" cy="48955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12700">
              <a:solidFill>
                <a:srgbClr val="3C59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 txBox="1"/>
            <p:nvPr/>
          </p:nvSpPr>
          <p:spPr>
            <a:xfrm rot="-2641687">
              <a:off x="4328642" y="3238164"/>
              <a:ext cx="81987" cy="81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t/>
              </a:r>
              <a:endParaRPr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221413" y="3398994"/>
              <a:ext cx="3558731" cy="89997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4767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 txBox="1"/>
            <p:nvPr/>
          </p:nvSpPr>
          <p:spPr>
            <a:xfrm>
              <a:off x="247772" y="3425353"/>
              <a:ext cx="3506013" cy="847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•</a:t>
              </a:r>
              <a:r>
                <a:rPr b="1" lang="en-US" sz="1800">
                  <a:solidFill>
                    <a:schemeClr val="dk1"/>
                  </a:solidFill>
                </a:rPr>
                <a:t>Moral support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support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7055925">
              <a:off x="3097197" y="3812509"/>
              <a:ext cx="2544879" cy="48955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12700">
              <a:solidFill>
                <a:srgbClr val="3C59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 txBox="1"/>
            <p:nvPr/>
          </p:nvSpPr>
          <p:spPr>
            <a:xfrm rot="-3744075">
              <a:off x="4306014" y="3773364"/>
              <a:ext cx="127243" cy="127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21413" y="4514651"/>
              <a:ext cx="3558731" cy="899976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4767B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247772" y="4541010"/>
              <a:ext cx="3506013" cy="8472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Technical support (</a:t>
              </a:r>
              <a:r>
                <a:rPr lang="en-US" sz="1800">
                  <a:solidFill>
                    <a:schemeClr val="dk1"/>
                  </a:solidFill>
                </a:rPr>
                <a:t>•</a:t>
              </a:r>
              <a:r>
                <a:rPr b="1" lang="en-US" sz="1800">
                  <a:solidFill>
                    <a:schemeClr val="dk1"/>
                  </a:solidFill>
                </a:rPr>
                <a:t>Technical support (minimum)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6008169" y="1252773"/>
            <a:ext cx="5999707" cy="5415492"/>
            <a:chOff x="1064146" y="1587"/>
            <a:chExt cx="5999707" cy="5415492"/>
          </a:xfrm>
        </p:grpSpPr>
        <p:sp>
          <p:nvSpPr>
            <p:cNvPr id="369" name="Google Shape;369;p16"/>
            <p:cNvSpPr/>
            <p:nvPr/>
          </p:nvSpPr>
          <p:spPr>
            <a:xfrm>
              <a:off x="1064146" y="2225807"/>
              <a:ext cx="1934104" cy="967052"/>
            </a:xfrm>
            <a:prstGeom prst="roundRect">
              <a:avLst>
                <a:gd fmla="val 10000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 txBox="1"/>
            <p:nvPr/>
          </p:nvSpPr>
          <p:spPr>
            <a:xfrm>
              <a:off x="1092470" y="2254131"/>
              <a:ext cx="1877456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40000" spcFirstLastPara="1" rIns="4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300"/>
                <a:buFont typeface="Arial"/>
                <a:buNone/>
              </a:pPr>
              <a:r>
                <a:rPr b="1" lang="en-US" sz="6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sz="6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 rot="-4249260">
              <a:off x="2207608" y="1581161"/>
              <a:ext cx="2354925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C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 rot="-4249260">
              <a:off x="3326198" y="1538350"/>
              <a:ext cx="117746" cy="11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771892" y="1587"/>
              <a:ext cx="3291961" cy="96705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E6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 txBox="1"/>
            <p:nvPr/>
          </p:nvSpPr>
          <p:spPr>
            <a:xfrm>
              <a:off x="3800216" y="29911"/>
              <a:ext cx="3235313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Find a</a:t>
              </a: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</a:rPr>
                <a:t>•</a:t>
              </a:r>
              <a:r>
                <a:rPr b="1" lang="en-US" sz="1800">
                  <a:solidFill>
                    <a:schemeClr val="dk1"/>
                  </a:solidFill>
                </a:rPr>
                <a:t>Find a supervisor</a:t>
              </a:r>
              <a:endParaRPr b="1" sz="1800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 rot="-3310531">
              <a:off x="2707703" y="2137216"/>
              <a:ext cx="1354736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C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 txBox="1"/>
            <p:nvPr/>
          </p:nvSpPr>
          <p:spPr>
            <a:xfrm rot="-3310531">
              <a:off x="3351202" y="2119410"/>
              <a:ext cx="67736" cy="6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771892" y="1113697"/>
              <a:ext cx="3291961" cy="96705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E6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 txBox="1"/>
            <p:nvPr/>
          </p:nvSpPr>
          <p:spPr>
            <a:xfrm>
              <a:off x="3800216" y="1142021"/>
              <a:ext cx="3235313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800">
                  <a:solidFill>
                    <a:schemeClr val="dk1"/>
                  </a:solidFill>
                </a:rPr>
                <a:t>•</a:t>
              </a:r>
              <a:r>
                <a:rPr b="1" lang="en-US" sz="1800">
                  <a:solidFill>
                    <a:schemeClr val="dk1"/>
                  </a:solidFill>
                </a:rPr>
                <a:t>Meet supervisor </a:t>
              </a:r>
              <a:r>
                <a:rPr b="1" lang="en-US" sz="1800">
                  <a:solidFill>
                    <a:srgbClr val="FF0000"/>
                  </a:solidFill>
                </a:rPr>
                <a:t>MINIMUM 6 TIMES</a:t>
              </a:r>
              <a:endParaRPr b="1" sz="1800">
                <a:solidFill>
                  <a:srgbClr val="FF0000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998250" y="2693271"/>
              <a:ext cx="773641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C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 txBox="1"/>
            <p:nvPr/>
          </p:nvSpPr>
          <p:spPr>
            <a:xfrm>
              <a:off x="3365730" y="2689992"/>
              <a:ext cx="38682" cy="386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771892" y="2225807"/>
              <a:ext cx="3291961" cy="96705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E6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 txBox="1"/>
            <p:nvPr/>
          </p:nvSpPr>
          <p:spPr>
            <a:xfrm>
              <a:off x="3800216" y="2254131"/>
              <a:ext cx="3235313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Follow the given timeline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 rot="3310531">
              <a:off x="2707703" y="3249326"/>
              <a:ext cx="1354736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C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 txBox="1"/>
            <p:nvPr/>
          </p:nvSpPr>
          <p:spPr>
            <a:xfrm rot="3310531">
              <a:off x="3351202" y="3231520"/>
              <a:ext cx="67736" cy="6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Arial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771892" y="3337917"/>
              <a:ext cx="3291961" cy="96705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E6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 txBox="1"/>
            <p:nvPr/>
          </p:nvSpPr>
          <p:spPr>
            <a:xfrm>
              <a:off x="3800216" y="3366241"/>
              <a:ext cx="3235313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Develop all the deliverables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 rot="4249260">
              <a:off x="2207608" y="3805381"/>
              <a:ext cx="2354925" cy="3212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CA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 txBox="1"/>
            <p:nvPr/>
          </p:nvSpPr>
          <p:spPr>
            <a:xfrm rot="4249260">
              <a:off x="3326198" y="3762570"/>
              <a:ext cx="117746" cy="11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771892" y="4450027"/>
              <a:ext cx="3291961" cy="967052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 cap="flat" cmpd="sng" w="12700">
              <a:solidFill>
                <a:srgbClr val="E6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 txBox="1"/>
            <p:nvPr/>
          </p:nvSpPr>
          <p:spPr>
            <a:xfrm>
              <a:off x="3800216" y="4478351"/>
              <a:ext cx="3235313" cy="910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Committed to the project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16"/>
          <p:cNvGrpSpPr/>
          <p:nvPr/>
        </p:nvGrpSpPr>
        <p:grpSpPr>
          <a:xfrm>
            <a:off x="4860757" y="2409203"/>
            <a:ext cx="3327591" cy="2740313"/>
            <a:chOff x="3741176" y="2106695"/>
            <a:chExt cx="4254668" cy="3364090"/>
          </a:xfrm>
        </p:grpSpPr>
        <p:grpSp>
          <p:nvGrpSpPr>
            <p:cNvPr id="392" name="Google Shape;392;p16"/>
            <p:cNvGrpSpPr/>
            <p:nvPr/>
          </p:nvGrpSpPr>
          <p:grpSpPr>
            <a:xfrm>
              <a:off x="3741176" y="2106695"/>
              <a:ext cx="4254668" cy="3364090"/>
              <a:chOff x="2228055" y="1971102"/>
              <a:chExt cx="4575969" cy="3618138"/>
            </a:xfrm>
          </p:grpSpPr>
          <p:sp>
            <p:nvSpPr>
              <p:cNvPr id="393" name="Google Shape;393;p16"/>
              <p:cNvSpPr/>
              <p:nvPr/>
            </p:nvSpPr>
            <p:spPr>
              <a:xfrm>
                <a:off x="2228055" y="1971102"/>
                <a:ext cx="3243960" cy="3618138"/>
              </a:xfrm>
              <a:custGeom>
                <a:rect b="b" l="l" r="r" t="t"/>
                <a:pathLst>
                  <a:path extrusionOk="0" h="3618138" w="3243960">
                    <a:moveTo>
                      <a:pt x="1764407" y="0"/>
                    </a:moveTo>
                    <a:lnTo>
                      <a:pt x="1913381" y="1203"/>
                    </a:lnTo>
                    <a:lnTo>
                      <a:pt x="2053042" y="12022"/>
                    </a:lnTo>
                    <a:lnTo>
                      <a:pt x="2185723" y="30056"/>
                    </a:lnTo>
                    <a:lnTo>
                      <a:pt x="2312583" y="56506"/>
                    </a:lnTo>
                    <a:lnTo>
                      <a:pt x="2433624" y="88967"/>
                    </a:lnTo>
                    <a:lnTo>
                      <a:pt x="2545354" y="131046"/>
                    </a:lnTo>
                    <a:lnTo>
                      <a:pt x="2653593" y="176731"/>
                    </a:lnTo>
                    <a:lnTo>
                      <a:pt x="2752521" y="230833"/>
                    </a:lnTo>
                    <a:lnTo>
                      <a:pt x="2763561" y="238103"/>
                    </a:lnTo>
                    <a:lnTo>
                      <a:pt x="2764776" y="236609"/>
                    </a:lnTo>
                    <a:cubicBezTo>
                      <a:pt x="3318761" y="687035"/>
                      <a:pt x="3404939" y="1500322"/>
                      <a:pt x="2957653" y="2056846"/>
                    </a:cubicBezTo>
                    <a:lnTo>
                      <a:pt x="2794867" y="1926012"/>
                    </a:lnTo>
                    <a:cubicBezTo>
                      <a:pt x="3170184" y="1459033"/>
                      <a:pt x="3097872" y="776605"/>
                      <a:pt x="2633024" y="398652"/>
                    </a:cubicBezTo>
                    <a:lnTo>
                      <a:pt x="2635535" y="395564"/>
                    </a:lnTo>
                    <a:cubicBezTo>
                      <a:pt x="2458856" y="294299"/>
                      <a:pt x="2250796" y="159602"/>
                      <a:pt x="1912553" y="162771"/>
                    </a:cubicBezTo>
                    <a:cubicBezTo>
                      <a:pt x="1018501" y="171149"/>
                      <a:pt x="651082" y="745769"/>
                      <a:pt x="651082" y="1464934"/>
                    </a:cubicBezTo>
                    <a:cubicBezTo>
                      <a:pt x="651082" y="2065638"/>
                      <a:pt x="1045124" y="2571338"/>
                      <a:pt x="1581345" y="2720212"/>
                    </a:cubicBezTo>
                    <a:cubicBezTo>
                      <a:pt x="2189761" y="2865156"/>
                      <a:pt x="2916596" y="3085457"/>
                      <a:pt x="3019039" y="3381117"/>
                    </a:cubicBezTo>
                    <a:lnTo>
                      <a:pt x="3030682" y="3420409"/>
                    </a:lnTo>
                    <a:lnTo>
                      <a:pt x="3049304" y="3486532"/>
                    </a:lnTo>
                    <a:lnTo>
                      <a:pt x="3067926" y="3553859"/>
                    </a:lnTo>
                    <a:lnTo>
                      <a:pt x="3088874" y="3615173"/>
                    </a:lnTo>
                    <a:lnTo>
                      <a:pt x="3090086" y="3618138"/>
                    </a:lnTo>
                    <a:lnTo>
                      <a:pt x="1487028" y="3618138"/>
                    </a:lnTo>
                    <a:lnTo>
                      <a:pt x="1482754" y="3594736"/>
                    </a:lnTo>
                    <a:lnTo>
                      <a:pt x="1471115" y="3529813"/>
                    </a:lnTo>
                    <a:lnTo>
                      <a:pt x="1458312" y="3466094"/>
                    </a:lnTo>
                    <a:lnTo>
                      <a:pt x="1443182" y="3404780"/>
                    </a:lnTo>
                    <a:lnTo>
                      <a:pt x="1428052" y="3345869"/>
                    </a:lnTo>
                    <a:lnTo>
                      <a:pt x="1409430" y="3294173"/>
                    </a:lnTo>
                    <a:lnTo>
                      <a:pt x="1389645" y="3249689"/>
                    </a:lnTo>
                    <a:lnTo>
                      <a:pt x="1368696" y="3214824"/>
                    </a:lnTo>
                    <a:lnTo>
                      <a:pt x="1345419" y="3193183"/>
                    </a:lnTo>
                    <a:lnTo>
                      <a:pt x="1319814" y="3182363"/>
                    </a:lnTo>
                    <a:lnTo>
                      <a:pt x="1290717" y="3177554"/>
                    </a:lnTo>
                    <a:lnTo>
                      <a:pt x="1256965" y="3179958"/>
                    </a:lnTo>
                    <a:lnTo>
                      <a:pt x="1223213" y="3184767"/>
                    </a:lnTo>
                    <a:lnTo>
                      <a:pt x="1191790" y="3193183"/>
                    </a:lnTo>
                    <a:lnTo>
                      <a:pt x="1161529" y="3201598"/>
                    </a:lnTo>
                    <a:lnTo>
                      <a:pt x="1133597" y="3210015"/>
                    </a:lnTo>
                    <a:lnTo>
                      <a:pt x="1112647" y="3217228"/>
                    </a:lnTo>
                    <a:lnTo>
                      <a:pt x="1062602" y="3234059"/>
                    </a:lnTo>
                    <a:lnTo>
                      <a:pt x="1005573" y="3249689"/>
                    </a:lnTo>
                    <a:lnTo>
                      <a:pt x="941560" y="3262914"/>
                    </a:lnTo>
                    <a:lnTo>
                      <a:pt x="874056" y="3271330"/>
                    </a:lnTo>
                    <a:lnTo>
                      <a:pt x="806552" y="3278543"/>
                    </a:lnTo>
                    <a:lnTo>
                      <a:pt x="737886" y="3280948"/>
                    </a:lnTo>
                    <a:lnTo>
                      <a:pt x="672709" y="3276139"/>
                    </a:lnTo>
                    <a:lnTo>
                      <a:pt x="611025" y="3265318"/>
                    </a:lnTo>
                    <a:lnTo>
                      <a:pt x="577273" y="3256902"/>
                    </a:lnTo>
                    <a:lnTo>
                      <a:pt x="543521" y="3241274"/>
                    </a:lnTo>
                    <a:lnTo>
                      <a:pt x="509769" y="3223240"/>
                    </a:lnTo>
                    <a:lnTo>
                      <a:pt x="480674" y="3201598"/>
                    </a:lnTo>
                    <a:lnTo>
                      <a:pt x="450413" y="3175149"/>
                    </a:lnTo>
                    <a:lnTo>
                      <a:pt x="427136" y="3147498"/>
                    </a:lnTo>
                    <a:lnTo>
                      <a:pt x="410841" y="3112633"/>
                    </a:lnTo>
                    <a:lnTo>
                      <a:pt x="398039" y="3072958"/>
                    </a:lnTo>
                    <a:lnTo>
                      <a:pt x="393384" y="3029676"/>
                    </a:lnTo>
                    <a:lnTo>
                      <a:pt x="398039" y="2981586"/>
                    </a:lnTo>
                    <a:lnTo>
                      <a:pt x="403859" y="2947924"/>
                    </a:lnTo>
                    <a:lnTo>
                      <a:pt x="412006" y="2910653"/>
                    </a:lnTo>
                    <a:lnTo>
                      <a:pt x="421316" y="2872182"/>
                    </a:lnTo>
                    <a:lnTo>
                      <a:pt x="424808" y="2834911"/>
                    </a:lnTo>
                    <a:lnTo>
                      <a:pt x="424808" y="2795237"/>
                    </a:lnTo>
                    <a:lnTo>
                      <a:pt x="414333" y="2760372"/>
                    </a:lnTo>
                    <a:lnTo>
                      <a:pt x="403859" y="2741136"/>
                    </a:lnTo>
                    <a:lnTo>
                      <a:pt x="385236" y="2723102"/>
                    </a:lnTo>
                    <a:lnTo>
                      <a:pt x="365452" y="2709877"/>
                    </a:lnTo>
                    <a:lnTo>
                      <a:pt x="344502" y="2699057"/>
                    </a:lnTo>
                    <a:lnTo>
                      <a:pt x="323552" y="2683427"/>
                    </a:lnTo>
                    <a:lnTo>
                      <a:pt x="307259" y="2666596"/>
                    </a:lnTo>
                    <a:lnTo>
                      <a:pt x="294455" y="2644956"/>
                    </a:lnTo>
                    <a:lnTo>
                      <a:pt x="289800" y="2620911"/>
                    </a:lnTo>
                    <a:lnTo>
                      <a:pt x="292128" y="2596866"/>
                    </a:lnTo>
                    <a:lnTo>
                      <a:pt x="300275" y="2574023"/>
                    </a:lnTo>
                    <a:lnTo>
                      <a:pt x="310750" y="2554786"/>
                    </a:lnTo>
                    <a:lnTo>
                      <a:pt x="317733" y="2535551"/>
                    </a:lnTo>
                    <a:lnTo>
                      <a:pt x="283982" y="2511505"/>
                    </a:lnTo>
                    <a:lnTo>
                      <a:pt x="260703" y="2487461"/>
                    </a:lnTo>
                    <a:lnTo>
                      <a:pt x="247901" y="2463416"/>
                    </a:lnTo>
                    <a:lnTo>
                      <a:pt x="245574" y="2436966"/>
                    </a:lnTo>
                    <a:lnTo>
                      <a:pt x="249066" y="2412922"/>
                    </a:lnTo>
                    <a:lnTo>
                      <a:pt x="258376" y="2386471"/>
                    </a:lnTo>
                    <a:lnTo>
                      <a:pt x="271178" y="2360023"/>
                    </a:lnTo>
                    <a:lnTo>
                      <a:pt x="285145" y="2333572"/>
                    </a:lnTo>
                    <a:lnTo>
                      <a:pt x="297948" y="2305921"/>
                    </a:lnTo>
                    <a:lnTo>
                      <a:pt x="310750" y="2279471"/>
                    </a:lnTo>
                    <a:lnTo>
                      <a:pt x="317733" y="2250617"/>
                    </a:lnTo>
                    <a:lnTo>
                      <a:pt x="294455" y="2228976"/>
                    </a:lnTo>
                    <a:lnTo>
                      <a:pt x="261868" y="2212145"/>
                    </a:lnTo>
                    <a:lnTo>
                      <a:pt x="225789" y="2196515"/>
                    </a:lnTo>
                    <a:lnTo>
                      <a:pt x="188545" y="2183290"/>
                    </a:lnTo>
                    <a:lnTo>
                      <a:pt x="150138" y="2170066"/>
                    </a:lnTo>
                    <a:lnTo>
                      <a:pt x="111731" y="2156841"/>
                    </a:lnTo>
                    <a:lnTo>
                      <a:pt x="75651" y="2141212"/>
                    </a:lnTo>
                    <a:lnTo>
                      <a:pt x="46554" y="2124381"/>
                    </a:lnTo>
                    <a:lnTo>
                      <a:pt x="20950" y="2100335"/>
                    </a:lnTo>
                    <a:lnTo>
                      <a:pt x="5820" y="2071482"/>
                    </a:lnTo>
                    <a:lnTo>
                      <a:pt x="0" y="2041425"/>
                    </a:lnTo>
                    <a:lnTo>
                      <a:pt x="4656" y="2012571"/>
                    </a:lnTo>
                    <a:lnTo>
                      <a:pt x="15130" y="1986122"/>
                    </a:lnTo>
                    <a:lnTo>
                      <a:pt x="31424" y="1964481"/>
                    </a:lnTo>
                    <a:lnTo>
                      <a:pt x="51209" y="1942841"/>
                    </a:lnTo>
                    <a:lnTo>
                      <a:pt x="69831" y="1924807"/>
                    </a:lnTo>
                    <a:lnTo>
                      <a:pt x="84961" y="1910380"/>
                    </a:lnTo>
                    <a:lnTo>
                      <a:pt x="129188" y="1857481"/>
                    </a:lnTo>
                    <a:lnTo>
                      <a:pt x="175742" y="1809391"/>
                    </a:lnTo>
                    <a:lnTo>
                      <a:pt x="222297" y="1761301"/>
                    </a:lnTo>
                    <a:lnTo>
                      <a:pt x="266523" y="1708402"/>
                    </a:lnTo>
                    <a:lnTo>
                      <a:pt x="308423" y="1656704"/>
                    </a:lnTo>
                    <a:lnTo>
                      <a:pt x="346829" y="1597795"/>
                    </a:lnTo>
                    <a:lnTo>
                      <a:pt x="378254" y="1534075"/>
                    </a:lnTo>
                    <a:lnTo>
                      <a:pt x="395711" y="1481176"/>
                    </a:lnTo>
                    <a:lnTo>
                      <a:pt x="401531" y="1429479"/>
                    </a:lnTo>
                    <a:lnTo>
                      <a:pt x="401531" y="1374175"/>
                    </a:lnTo>
                    <a:cubicBezTo>
                      <a:pt x="401143" y="1354538"/>
                      <a:pt x="400754" y="1334901"/>
                      <a:pt x="400367" y="1315264"/>
                    </a:cubicBezTo>
                    <a:lnTo>
                      <a:pt x="398039" y="1256355"/>
                    </a:lnTo>
                    <a:lnTo>
                      <a:pt x="400367" y="1192635"/>
                    </a:lnTo>
                    <a:lnTo>
                      <a:pt x="406186" y="1125309"/>
                    </a:lnTo>
                    <a:lnTo>
                      <a:pt x="471362" y="847589"/>
                    </a:lnTo>
                    <a:lnTo>
                      <a:pt x="512097" y="746600"/>
                    </a:lnTo>
                    <a:lnTo>
                      <a:pt x="560979" y="652824"/>
                    </a:lnTo>
                    <a:lnTo>
                      <a:pt x="618008" y="565059"/>
                    </a:lnTo>
                    <a:lnTo>
                      <a:pt x="683184" y="482103"/>
                    </a:lnTo>
                    <a:lnTo>
                      <a:pt x="755343" y="406361"/>
                    </a:lnTo>
                    <a:lnTo>
                      <a:pt x="833322" y="336631"/>
                    </a:lnTo>
                    <a:lnTo>
                      <a:pt x="918283" y="272912"/>
                    </a:lnTo>
                    <a:lnTo>
                      <a:pt x="1006736" y="216405"/>
                    </a:lnTo>
                    <a:lnTo>
                      <a:pt x="1102172" y="165911"/>
                    </a:lnTo>
                    <a:lnTo>
                      <a:pt x="1199936" y="123832"/>
                    </a:lnTo>
                    <a:lnTo>
                      <a:pt x="1298864" y="86563"/>
                    </a:lnTo>
                    <a:lnTo>
                      <a:pt x="1631727" y="108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4" name="Google Shape;394;p16"/>
              <p:cNvGrpSpPr/>
              <p:nvPr/>
            </p:nvGrpSpPr>
            <p:grpSpPr>
              <a:xfrm>
                <a:off x="4023554" y="4019367"/>
                <a:ext cx="1008112" cy="734938"/>
                <a:chOff x="3509379" y="4293096"/>
                <a:chExt cx="1008112" cy="734938"/>
              </a:xfrm>
            </p:grpSpPr>
            <p:sp>
              <p:nvSpPr>
                <p:cNvPr id="395" name="Google Shape;395;p16"/>
                <p:cNvSpPr/>
                <p:nvPr/>
              </p:nvSpPr>
              <p:spPr>
                <a:xfrm>
                  <a:off x="3509379" y="4293096"/>
                  <a:ext cx="1008112" cy="180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F243E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16"/>
                <p:cNvSpPr/>
                <p:nvPr/>
              </p:nvSpPr>
              <p:spPr>
                <a:xfrm>
                  <a:off x="3581435" y="4537695"/>
                  <a:ext cx="864000" cy="180000"/>
                </a:xfrm>
                <a:prstGeom prst="roundRect">
                  <a:avLst>
                    <a:gd fmla="val 50000" name="adj"/>
                  </a:avLst>
                </a:prstGeom>
                <a:solidFill>
                  <a:srgbClr val="0F243E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16"/>
                <p:cNvSpPr/>
                <p:nvPr/>
              </p:nvSpPr>
              <p:spPr>
                <a:xfrm>
                  <a:off x="3766973" y="4535109"/>
                  <a:ext cx="492925" cy="492925"/>
                </a:xfrm>
                <a:prstGeom prst="chord">
                  <a:avLst>
                    <a:gd fmla="val 21471232" name="adj1"/>
                    <a:gd fmla="val 10878117" name="adj2"/>
                  </a:avLst>
                </a:prstGeom>
                <a:solidFill>
                  <a:srgbClr val="0F243E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8" name="Google Shape;398;p16"/>
              <p:cNvSpPr/>
              <p:nvPr/>
            </p:nvSpPr>
            <p:spPr>
              <a:xfrm flipH="1">
                <a:off x="3560064" y="1971102"/>
                <a:ext cx="3243960" cy="3618138"/>
              </a:xfrm>
              <a:custGeom>
                <a:rect b="b" l="l" r="r" t="t"/>
                <a:pathLst>
                  <a:path extrusionOk="0" h="3618138" w="3243960">
                    <a:moveTo>
                      <a:pt x="1764407" y="0"/>
                    </a:moveTo>
                    <a:lnTo>
                      <a:pt x="1631727" y="10821"/>
                    </a:lnTo>
                    <a:lnTo>
                      <a:pt x="1298864" y="86563"/>
                    </a:lnTo>
                    <a:lnTo>
                      <a:pt x="1199936" y="123832"/>
                    </a:lnTo>
                    <a:lnTo>
                      <a:pt x="1102172" y="165911"/>
                    </a:lnTo>
                    <a:lnTo>
                      <a:pt x="1006736" y="216405"/>
                    </a:lnTo>
                    <a:lnTo>
                      <a:pt x="918283" y="272912"/>
                    </a:lnTo>
                    <a:lnTo>
                      <a:pt x="833322" y="336631"/>
                    </a:lnTo>
                    <a:lnTo>
                      <a:pt x="755343" y="406361"/>
                    </a:lnTo>
                    <a:lnTo>
                      <a:pt x="683184" y="482103"/>
                    </a:lnTo>
                    <a:lnTo>
                      <a:pt x="618008" y="565059"/>
                    </a:lnTo>
                    <a:lnTo>
                      <a:pt x="560979" y="652824"/>
                    </a:lnTo>
                    <a:lnTo>
                      <a:pt x="512097" y="746600"/>
                    </a:lnTo>
                    <a:lnTo>
                      <a:pt x="471362" y="847589"/>
                    </a:lnTo>
                    <a:lnTo>
                      <a:pt x="406186" y="1125309"/>
                    </a:lnTo>
                    <a:lnTo>
                      <a:pt x="400367" y="1192635"/>
                    </a:lnTo>
                    <a:lnTo>
                      <a:pt x="398039" y="1256355"/>
                    </a:lnTo>
                    <a:lnTo>
                      <a:pt x="400367" y="1315264"/>
                    </a:lnTo>
                    <a:cubicBezTo>
                      <a:pt x="400754" y="1334901"/>
                      <a:pt x="401143" y="1354538"/>
                      <a:pt x="401531" y="1374175"/>
                    </a:cubicBezTo>
                    <a:lnTo>
                      <a:pt x="401531" y="1429479"/>
                    </a:lnTo>
                    <a:lnTo>
                      <a:pt x="395711" y="1481176"/>
                    </a:lnTo>
                    <a:lnTo>
                      <a:pt x="378254" y="1534075"/>
                    </a:lnTo>
                    <a:lnTo>
                      <a:pt x="346829" y="1597795"/>
                    </a:lnTo>
                    <a:lnTo>
                      <a:pt x="308423" y="1656704"/>
                    </a:lnTo>
                    <a:lnTo>
                      <a:pt x="266523" y="1708402"/>
                    </a:lnTo>
                    <a:lnTo>
                      <a:pt x="222297" y="1761301"/>
                    </a:lnTo>
                    <a:lnTo>
                      <a:pt x="175742" y="1809391"/>
                    </a:lnTo>
                    <a:lnTo>
                      <a:pt x="129188" y="1857481"/>
                    </a:lnTo>
                    <a:lnTo>
                      <a:pt x="84961" y="1910380"/>
                    </a:lnTo>
                    <a:lnTo>
                      <a:pt x="69831" y="1924807"/>
                    </a:lnTo>
                    <a:lnTo>
                      <a:pt x="51209" y="1942841"/>
                    </a:lnTo>
                    <a:lnTo>
                      <a:pt x="31424" y="1964481"/>
                    </a:lnTo>
                    <a:lnTo>
                      <a:pt x="15130" y="1986122"/>
                    </a:lnTo>
                    <a:lnTo>
                      <a:pt x="4656" y="2012571"/>
                    </a:lnTo>
                    <a:lnTo>
                      <a:pt x="0" y="2041425"/>
                    </a:lnTo>
                    <a:lnTo>
                      <a:pt x="5820" y="2071482"/>
                    </a:lnTo>
                    <a:lnTo>
                      <a:pt x="20950" y="2100335"/>
                    </a:lnTo>
                    <a:lnTo>
                      <a:pt x="46554" y="2124381"/>
                    </a:lnTo>
                    <a:lnTo>
                      <a:pt x="75651" y="2141212"/>
                    </a:lnTo>
                    <a:lnTo>
                      <a:pt x="111731" y="2156841"/>
                    </a:lnTo>
                    <a:lnTo>
                      <a:pt x="150138" y="2170066"/>
                    </a:lnTo>
                    <a:lnTo>
                      <a:pt x="188545" y="2183290"/>
                    </a:lnTo>
                    <a:lnTo>
                      <a:pt x="225789" y="2196515"/>
                    </a:lnTo>
                    <a:lnTo>
                      <a:pt x="261868" y="2212145"/>
                    </a:lnTo>
                    <a:lnTo>
                      <a:pt x="294455" y="2228976"/>
                    </a:lnTo>
                    <a:lnTo>
                      <a:pt x="317733" y="2250617"/>
                    </a:lnTo>
                    <a:lnTo>
                      <a:pt x="310750" y="2279471"/>
                    </a:lnTo>
                    <a:lnTo>
                      <a:pt x="297948" y="2305921"/>
                    </a:lnTo>
                    <a:lnTo>
                      <a:pt x="285145" y="2333572"/>
                    </a:lnTo>
                    <a:lnTo>
                      <a:pt x="271178" y="2360023"/>
                    </a:lnTo>
                    <a:lnTo>
                      <a:pt x="258376" y="2386471"/>
                    </a:lnTo>
                    <a:lnTo>
                      <a:pt x="249066" y="2412922"/>
                    </a:lnTo>
                    <a:lnTo>
                      <a:pt x="245574" y="2436966"/>
                    </a:lnTo>
                    <a:lnTo>
                      <a:pt x="247901" y="2463416"/>
                    </a:lnTo>
                    <a:lnTo>
                      <a:pt x="260703" y="2487461"/>
                    </a:lnTo>
                    <a:lnTo>
                      <a:pt x="283982" y="2511505"/>
                    </a:lnTo>
                    <a:lnTo>
                      <a:pt x="317733" y="2535551"/>
                    </a:lnTo>
                    <a:lnTo>
                      <a:pt x="310750" y="2554786"/>
                    </a:lnTo>
                    <a:lnTo>
                      <a:pt x="300275" y="2574023"/>
                    </a:lnTo>
                    <a:lnTo>
                      <a:pt x="292128" y="2596866"/>
                    </a:lnTo>
                    <a:lnTo>
                      <a:pt x="289800" y="2620911"/>
                    </a:lnTo>
                    <a:lnTo>
                      <a:pt x="294455" y="2644956"/>
                    </a:lnTo>
                    <a:lnTo>
                      <a:pt x="307259" y="2666596"/>
                    </a:lnTo>
                    <a:lnTo>
                      <a:pt x="323552" y="2683427"/>
                    </a:lnTo>
                    <a:lnTo>
                      <a:pt x="344502" y="2699057"/>
                    </a:lnTo>
                    <a:lnTo>
                      <a:pt x="365452" y="2709877"/>
                    </a:lnTo>
                    <a:lnTo>
                      <a:pt x="385236" y="2723102"/>
                    </a:lnTo>
                    <a:lnTo>
                      <a:pt x="403859" y="2741136"/>
                    </a:lnTo>
                    <a:lnTo>
                      <a:pt x="414333" y="2760372"/>
                    </a:lnTo>
                    <a:lnTo>
                      <a:pt x="424808" y="2795237"/>
                    </a:lnTo>
                    <a:lnTo>
                      <a:pt x="424808" y="2834911"/>
                    </a:lnTo>
                    <a:lnTo>
                      <a:pt x="421316" y="2872182"/>
                    </a:lnTo>
                    <a:lnTo>
                      <a:pt x="412006" y="2910653"/>
                    </a:lnTo>
                    <a:lnTo>
                      <a:pt x="403859" y="2947924"/>
                    </a:lnTo>
                    <a:lnTo>
                      <a:pt x="398039" y="2981586"/>
                    </a:lnTo>
                    <a:lnTo>
                      <a:pt x="393384" y="3029676"/>
                    </a:lnTo>
                    <a:lnTo>
                      <a:pt x="398039" y="3072958"/>
                    </a:lnTo>
                    <a:lnTo>
                      <a:pt x="410841" y="3112633"/>
                    </a:lnTo>
                    <a:lnTo>
                      <a:pt x="427136" y="3147498"/>
                    </a:lnTo>
                    <a:lnTo>
                      <a:pt x="450413" y="3175149"/>
                    </a:lnTo>
                    <a:lnTo>
                      <a:pt x="480674" y="3201598"/>
                    </a:lnTo>
                    <a:lnTo>
                      <a:pt x="509769" y="3223240"/>
                    </a:lnTo>
                    <a:lnTo>
                      <a:pt x="543521" y="3241274"/>
                    </a:lnTo>
                    <a:lnTo>
                      <a:pt x="577273" y="3256902"/>
                    </a:lnTo>
                    <a:lnTo>
                      <a:pt x="611025" y="3265318"/>
                    </a:lnTo>
                    <a:lnTo>
                      <a:pt x="672709" y="3276139"/>
                    </a:lnTo>
                    <a:lnTo>
                      <a:pt x="737886" y="3280948"/>
                    </a:lnTo>
                    <a:lnTo>
                      <a:pt x="806552" y="3278543"/>
                    </a:lnTo>
                    <a:lnTo>
                      <a:pt x="874056" y="3271330"/>
                    </a:lnTo>
                    <a:lnTo>
                      <a:pt x="941560" y="3262914"/>
                    </a:lnTo>
                    <a:lnTo>
                      <a:pt x="1005573" y="3249689"/>
                    </a:lnTo>
                    <a:lnTo>
                      <a:pt x="1062602" y="3234059"/>
                    </a:lnTo>
                    <a:lnTo>
                      <a:pt x="1112647" y="3217228"/>
                    </a:lnTo>
                    <a:lnTo>
                      <a:pt x="1133597" y="3210015"/>
                    </a:lnTo>
                    <a:lnTo>
                      <a:pt x="1161529" y="3201598"/>
                    </a:lnTo>
                    <a:lnTo>
                      <a:pt x="1191790" y="3193183"/>
                    </a:lnTo>
                    <a:lnTo>
                      <a:pt x="1223213" y="3184767"/>
                    </a:lnTo>
                    <a:lnTo>
                      <a:pt x="1256965" y="3179958"/>
                    </a:lnTo>
                    <a:lnTo>
                      <a:pt x="1290717" y="3177554"/>
                    </a:lnTo>
                    <a:lnTo>
                      <a:pt x="1319814" y="3182363"/>
                    </a:lnTo>
                    <a:lnTo>
                      <a:pt x="1345419" y="3193183"/>
                    </a:lnTo>
                    <a:lnTo>
                      <a:pt x="1368696" y="3214824"/>
                    </a:lnTo>
                    <a:lnTo>
                      <a:pt x="1389645" y="3249689"/>
                    </a:lnTo>
                    <a:lnTo>
                      <a:pt x="1409430" y="3294173"/>
                    </a:lnTo>
                    <a:lnTo>
                      <a:pt x="1428052" y="3345869"/>
                    </a:lnTo>
                    <a:lnTo>
                      <a:pt x="1443182" y="3404780"/>
                    </a:lnTo>
                    <a:lnTo>
                      <a:pt x="1458312" y="3466094"/>
                    </a:lnTo>
                    <a:lnTo>
                      <a:pt x="1471115" y="3529813"/>
                    </a:lnTo>
                    <a:lnTo>
                      <a:pt x="1482754" y="3594736"/>
                    </a:lnTo>
                    <a:lnTo>
                      <a:pt x="1487029" y="3618138"/>
                    </a:lnTo>
                    <a:lnTo>
                      <a:pt x="3090086" y="3618138"/>
                    </a:lnTo>
                    <a:lnTo>
                      <a:pt x="3088874" y="3615173"/>
                    </a:lnTo>
                    <a:lnTo>
                      <a:pt x="3067926" y="3553859"/>
                    </a:lnTo>
                    <a:lnTo>
                      <a:pt x="3049304" y="3486532"/>
                    </a:lnTo>
                    <a:lnTo>
                      <a:pt x="3030682" y="3420409"/>
                    </a:lnTo>
                    <a:lnTo>
                      <a:pt x="3019039" y="3381117"/>
                    </a:lnTo>
                    <a:cubicBezTo>
                      <a:pt x="2916596" y="3085457"/>
                      <a:pt x="2189761" y="2865156"/>
                      <a:pt x="1581345" y="2720212"/>
                    </a:cubicBezTo>
                    <a:cubicBezTo>
                      <a:pt x="1045124" y="2571338"/>
                      <a:pt x="651082" y="2065638"/>
                      <a:pt x="651082" y="1464934"/>
                    </a:cubicBezTo>
                    <a:cubicBezTo>
                      <a:pt x="651082" y="745769"/>
                      <a:pt x="1018501" y="171149"/>
                      <a:pt x="1912553" y="162771"/>
                    </a:cubicBezTo>
                    <a:cubicBezTo>
                      <a:pt x="2250796" y="159602"/>
                      <a:pt x="2458856" y="294299"/>
                      <a:pt x="2635535" y="395564"/>
                    </a:cubicBezTo>
                    <a:lnTo>
                      <a:pt x="2633024" y="398652"/>
                    </a:lnTo>
                    <a:cubicBezTo>
                      <a:pt x="3097872" y="776605"/>
                      <a:pt x="3170184" y="1459033"/>
                      <a:pt x="2794867" y="1926012"/>
                    </a:cubicBezTo>
                    <a:lnTo>
                      <a:pt x="2957653" y="2056846"/>
                    </a:lnTo>
                    <a:cubicBezTo>
                      <a:pt x="3404939" y="1500322"/>
                      <a:pt x="3318761" y="687035"/>
                      <a:pt x="2764776" y="236609"/>
                    </a:cubicBezTo>
                    <a:lnTo>
                      <a:pt x="2763561" y="238103"/>
                    </a:lnTo>
                    <a:lnTo>
                      <a:pt x="2752521" y="230833"/>
                    </a:lnTo>
                    <a:lnTo>
                      <a:pt x="2653593" y="176731"/>
                    </a:lnTo>
                    <a:lnTo>
                      <a:pt x="2545354" y="131046"/>
                    </a:lnTo>
                    <a:lnTo>
                      <a:pt x="2433624" y="88967"/>
                    </a:lnTo>
                    <a:lnTo>
                      <a:pt x="2312583" y="56506"/>
                    </a:lnTo>
                    <a:lnTo>
                      <a:pt x="2185723" y="30056"/>
                    </a:lnTo>
                    <a:lnTo>
                      <a:pt x="2053042" y="12022"/>
                    </a:lnTo>
                    <a:lnTo>
                      <a:pt x="1913381" y="120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6"/>
            <p:cNvGrpSpPr/>
            <p:nvPr/>
          </p:nvGrpSpPr>
          <p:grpSpPr>
            <a:xfrm>
              <a:off x="5257955" y="2606347"/>
              <a:ext cx="1243689" cy="1147854"/>
              <a:chOff x="7417766" y="2396187"/>
              <a:chExt cx="1787468" cy="1649730"/>
            </a:xfrm>
          </p:grpSpPr>
          <p:sp>
            <p:nvSpPr>
              <p:cNvPr id="400" name="Google Shape;400;p16"/>
              <p:cNvSpPr/>
              <p:nvPr/>
            </p:nvSpPr>
            <p:spPr>
              <a:xfrm>
                <a:off x="7417766" y="2398092"/>
                <a:ext cx="885825" cy="1647825"/>
              </a:xfrm>
              <a:custGeom>
                <a:rect b="b" l="l" r="r" t="t"/>
                <a:pathLst>
                  <a:path extrusionOk="0" h="1647825" w="885825">
                    <a:moveTo>
                      <a:pt x="749141" y="1281042"/>
                    </a:moveTo>
                    <a:cubicBezTo>
                      <a:pt x="789146" y="1281042"/>
                      <a:pt x="827246" y="1292472"/>
                      <a:pt x="858679" y="1312474"/>
                    </a:cubicBezTo>
                    <a:cubicBezTo>
                      <a:pt x="858679" y="1312474"/>
                      <a:pt x="858679" y="1302949"/>
                      <a:pt x="858679" y="1287709"/>
                    </a:cubicBezTo>
                    <a:cubicBezTo>
                      <a:pt x="874871" y="1196270"/>
                      <a:pt x="875824" y="1101972"/>
                      <a:pt x="861536" y="1006722"/>
                    </a:cubicBezTo>
                    <a:cubicBezTo>
                      <a:pt x="859631" y="996244"/>
                      <a:pt x="857726" y="985767"/>
                      <a:pt x="855821" y="975289"/>
                    </a:cubicBezTo>
                    <a:cubicBezTo>
                      <a:pt x="847249" y="938142"/>
                      <a:pt x="828199" y="900042"/>
                      <a:pt x="791051" y="885754"/>
                    </a:cubicBezTo>
                    <a:cubicBezTo>
                      <a:pt x="784384" y="882897"/>
                      <a:pt x="777716" y="880992"/>
                      <a:pt x="770096" y="880039"/>
                    </a:cubicBezTo>
                    <a:cubicBezTo>
                      <a:pt x="762476" y="879087"/>
                      <a:pt x="753904" y="879087"/>
                      <a:pt x="745331" y="880039"/>
                    </a:cubicBezTo>
                    <a:cubicBezTo>
                      <a:pt x="736759" y="880992"/>
                      <a:pt x="727234" y="881944"/>
                      <a:pt x="718661" y="884802"/>
                    </a:cubicBezTo>
                    <a:cubicBezTo>
                      <a:pt x="651034" y="903852"/>
                      <a:pt x="611029" y="975289"/>
                      <a:pt x="630079" y="1042917"/>
                    </a:cubicBezTo>
                    <a:cubicBezTo>
                      <a:pt x="631984" y="1050537"/>
                      <a:pt x="627221" y="1059109"/>
                      <a:pt x="618649" y="1060062"/>
                    </a:cubicBezTo>
                    <a:cubicBezTo>
                      <a:pt x="611981" y="1061014"/>
                      <a:pt x="606266" y="1056252"/>
                      <a:pt x="604361" y="1049584"/>
                    </a:cubicBezTo>
                    <a:cubicBezTo>
                      <a:pt x="581501" y="967669"/>
                      <a:pt x="629126" y="881944"/>
                      <a:pt x="711041" y="859084"/>
                    </a:cubicBezTo>
                    <a:cubicBezTo>
                      <a:pt x="719614" y="856227"/>
                      <a:pt x="729139" y="855274"/>
                      <a:pt x="737711" y="854322"/>
                    </a:cubicBezTo>
                    <a:cubicBezTo>
                      <a:pt x="748189" y="854322"/>
                      <a:pt x="758666" y="855274"/>
                      <a:pt x="768191" y="857179"/>
                    </a:cubicBezTo>
                    <a:cubicBezTo>
                      <a:pt x="798671" y="853369"/>
                      <a:pt x="817721" y="891469"/>
                      <a:pt x="846296" y="891469"/>
                    </a:cubicBezTo>
                    <a:cubicBezTo>
                      <a:pt x="827246" y="834319"/>
                      <a:pt x="855821" y="767644"/>
                      <a:pt x="855821" y="707637"/>
                    </a:cubicBezTo>
                    <a:cubicBezTo>
                      <a:pt x="856774" y="699064"/>
                      <a:pt x="856774" y="690492"/>
                      <a:pt x="856774" y="681919"/>
                    </a:cubicBezTo>
                    <a:cubicBezTo>
                      <a:pt x="859631" y="671442"/>
                      <a:pt x="861536" y="660964"/>
                      <a:pt x="863441" y="650487"/>
                    </a:cubicBezTo>
                    <a:cubicBezTo>
                      <a:pt x="865346" y="640009"/>
                      <a:pt x="866299" y="629532"/>
                      <a:pt x="868204" y="619054"/>
                    </a:cubicBezTo>
                    <a:cubicBezTo>
                      <a:pt x="893921" y="510469"/>
                      <a:pt x="865346" y="415219"/>
                      <a:pt x="856774" y="311397"/>
                    </a:cubicBezTo>
                    <a:cubicBezTo>
                      <a:pt x="856774" y="300919"/>
                      <a:pt x="856774" y="290442"/>
                      <a:pt x="856774" y="280917"/>
                    </a:cubicBezTo>
                    <a:cubicBezTo>
                      <a:pt x="856774" y="243769"/>
                      <a:pt x="856774" y="220909"/>
                      <a:pt x="856774" y="220909"/>
                    </a:cubicBezTo>
                    <a:lnTo>
                      <a:pt x="854869" y="221862"/>
                    </a:lnTo>
                    <a:cubicBezTo>
                      <a:pt x="848201" y="162807"/>
                      <a:pt x="819626" y="109467"/>
                      <a:pt x="776764" y="71367"/>
                    </a:cubicBezTo>
                    <a:cubicBezTo>
                      <a:pt x="768191" y="63747"/>
                      <a:pt x="759619" y="57079"/>
                      <a:pt x="750094" y="50412"/>
                    </a:cubicBezTo>
                    <a:cubicBezTo>
                      <a:pt x="721519" y="31362"/>
                      <a:pt x="690086" y="18027"/>
                      <a:pt x="656749" y="12312"/>
                    </a:cubicBezTo>
                    <a:cubicBezTo>
                      <a:pt x="645319" y="10407"/>
                      <a:pt x="634841" y="9454"/>
                      <a:pt x="623411" y="8502"/>
                    </a:cubicBezTo>
                    <a:cubicBezTo>
                      <a:pt x="502444" y="-4833"/>
                      <a:pt x="359569" y="80892"/>
                      <a:pt x="391954" y="227577"/>
                    </a:cubicBezTo>
                    <a:cubicBezTo>
                      <a:pt x="395764" y="236149"/>
                      <a:pt x="399574" y="244722"/>
                      <a:pt x="405289" y="253294"/>
                    </a:cubicBezTo>
                    <a:cubicBezTo>
                      <a:pt x="427196" y="290442"/>
                      <a:pt x="474821" y="328542"/>
                      <a:pt x="520541" y="332352"/>
                    </a:cubicBezTo>
                    <a:cubicBezTo>
                      <a:pt x="530066" y="334257"/>
                      <a:pt x="540544" y="335209"/>
                      <a:pt x="551021" y="335209"/>
                    </a:cubicBezTo>
                    <a:cubicBezTo>
                      <a:pt x="633889" y="335209"/>
                      <a:pt x="702469" y="276154"/>
                      <a:pt x="718661" y="198049"/>
                    </a:cubicBezTo>
                    <a:cubicBezTo>
                      <a:pt x="720566" y="186619"/>
                      <a:pt x="722471" y="175189"/>
                      <a:pt x="722471" y="163759"/>
                    </a:cubicBezTo>
                    <a:cubicBezTo>
                      <a:pt x="722471" y="153282"/>
                      <a:pt x="731996" y="144709"/>
                      <a:pt x="743426" y="146614"/>
                    </a:cubicBezTo>
                    <a:cubicBezTo>
                      <a:pt x="751999" y="147567"/>
                      <a:pt x="758666" y="156139"/>
                      <a:pt x="758666" y="164712"/>
                    </a:cubicBezTo>
                    <a:cubicBezTo>
                      <a:pt x="758666" y="248532"/>
                      <a:pt x="708184" y="320922"/>
                      <a:pt x="635794" y="353307"/>
                    </a:cubicBezTo>
                    <a:cubicBezTo>
                      <a:pt x="664369" y="365689"/>
                      <a:pt x="689134" y="384739"/>
                      <a:pt x="708184" y="407599"/>
                    </a:cubicBezTo>
                    <a:cubicBezTo>
                      <a:pt x="714851" y="415219"/>
                      <a:pt x="720566" y="423792"/>
                      <a:pt x="726281" y="432364"/>
                    </a:cubicBezTo>
                    <a:cubicBezTo>
                      <a:pt x="771049" y="473322"/>
                      <a:pt x="761524" y="530472"/>
                      <a:pt x="757714" y="584764"/>
                    </a:cubicBezTo>
                    <a:cubicBezTo>
                      <a:pt x="755809" y="593337"/>
                      <a:pt x="753904" y="602862"/>
                      <a:pt x="751046" y="611434"/>
                    </a:cubicBezTo>
                    <a:cubicBezTo>
                      <a:pt x="748189" y="620007"/>
                      <a:pt x="745331" y="628579"/>
                      <a:pt x="741521" y="637152"/>
                    </a:cubicBezTo>
                    <a:cubicBezTo>
                      <a:pt x="737711" y="645724"/>
                      <a:pt x="732949" y="654297"/>
                      <a:pt x="727234" y="661917"/>
                    </a:cubicBezTo>
                    <a:cubicBezTo>
                      <a:pt x="716756" y="678109"/>
                      <a:pt x="703421" y="693349"/>
                      <a:pt x="687229" y="706684"/>
                    </a:cubicBezTo>
                    <a:cubicBezTo>
                      <a:pt x="689134" y="740974"/>
                      <a:pt x="709136" y="771454"/>
                      <a:pt x="737711" y="786694"/>
                    </a:cubicBezTo>
                    <a:cubicBezTo>
                      <a:pt x="744379" y="790504"/>
                      <a:pt x="752951" y="794314"/>
                      <a:pt x="760571" y="796219"/>
                    </a:cubicBezTo>
                    <a:cubicBezTo>
                      <a:pt x="771049" y="791457"/>
                      <a:pt x="780574" y="794314"/>
                      <a:pt x="788194" y="799077"/>
                    </a:cubicBezTo>
                    <a:cubicBezTo>
                      <a:pt x="810101" y="816222"/>
                      <a:pt x="800576" y="825747"/>
                      <a:pt x="783431" y="835272"/>
                    </a:cubicBezTo>
                    <a:cubicBezTo>
                      <a:pt x="773906" y="838129"/>
                      <a:pt x="762476" y="837177"/>
                      <a:pt x="752951" y="830509"/>
                    </a:cubicBezTo>
                    <a:cubicBezTo>
                      <a:pt x="743426" y="827652"/>
                      <a:pt x="733901" y="824794"/>
                      <a:pt x="724376" y="820032"/>
                    </a:cubicBezTo>
                    <a:cubicBezTo>
                      <a:pt x="689134" y="801934"/>
                      <a:pt x="662464" y="768597"/>
                      <a:pt x="653891" y="728592"/>
                    </a:cubicBezTo>
                    <a:cubicBezTo>
                      <a:pt x="559594" y="780027"/>
                      <a:pt x="439579" y="750499"/>
                      <a:pt x="381476" y="658107"/>
                    </a:cubicBezTo>
                    <a:cubicBezTo>
                      <a:pt x="376714" y="650487"/>
                      <a:pt x="377666" y="640962"/>
                      <a:pt x="384334" y="635247"/>
                    </a:cubicBezTo>
                    <a:cubicBezTo>
                      <a:pt x="392906" y="627627"/>
                      <a:pt x="405289" y="629532"/>
                      <a:pt x="411004" y="639057"/>
                    </a:cubicBezTo>
                    <a:cubicBezTo>
                      <a:pt x="440531" y="685729"/>
                      <a:pt x="490061" y="713352"/>
                      <a:pt x="541496" y="717162"/>
                    </a:cubicBezTo>
                    <a:cubicBezTo>
                      <a:pt x="545306" y="715257"/>
                      <a:pt x="548164" y="716209"/>
                      <a:pt x="552926" y="716209"/>
                    </a:cubicBezTo>
                    <a:cubicBezTo>
                      <a:pt x="611981" y="716209"/>
                      <a:pt x="663416" y="684777"/>
                      <a:pt x="693896" y="638104"/>
                    </a:cubicBezTo>
                    <a:cubicBezTo>
                      <a:pt x="699611" y="628579"/>
                      <a:pt x="705326" y="619054"/>
                      <a:pt x="710089" y="608577"/>
                    </a:cubicBezTo>
                    <a:cubicBezTo>
                      <a:pt x="732949" y="557142"/>
                      <a:pt x="723424" y="519042"/>
                      <a:pt x="710089" y="475227"/>
                    </a:cubicBezTo>
                    <a:cubicBezTo>
                      <a:pt x="705326" y="464749"/>
                      <a:pt x="700564" y="455224"/>
                      <a:pt x="693896" y="445699"/>
                    </a:cubicBezTo>
                    <a:cubicBezTo>
                      <a:pt x="663416" y="399979"/>
                      <a:pt x="611029" y="370452"/>
                      <a:pt x="551974" y="370452"/>
                    </a:cubicBezTo>
                    <a:cubicBezTo>
                      <a:pt x="546259" y="370452"/>
                      <a:pt x="539591" y="369499"/>
                      <a:pt x="532924" y="368547"/>
                    </a:cubicBezTo>
                    <a:cubicBezTo>
                      <a:pt x="485299" y="347592"/>
                      <a:pt x="440531" y="319017"/>
                      <a:pt x="397669" y="301872"/>
                    </a:cubicBezTo>
                    <a:cubicBezTo>
                      <a:pt x="389096" y="298062"/>
                      <a:pt x="380524" y="295204"/>
                      <a:pt x="371951" y="293299"/>
                    </a:cubicBezTo>
                    <a:cubicBezTo>
                      <a:pt x="294799" y="280917"/>
                      <a:pt x="209074" y="299967"/>
                      <a:pt x="180499" y="376167"/>
                    </a:cubicBezTo>
                    <a:cubicBezTo>
                      <a:pt x="170974" y="423792"/>
                      <a:pt x="161449" y="461892"/>
                      <a:pt x="175736" y="505707"/>
                    </a:cubicBezTo>
                    <a:cubicBezTo>
                      <a:pt x="177641" y="515232"/>
                      <a:pt x="179546" y="523804"/>
                      <a:pt x="181451" y="532377"/>
                    </a:cubicBezTo>
                    <a:cubicBezTo>
                      <a:pt x="186214" y="549522"/>
                      <a:pt x="193834" y="565714"/>
                      <a:pt x="202406" y="580954"/>
                    </a:cubicBezTo>
                    <a:cubicBezTo>
                      <a:pt x="207169" y="581907"/>
                      <a:pt x="211931" y="581907"/>
                      <a:pt x="217646" y="581907"/>
                    </a:cubicBezTo>
                    <a:cubicBezTo>
                      <a:pt x="225266" y="581907"/>
                      <a:pt x="231934" y="580954"/>
                      <a:pt x="239554" y="580002"/>
                    </a:cubicBezTo>
                    <a:cubicBezTo>
                      <a:pt x="247174" y="579049"/>
                      <a:pt x="253841" y="577144"/>
                      <a:pt x="260509" y="575239"/>
                    </a:cubicBezTo>
                    <a:cubicBezTo>
                      <a:pt x="305276" y="563809"/>
                      <a:pt x="330041" y="530472"/>
                      <a:pt x="344329" y="490467"/>
                    </a:cubicBezTo>
                    <a:cubicBezTo>
                      <a:pt x="347186" y="482847"/>
                      <a:pt x="350044" y="474274"/>
                      <a:pt x="351949" y="465702"/>
                    </a:cubicBezTo>
                    <a:cubicBezTo>
                      <a:pt x="361474" y="443794"/>
                      <a:pt x="361474" y="434269"/>
                      <a:pt x="361474" y="415219"/>
                    </a:cubicBezTo>
                    <a:cubicBezTo>
                      <a:pt x="370999" y="415219"/>
                      <a:pt x="390049" y="415219"/>
                      <a:pt x="390049" y="424744"/>
                    </a:cubicBezTo>
                    <a:cubicBezTo>
                      <a:pt x="399574" y="481894"/>
                      <a:pt x="361474" y="539044"/>
                      <a:pt x="325279" y="580954"/>
                    </a:cubicBezTo>
                    <a:cubicBezTo>
                      <a:pt x="317659" y="587622"/>
                      <a:pt x="310039" y="592384"/>
                      <a:pt x="301466" y="597147"/>
                    </a:cubicBezTo>
                    <a:cubicBezTo>
                      <a:pt x="276701" y="610482"/>
                      <a:pt x="248126" y="618102"/>
                      <a:pt x="218599" y="618102"/>
                    </a:cubicBezTo>
                    <a:cubicBezTo>
                      <a:pt x="191929" y="618102"/>
                      <a:pt x="168116" y="611434"/>
                      <a:pt x="145256" y="600957"/>
                    </a:cubicBezTo>
                    <a:cubicBezTo>
                      <a:pt x="64294" y="638104"/>
                      <a:pt x="7144" y="720972"/>
                      <a:pt x="7144" y="817174"/>
                    </a:cubicBezTo>
                    <a:cubicBezTo>
                      <a:pt x="7144" y="920044"/>
                      <a:pt x="72866" y="1008627"/>
                      <a:pt x="164306" y="1041964"/>
                    </a:cubicBezTo>
                    <a:cubicBezTo>
                      <a:pt x="168116" y="1041964"/>
                      <a:pt x="170974" y="1041964"/>
                      <a:pt x="174784" y="1041964"/>
                    </a:cubicBezTo>
                    <a:cubicBezTo>
                      <a:pt x="269081" y="1041964"/>
                      <a:pt x="346234" y="964812"/>
                      <a:pt x="346234" y="870514"/>
                    </a:cubicBezTo>
                    <a:cubicBezTo>
                      <a:pt x="346234" y="860037"/>
                      <a:pt x="355759" y="851464"/>
                      <a:pt x="367189" y="853369"/>
                    </a:cubicBezTo>
                    <a:cubicBezTo>
                      <a:pt x="375761" y="854322"/>
                      <a:pt x="382429" y="862894"/>
                      <a:pt x="382429" y="871467"/>
                    </a:cubicBezTo>
                    <a:cubicBezTo>
                      <a:pt x="382429" y="914329"/>
                      <a:pt x="369094" y="954334"/>
                      <a:pt x="346234" y="987672"/>
                    </a:cubicBezTo>
                    <a:cubicBezTo>
                      <a:pt x="346234" y="999102"/>
                      <a:pt x="348139" y="1010532"/>
                      <a:pt x="350044" y="1021009"/>
                    </a:cubicBezTo>
                    <a:cubicBezTo>
                      <a:pt x="352901" y="1031487"/>
                      <a:pt x="355759" y="1041964"/>
                      <a:pt x="360521" y="1052442"/>
                    </a:cubicBezTo>
                    <a:cubicBezTo>
                      <a:pt x="372904" y="1100067"/>
                      <a:pt x="401479" y="1128642"/>
                      <a:pt x="451009" y="1141024"/>
                    </a:cubicBezTo>
                    <a:cubicBezTo>
                      <a:pt x="461486" y="1144834"/>
                      <a:pt x="471964" y="1148645"/>
                      <a:pt x="482441" y="1150549"/>
                    </a:cubicBezTo>
                    <a:cubicBezTo>
                      <a:pt x="493871" y="1152454"/>
                      <a:pt x="504349" y="1154359"/>
                      <a:pt x="516731" y="1154359"/>
                    </a:cubicBezTo>
                    <a:cubicBezTo>
                      <a:pt x="611029" y="1154359"/>
                      <a:pt x="688181" y="1077207"/>
                      <a:pt x="688181" y="982909"/>
                    </a:cubicBezTo>
                    <a:cubicBezTo>
                      <a:pt x="688181" y="972432"/>
                      <a:pt x="697706" y="963859"/>
                      <a:pt x="709136" y="965764"/>
                    </a:cubicBezTo>
                    <a:cubicBezTo>
                      <a:pt x="717709" y="966717"/>
                      <a:pt x="724376" y="975289"/>
                      <a:pt x="724376" y="983862"/>
                    </a:cubicBezTo>
                    <a:cubicBezTo>
                      <a:pt x="724376" y="995292"/>
                      <a:pt x="723424" y="1006722"/>
                      <a:pt x="721519" y="1017199"/>
                    </a:cubicBezTo>
                    <a:cubicBezTo>
                      <a:pt x="725329" y="1052442"/>
                      <a:pt x="696754" y="1071492"/>
                      <a:pt x="684371" y="1105782"/>
                    </a:cubicBezTo>
                    <a:cubicBezTo>
                      <a:pt x="677704" y="1114354"/>
                      <a:pt x="671036" y="1121974"/>
                      <a:pt x="663416" y="1129595"/>
                    </a:cubicBezTo>
                    <a:cubicBezTo>
                      <a:pt x="626269" y="1166742"/>
                      <a:pt x="574834" y="1189602"/>
                      <a:pt x="517684" y="1189602"/>
                    </a:cubicBezTo>
                    <a:cubicBezTo>
                      <a:pt x="507206" y="1189602"/>
                      <a:pt x="497681" y="1188649"/>
                      <a:pt x="488156" y="1187697"/>
                    </a:cubicBezTo>
                    <a:cubicBezTo>
                      <a:pt x="478631" y="1186745"/>
                      <a:pt x="469106" y="1183887"/>
                      <a:pt x="459581" y="1181982"/>
                    </a:cubicBezTo>
                    <a:cubicBezTo>
                      <a:pt x="382429" y="1166742"/>
                      <a:pt x="334804" y="1100067"/>
                      <a:pt x="315754" y="1023867"/>
                    </a:cubicBezTo>
                    <a:cubicBezTo>
                      <a:pt x="249079" y="1071492"/>
                      <a:pt x="153829" y="1071492"/>
                      <a:pt x="172879" y="1185792"/>
                    </a:cubicBezTo>
                    <a:cubicBezTo>
                      <a:pt x="191929" y="1271517"/>
                      <a:pt x="258604" y="1338192"/>
                      <a:pt x="341471" y="1345812"/>
                    </a:cubicBezTo>
                    <a:cubicBezTo>
                      <a:pt x="351949" y="1347717"/>
                      <a:pt x="362426" y="1348670"/>
                      <a:pt x="373856" y="1348670"/>
                    </a:cubicBezTo>
                    <a:cubicBezTo>
                      <a:pt x="377666" y="1348670"/>
                      <a:pt x="381476" y="1348670"/>
                      <a:pt x="386239" y="1348670"/>
                    </a:cubicBezTo>
                    <a:cubicBezTo>
                      <a:pt x="385286" y="1355337"/>
                      <a:pt x="384334" y="1362957"/>
                      <a:pt x="383381" y="1369624"/>
                    </a:cubicBezTo>
                    <a:cubicBezTo>
                      <a:pt x="382429" y="1376292"/>
                      <a:pt x="382429" y="1383912"/>
                      <a:pt x="382429" y="1391532"/>
                    </a:cubicBezTo>
                    <a:cubicBezTo>
                      <a:pt x="373856" y="1500117"/>
                      <a:pt x="421481" y="1595367"/>
                      <a:pt x="527209" y="1625847"/>
                    </a:cubicBezTo>
                    <a:cubicBezTo>
                      <a:pt x="537686" y="1629657"/>
                      <a:pt x="548164" y="1633467"/>
                      <a:pt x="558641" y="1636324"/>
                    </a:cubicBezTo>
                    <a:cubicBezTo>
                      <a:pt x="623411" y="1652517"/>
                      <a:pt x="698659" y="1636324"/>
                      <a:pt x="756761" y="1596320"/>
                    </a:cubicBezTo>
                    <a:cubicBezTo>
                      <a:pt x="764381" y="1592509"/>
                      <a:pt x="771049" y="1588699"/>
                      <a:pt x="777716" y="1584890"/>
                    </a:cubicBezTo>
                    <a:cubicBezTo>
                      <a:pt x="812006" y="1563934"/>
                      <a:pt x="841534" y="1533454"/>
                      <a:pt x="858679" y="1491545"/>
                    </a:cubicBezTo>
                    <a:cubicBezTo>
                      <a:pt x="887254" y="1424870"/>
                      <a:pt x="877729" y="1339145"/>
                      <a:pt x="791051" y="1321999"/>
                    </a:cubicBezTo>
                    <a:cubicBezTo>
                      <a:pt x="784384" y="1320095"/>
                      <a:pt x="777716" y="1319142"/>
                      <a:pt x="771049" y="1318190"/>
                    </a:cubicBezTo>
                    <a:cubicBezTo>
                      <a:pt x="764381" y="1317237"/>
                      <a:pt x="757714" y="1317237"/>
                      <a:pt x="750094" y="1317237"/>
                    </a:cubicBezTo>
                    <a:cubicBezTo>
                      <a:pt x="691039" y="1317237"/>
                      <a:pt x="638651" y="1347717"/>
                      <a:pt x="608171" y="1392484"/>
                    </a:cubicBezTo>
                    <a:cubicBezTo>
                      <a:pt x="602456" y="1402009"/>
                      <a:pt x="596741" y="1411534"/>
                      <a:pt x="591979" y="1422012"/>
                    </a:cubicBezTo>
                    <a:cubicBezTo>
                      <a:pt x="577691" y="1445824"/>
                      <a:pt x="590074" y="1483924"/>
                      <a:pt x="576739" y="1497259"/>
                    </a:cubicBezTo>
                    <a:cubicBezTo>
                      <a:pt x="571976" y="1502022"/>
                      <a:pt x="565309" y="1503927"/>
                      <a:pt x="552926" y="1501070"/>
                    </a:cubicBezTo>
                    <a:cubicBezTo>
                      <a:pt x="543401" y="1482020"/>
                      <a:pt x="543401" y="1462970"/>
                      <a:pt x="546259" y="1447729"/>
                    </a:cubicBezTo>
                    <a:cubicBezTo>
                      <a:pt x="548164" y="1439157"/>
                      <a:pt x="551021" y="1430584"/>
                      <a:pt x="552926" y="1422965"/>
                    </a:cubicBezTo>
                    <a:cubicBezTo>
                      <a:pt x="556736" y="1412487"/>
                      <a:pt x="560546" y="1402962"/>
                      <a:pt x="565309" y="1393437"/>
                    </a:cubicBezTo>
                    <a:cubicBezTo>
                      <a:pt x="600551" y="1326762"/>
                      <a:pt x="669131" y="1281042"/>
                      <a:pt x="749141" y="1281042"/>
                    </a:cubicBezTo>
                    <a:close/>
                    <a:moveTo>
                      <a:pt x="164306" y="969574"/>
                    </a:moveTo>
                    <a:cubicBezTo>
                      <a:pt x="157639" y="975289"/>
                      <a:pt x="147161" y="975289"/>
                      <a:pt x="140494" y="968622"/>
                    </a:cubicBezTo>
                    <a:cubicBezTo>
                      <a:pt x="54769" y="894327"/>
                      <a:pt x="45244" y="763834"/>
                      <a:pt x="118586" y="678109"/>
                    </a:cubicBezTo>
                    <a:cubicBezTo>
                      <a:pt x="123349" y="672394"/>
                      <a:pt x="129064" y="667632"/>
                      <a:pt x="133826" y="661917"/>
                    </a:cubicBezTo>
                    <a:cubicBezTo>
                      <a:pt x="133826" y="661917"/>
                      <a:pt x="134779" y="661917"/>
                      <a:pt x="134779" y="661917"/>
                    </a:cubicBezTo>
                    <a:lnTo>
                      <a:pt x="153829" y="691444"/>
                    </a:lnTo>
                    <a:cubicBezTo>
                      <a:pt x="153829" y="691444"/>
                      <a:pt x="153829" y="691444"/>
                      <a:pt x="153829" y="692397"/>
                    </a:cubicBezTo>
                    <a:cubicBezTo>
                      <a:pt x="150971" y="695254"/>
                      <a:pt x="148114" y="698112"/>
                      <a:pt x="146209" y="700969"/>
                    </a:cubicBezTo>
                    <a:cubicBezTo>
                      <a:pt x="84296" y="772407"/>
                      <a:pt x="92869" y="880992"/>
                      <a:pt x="165259" y="942904"/>
                    </a:cubicBezTo>
                    <a:cubicBezTo>
                      <a:pt x="172879" y="949572"/>
                      <a:pt x="172879" y="961954"/>
                      <a:pt x="164306" y="96957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8319409" y="2396187"/>
                <a:ext cx="885825" cy="1647825"/>
              </a:xfrm>
              <a:custGeom>
                <a:rect b="b" l="l" r="r" t="t"/>
                <a:pathLst>
                  <a:path extrusionOk="0" h="1647825" w="885825">
                    <a:moveTo>
                      <a:pt x="320891" y="1394389"/>
                    </a:moveTo>
                    <a:cubicBezTo>
                      <a:pt x="325654" y="1403914"/>
                      <a:pt x="330416" y="1413439"/>
                      <a:pt x="333274" y="1423917"/>
                    </a:cubicBezTo>
                    <a:cubicBezTo>
                      <a:pt x="336131" y="1431537"/>
                      <a:pt x="338036" y="1440109"/>
                      <a:pt x="339941" y="1448682"/>
                    </a:cubicBezTo>
                    <a:cubicBezTo>
                      <a:pt x="342799" y="1463922"/>
                      <a:pt x="342799" y="1482972"/>
                      <a:pt x="333274" y="1502022"/>
                    </a:cubicBezTo>
                    <a:cubicBezTo>
                      <a:pt x="320891" y="1503927"/>
                      <a:pt x="314224" y="1502022"/>
                      <a:pt x="309461" y="1498212"/>
                    </a:cubicBezTo>
                    <a:cubicBezTo>
                      <a:pt x="296126" y="1484877"/>
                      <a:pt x="308509" y="1446777"/>
                      <a:pt x="294221" y="1422964"/>
                    </a:cubicBezTo>
                    <a:cubicBezTo>
                      <a:pt x="289459" y="1412487"/>
                      <a:pt x="284696" y="1402962"/>
                      <a:pt x="278029" y="1393437"/>
                    </a:cubicBezTo>
                    <a:cubicBezTo>
                      <a:pt x="247549" y="1347717"/>
                      <a:pt x="195161" y="1318189"/>
                      <a:pt x="136106" y="1318189"/>
                    </a:cubicBezTo>
                    <a:cubicBezTo>
                      <a:pt x="129439" y="1318189"/>
                      <a:pt x="121819" y="1318189"/>
                      <a:pt x="115151" y="1319142"/>
                    </a:cubicBezTo>
                    <a:cubicBezTo>
                      <a:pt x="108484" y="1320095"/>
                      <a:pt x="101816" y="1321047"/>
                      <a:pt x="95149" y="1322952"/>
                    </a:cubicBezTo>
                    <a:cubicBezTo>
                      <a:pt x="8471" y="1340097"/>
                      <a:pt x="-1054" y="1425822"/>
                      <a:pt x="27521" y="1492497"/>
                    </a:cubicBezTo>
                    <a:cubicBezTo>
                      <a:pt x="45619" y="1534407"/>
                      <a:pt x="74194" y="1564887"/>
                      <a:pt x="108484" y="1585842"/>
                    </a:cubicBezTo>
                    <a:cubicBezTo>
                      <a:pt x="115151" y="1589652"/>
                      <a:pt x="122771" y="1593462"/>
                      <a:pt x="129439" y="1597272"/>
                    </a:cubicBezTo>
                    <a:cubicBezTo>
                      <a:pt x="187541" y="1637277"/>
                      <a:pt x="262789" y="1653470"/>
                      <a:pt x="327559" y="1637277"/>
                    </a:cubicBezTo>
                    <a:cubicBezTo>
                      <a:pt x="338036" y="1634420"/>
                      <a:pt x="348514" y="1631562"/>
                      <a:pt x="358991" y="1626800"/>
                    </a:cubicBezTo>
                    <a:cubicBezTo>
                      <a:pt x="464719" y="1596320"/>
                      <a:pt x="512344" y="1501070"/>
                      <a:pt x="503771" y="1392484"/>
                    </a:cubicBezTo>
                    <a:cubicBezTo>
                      <a:pt x="503771" y="1384864"/>
                      <a:pt x="503771" y="1378197"/>
                      <a:pt x="502819" y="1370577"/>
                    </a:cubicBezTo>
                    <a:cubicBezTo>
                      <a:pt x="501866" y="1362957"/>
                      <a:pt x="500914" y="1356289"/>
                      <a:pt x="499961" y="1349622"/>
                    </a:cubicBezTo>
                    <a:cubicBezTo>
                      <a:pt x="503771" y="1349622"/>
                      <a:pt x="507581" y="1349622"/>
                      <a:pt x="512344" y="1349622"/>
                    </a:cubicBezTo>
                    <a:cubicBezTo>
                      <a:pt x="522821" y="1349622"/>
                      <a:pt x="534251" y="1348670"/>
                      <a:pt x="544729" y="1346764"/>
                    </a:cubicBezTo>
                    <a:cubicBezTo>
                      <a:pt x="627596" y="1339145"/>
                      <a:pt x="694271" y="1272470"/>
                      <a:pt x="713321" y="1186744"/>
                    </a:cubicBezTo>
                    <a:cubicBezTo>
                      <a:pt x="732371" y="1072444"/>
                      <a:pt x="637121" y="1072444"/>
                      <a:pt x="570446" y="1024819"/>
                    </a:cubicBezTo>
                    <a:cubicBezTo>
                      <a:pt x="551396" y="1101019"/>
                      <a:pt x="503771" y="1167694"/>
                      <a:pt x="426619" y="1182934"/>
                    </a:cubicBezTo>
                    <a:cubicBezTo>
                      <a:pt x="417094" y="1185792"/>
                      <a:pt x="407569" y="1187697"/>
                      <a:pt x="398044" y="1188650"/>
                    </a:cubicBezTo>
                    <a:cubicBezTo>
                      <a:pt x="388519" y="1189602"/>
                      <a:pt x="378994" y="1190554"/>
                      <a:pt x="368516" y="1190554"/>
                    </a:cubicBezTo>
                    <a:cubicBezTo>
                      <a:pt x="311366" y="1190554"/>
                      <a:pt x="259931" y="1167694"/>
                      <a:pt x="222784" y="1130547"/>
                    </a:cubicBezTo>
                    <a:cubicBezTo>
                      <a:pt x="215164" y="1122927"/>
                      <a:pt x="208496" y="1115307"/>
                      <a:pt x="201829" y="1106734"/>
                    </a:cubicBezTo>
                    <a:cubicBezTo>
                      <a:pt x="189446" y="1072444"/>
                      <a:pt x="160871" y="1053394"/>
                      <a:pt x="164681" y="1018152"/>
                    </a:cubicBezTo>
                    <a:cubicBezTo>
                      <a:pt x="162776" y="1007674"/>
                      <a:pt x="161824" y="996244"/>
                      <a:pt x="161824" y="984814"/>
                    </a:cubicBezTo>
                    <a:cubicBezTo>
                      <a:pt x="161824" y="976242"/>
                      <a:pt x="168491" y="967669"/>
                      <a:pt x="177064" y="966717"/>
                    </a:cubicBezTo>
                    <a:cubicBezTo>
                      <a:pt x="188494" y="964812"/>
                      <a:pt x="198019" y="973384"/>
                      <a:pt x="198019" y="983862"/>
                    </a:cubicBezTo>
                    <a:cubicBezTo>
                      <a:pt x="198019" y="1078159"/>
                      <a:pt x="275171" y="1155312"/>
                      <a:pt x="369469" y="1155312"/>
                    </a:cubicBezTo>
                    <a:cubicBezTo>
                      <a:pt x="380899" y="1155312"/>
                      <a:pt x="392329" y="1154359"/>
                      <a:pt x="403759" y="1151502"/>
                    </a:cubicBezTo>
                    <a:cubicBezTo>
                      <a:pt x="415189" y="1149597"/>
                      <a:pt x="425666" y="1145787"/>
                      <a:pt x="435191" y="1141977"/>
                    </a:cubicBezTo>
                    <a:cubicBezTo>
                      <a:pt x="485674" y="1129594"/>
                      <a:pt x="514249" y="1101019"/>
                      <a:pt x="525679" y="1053394"/>
                    </a:cubicBezTo>
                    <a:cubicBezTo>
                      <a:pt x="530441" y="1042917"/>
                      <a:pt x="533299" y="1032439"/>
                      <a:pt x="536156" y="1021962"/>
                    </a:cubicBezTo>
                    <a:cubicBezTo>
                      <a:pt x="539014" y="1011484"/>
                      <a:pt x="539966" y="1000054"/>
                      <a:pt x="539966" y="988624"/>
                    </a:cubicBezTo>
                    <a:cubicBezTo>
                      <a:pt x="517106" y="955287"/>
                      <a:pt x="503771" y="915282"/>
                      <a:pt x="503771" y="872419"/>
                    </a:cubicBezTo>
                    <a:cubicBezTo>
                      <a:pt x="503771" y="863847"/>
                      <a:pt x="510439" y="855274"/>
                      <a:pt x="519011" y="854322"/>
                    </a:cubicBezTo>
                    <a:cubicBezTo>
                      <a:pt x="530441" y="852417"/>
                      <a:pt x="539966" y="860989"/>
                      <a:pt x="539966" y="871467"/>
                    </a:cubicBezTo>
                    <a:cubicBezTo>
                      <a:pt x="539966" y="965764"/>
                      <a:pt x="617119" y="1042917"/>
                      <a:pt x="711416" y="1042917"/>
                    </a:cubicBezTo>
                    <a:cubicBezTo>
                      <a:pt x="715226" y="1042917"/>
                      <a:pt x="718084" y="1042917"/>
                      <a:pt x="721894" y="1042917"/>
                    </a:cubicBezTo>
                    <a:cubicBezTo>
                      <a:pt x="813334" y="1009579"/>
                      <a:pt x="879056" y="921949"/>
                      <a:pt x="879056" y="818127"/>
                    </a:cubicBezTo>
                    <a:cubicBezTo>
                      <a:pt x="879056" y="721924"/>
                      <a:pt x="821906" y="639057"/>
                      <a:pt x="739991" y="600957"/>
                    </a:cubicBezTo>
                    <a:cubicBezTo>
                      <a:pt x="718084" y="612387"/>
                      <a:pt x="693319" y="618102"/>
                      <a:pt x="666649" y="618102"/>
                    </a:cubicBezTo>
                    <a:cubicBezTo>
                      <a:pt x="637121" y="618102"/>
                      <a:pt x="608546" y="610482"/>
                      <a:pt x="583781" y="597147"/>
                    </a:cubicBezTo>
                    <a:cubicBezTo>
                      <a:pt x="575209" y="592384"/>
                      <a:pt x="567589" y="587622"/>
                      <a:pt x="559969" y="580954"/>
                    </a:cubicBezTo>
                    <a:cubicBezTo>
                      <a:pt x="523774" y="539044"/>
                      <a:pt x="485674" y="481894"/>
                      <a:pt x="495199" y="424744"/>
                    </a:cubicBezTo>
                    <a:cubicBezTo>
                      <a:pt x="495199" y="415219"/>
                      <a:pt x="514249" y="415219"/>
                      <a:pt x="523774" y="415219"/>
                    </a:cubicBezTo>
                    <a:cubicBezTo>
                      <a:pt x="523774" y="434269"/>
                      <a:pt x="523774" y="443794"/>
                      <a:pt x="533299" y="465702"/>
                    </a:cubicBezTo>
                    <a:cubicBezTo>
                      <a:pt x="535204" y="474274"/>
                      <a:pt x="538061" y="482847"/>
                      <a:pt x="540919" y="490467"/>
                    </a:cubicBezTo>
                    <a:cubicBezTo>
                      <a:pt x="555206" y="530472"/>
                      <a:pt x="579019" y="564762"/>
                      <a:pt x="624739" y="575239"/>
                    </a:cubicBezTo>
                    <a:cubicBezTo>
                      <a:pt x="631406" y="577144"/>
                      <a:pt x="639026" y="579049"/>
                      <a:pt x="645694" y="580002"/>
                    </a:cubicBezTo>
                    <a:cubicBezTo>
                      <a:pt x="653314" y="580954"/>
                      <a:pt x="659981" y="581907"/>
                      <a:pt x="667601" y="581907"/>
                    </a:cubicBezTo>
                    <a:cubicBezTo>
                      <a:pt x="672364" y="581907"/>
                      <a:pt x="677126" y="581907"/>
                      <a:pt x="682841" y="580954"/>
                    </a:cubicBezTo>
                    <a:cubicBezTo>
                      <a:pt x="692366" y="565714"/>
                      <a:pt x="699034" y="549522"/>
                      <a:pt x="703796" y="532377"/>
                    </a:cubicBezTo>
                    <a:cubicBezTo>
                      <a:pt x="706654" y="523804"/>
                      <a:pt x="708559" y="515232"/>
                      <a:pt x="709511" y="505707"/>
                    </a:cubicBezTo>
                    <a:cubicBezTo>
                      <a:pt x="723799" y="461892"/>
                      <a:pt x="714274" y="423792"/>
                      <a:pt x="704749" y="376167"/>
                    </a:cubicBezTo>
                    <a:cubicBezTo>
                      <a:pt x="676174" y="299967"/>
                      <a:pt x="590449" y="280917"/>
                      <a:pt x="513296" y="293299"/>
                    </a:cubicBezTo>
                    <a:cubicBezTo>
                      <a:pt x="504724" y="295204"/>
                      <a:pt x="496151" y="299014"/>
                      <a:pt x="487579" y="301872"/>
                    </a:cubicBezTo>
                    <a:cubicBezTo>
                      <a:pt x="444716" y="319017"/>
                      <a:pt x="399949" y="347592"/>
                      <a:pt x="352324" y="368547"/>
                    </a:cubicBezTo>
                    <a:cubicBezTo>
                      <a:pt x="345656" y="369499"/>
                      <a:pt x="338989" y="370452"/>
                      <a:pt x="333274" y="370452"/>
                    </a:cubicBezTo>
                    <a:cubicBezTo>
                      <a:pt x="274219" y="370452"/>
                      <a:pt x="221831" y="400932"/>
                      <a:pt x="191351" y="445699"/>
                    </a:cubicBezTo>
                    <a:cubicBezTo>
                      <a:pt x="185636" y="455224"/>
                      <a:pt x="179921" y="464749"/>
                      <a:pt x="175159" y="475227"/>
                    </a:cubicBezTo>
                    <a:cubicBezTo>
                      <a:pt x="161824" y="519042"/>
                      <a:pt x="152299" y="557142"/>
                      <a:pt x="175159" y="608577"/>
                    </a:cubicBezTo>
                    <a:cubicBezTo>
                      <a:pt x="179921" y="619054"/>
                      <a:pt x="184684" y="628579"/>
                      <a:pt x="191351" y="638104"/>
                    </a:cubicBezTo>
                    <a:cubicBezTo>
                      <a:pt x="221831" y="684777"/>
                      <a:pt x="274219" y="715257"/>
                      <a:pt x="332321" y="716209"/>
                    </a:cubicBezTo>
                    <a:cubicBezTo>
                      <a:pt x="336131" y="716209"/>
                      <a:pt x="339941" y="714304"/>
                      <a:pt x="343751" y="717162"/>
                    </a:cubicBezTo>
                    <a:cubicBezTo>
                      <a:pt x="395186" y="712399"/>
                      <a:pt x="444716" y="685729"/>
                      <a:pt x="474244" y="639057"/>
                    </a:cubicBezTo>
                    <a:cubicBezTo>
                      <a:pt x="479959" y="630484"/>
                      <a:pt x="492341" y="627627"/>
                      <a:pt x="500914" y="635247"/>
                    </a:cubicBezTo>
                    <a:cubicBezTo>
                      <a:pt x="507581" y="640962"/>
                      <a:pt x="508534" y="651439"/>
                      <a:pt x="503771" y="658107"/>
                    </a:cubicBezTo>
                    <a:cubicBezTo>
                      <a:pt x="444716" y="749547"/>
                      <a:pt x="325654" y="779074"/>
                      <a:pt x="231356" y="728592"/>
                    </a:cubicBezTo>
                    <a:cubicBezTo>
                      <a:pt x="222784" y="768597"/>
                      <a:pt x="196114" y="801934"/>
                      <a:pt x="160871" y="820032"/>
                    </a:cubicBezTo>
                    <a:cubicBezTo>
                      <a:pt x="152299" y="824794"/>
                      <a:pt x="142774" y="828604"/>
                      <a:pt x="132296" y="830509"/>
                    </a:cubicBezTo>
                    <a:cubicBezTo>
                      <a:pt x="123724" y="837177"/>
                      <a:pt x="111341" y="838129"/>
                      <a:pt x="101816" y="835272"/>
                    </a:cubicBezTo>
                    <a:cubicBezTo>
                      <a:pt x="85624" y="824794"/>
                      <a:pt x="76099" y="815269"/>
                      <a:pt x="97054" y="799077"/>
                    </a:cubicBezTo>
                    <a:cubicBezTo>
                      <a:pt x="104674" y="794314"/>
                      <a:pt x="114199" y="791457"/>
                      <a:pt x="124676" y="796219"/>
                    </a:cubicBezTo>
                    <a:cubicBezTo>
                      <a:pt x="132296" y="794314"/>
                      <a:pt x="140869" y="790504"/>
                      <a:pt x="147536" y="786694"/>
                    </a:cubicBezTo>
                    <a:cubicBezTo>
                      <a:pt x="176111" y="770502"/>
                      <a:pt x="196114" y="740974"/>
                      <a:pt x="198019" y="706684"/>
                    </a:cubicBezTo>
                    <a:cubicBezTo>
                      <a:pt x="181826" y="693349"/>
                      <a:pt x="168491" y="678109"/>
                      <a:pt x="158014" y="661917"/>
                    </a:cubicBezTo>
                    <a:cubicBezTo>
                      <a:pt x="152299" y="653344"/>
                      <a:pt x="147536" y="645724"/>
                      <a:pt x="143726" y="637152"/>
                    </a:cubicBezTo>
                    <a:cubicBezTo>
                      <a:pt x="139916" y="628579"/>
                      <a:pt x="137059" y="620007"/>
                      <a:pt x="134201" y="611434"/>
                    </a:cubicBezTo>
                    <a:cubicBezTo>
                      <a:pt x="131344" y="602862"/>
                      <a:pt x="129439" y="593337"/>
                      <a:pt x="127534" y="584764"/>
                    </a:cubicBezTo>
                    <a:cubicBezTo>
                      <a:pt x="123724" y="530472"/>
                      <a:pt x="114199" y="473322"/>
                      <a:pt x="158966" y="432364"/>
                    </a:cubicBezTo>
                    <a:cubicBezTo>
                      <a:pt x="164681" y="423792"/>
                      <a:pt x="170396" y="415219"/>
                      <a:pt x="177064" y="407599"/>
                    </a:cubicBezTo>
                    <a:cubicBezTo>
                      <a:pt x="197066" y="384739"/>
                      <a:pt x="221831" y="365689"/>
                      <a:pt x="249454" y="353307"/>
                    </a:cubicBezTo>
                    <a:cubicBezTo>
                      <a:pt x="177064" y="320922"/>
                      <a:pt x="126581" y="248532"/>
                      <a:pt x="126581" y="164712"/>
                    </a:cubicBezTo>
                    <a:cubicBezTo>
                      <a:pt x="126581" y="156139"/>
                      <a:pt x="133249" y="147567"/>
                      <a:pt x="141821" y="146614"/>
                    </a:cubicBezTo>
                    <a:cubicBezTo>
                      <a:pt x="153251" y="144709"/>
                      <a:pt x="162776" y="153282"/>
                      <a:pt x="162776" y="163759"/>
                    </a:cubicBezTo>
                    <a:cubicBezTo>
                      <a:pt x="162776" y="175189"/>
                      <a:pt x="163729" y="187572"/>
                      <a:pt x="166586" y="198049"/>
                    </a:cubicBezTo>
                    <a:cubicBezTo>
                      <a:pt x="182779" y="276154"/>
                      <a:pt x="251359" y="335209"/>
                      <a:pt x="334226" y="335209"/>
                    </a:cubicBezTo>
                    <a:cubicBezTo>
                      <a:pt x="344704" y="335209"/>
                      <a:pt x="354229" y="334257"/>
                      <a:pt x="364706" y="332352"/>
                    </a:cubicBezTo>
                    <a:cubicBezTo>
                      <a:pt x="410426" y="328542"/>
                      <a:pt x="458051" y="290442"/>
                      <a:pt x="479959" y="253294"/>
                    </a:cubicBezTo>
                    <a:cubicBezTo>
                      <a:pt x="484721" y="244722"/>
                      <a:pt x="489484" y="236149"/>
                      <a:pt x="493294" y="227577"/>
                    </a:cubicBezTo>
                    <a:cubicBezTo>
                      <a:pt x="524726" y="80892"/>
                      <a:pt x="381851" y="-4833"/>
                      <a:pt x="261836" y="8502"/>
                    </a:cubicBezTo>
                    <a:cubicBezTo>
                      <a:pt x="250406" y="8502"/>
                      <a:pt x="239929" y="10407"/>
                      <a:pt x="228499" y="12312"/>
                    </a:cubicBezTo>
                    <a:cubicBezTo>
                      <a:pt x="195161" y="18027"/>
                      <a:pt x="163729" y="30409"/>
                      <a:pt x="135154" y="50412"/>
                    </a:cubicBezTo>
                    <a:cubicBezTo>
                      <a:pt x="125629" y="57079"/>
                      <a:pt x="117056" y="63747"/>
                      <a:pt x="108484" y="71367"/>
                    </a:cubicBezTo>
                    <a:cubicBezTo>
                      <a:pt x="66574" y="109467"/>
                      <a:pt x="37046" y="161854"/>
                      <a:pt x="30379" y="221862"/>
                    </a:cubicBezTo>
                    <a:lnTo>
                      <a:pt x="28474" y="220909"/>
                    </a:lnTo>
                    <a:cubicBezTo>
                      <a:pt x="28474" y="220909"/>
                      <a:pt x="28474" y="243769"/>
                      <a:pt x="28474" y="280917"/>
                    </a:cubicBezTo>
                    <a:cubicBezTo>
                      <a:pt x="28474" y="290442"/>
                      <a:pt x="28474" y="299967"/>
                      <a:pt x="28474" y="311397"/>
                    </a:cubicBezTo>
                    <a:cubicBezTo>
                      <a:pt x="20854" y="415219"/>
                      <a:pt x="-7721" y="510469"/>
                      <a:pt x="17044" y="619054"/>
                    </a:cubicBezTo>
                    <a:cubicBezTo>
                      <a:pt x="17996" y="629532"/>
                      <a:pt x="19901" y="640009"/>
                      <a:pt x="21806" y="650487"/>
                    </a:cubicBezTo>
                    <a:cubicBezTo>
                      <a:pt x="23711" y="660964"/>
                      <a:pt x="25616" y="671442"/>
                      <a:pt x="28474" y="681919"/>
                    </a:cubicBezTo>
                    <a:cubicBezTo>
                      <a:pt x="28474" y="690492"/>
                      <a:pt x="29426" y="699064"/>
                      <a:pt x="29426" y="707637"/>
                    </a:cubicBezTo>
                    <a:cubicBezTo>
                      <a:pt x="29426" y="767644"/>
                      <a:pt x="58001" y="834319"/>
                      <a:pt x="38951" y="891469"/>
                    </a:cubicBezTo>
                    <a:cubicBezTo>
                      <a:pt x="67526" y="891469"/>
                      <a:pt x="86576" y="853369"/>
                      <a:pt x="117056" y="857179"/>
                    </a:cubicBezTo>
                    <a:cubicBezTo>
                      <a:pt x="126581" y="855274"/>
                      <a:pt x="137059" y="854322"/>
                      <a:pt x="147536" y="854322"/>
                    </a:cubicBezTo>
                    <a:cubicBezTo>
                      <a:pt x="156109" y="855274"/>
                      <a:pt x="165634" y="857179"/>
                      <a:pt x="174206" y="859084"/>
                    </a:cubicBezTo>
                    <a:cubicBezTo>
                      <a:pt x="256121" y="881944"/>
                      <a:pt x="303746" y="967669"/>
                      <a:pt x="280886" y="1049584"/>
                    </a:cubicBezTo>
                    <a:cubicBezTo>
                      <a:pt x="278981" y="1056252"/>
                      <a:pt x="273266" y="1060062"/>
                      <a:pt x="266599" y="1060062"/>
                    </a:cubicBezTo>
                    <a:cubicBezTo>
                      <a:pt x="258026" y="1059109"/>
                      <a:pt x="253264" y="1050537"/>
                      <a:pt x="255169" y="1042917"/>
                    </a:cubicBezTo>
                    <a:cubicBezTo>
                      <a:pt x="274219" y="974337"/>
                      <a:pt x="235166" y="903852"/>
                      <a:pt x="166586" y="884802"/>
                    </a:cubicBezTo>
                    <a:cubicBezTo>
                      <a:pt x="158014" y="881944"/>
                      <a:pt x="148489" y="880992"/>
                      <a:pt x="139916" y="880039"/>
                    </a:cubicBezTo>
                    <a:cubicBezTo>
                      <a:pt x="131344" y="879087"/>
                      <a:pt x="122771" y="879087"/>
                      <a:pt x="115151" y="880039"/>
                    </a:cubicBezTo>
                    <a:cubicBezTo>
                      <a:pt x="107531" y="880992"/>
                      <a:pt x="99911" y="882897"/>
                      <a:pt x="94196" y="885754"/>
                    </a:cubicBezTo>
                    <a:cubicBezTo>
                      <a:pt x="57049" y="900042"/>
                      <a:pt x="37999" y="938142"/>
                      <a:pt x="29426" y="975289"/>
                    </a:cubicBezTo>
                    <a:cubicBezTo>
                      <a:pt x="27521" y="985767"/>
                      <a:pt x="25616" y="996244"/>
                      <a:pt x="23711" y="1006722"/>
                    </a:cubicBezTo>
                    <a:cubicBezTo>
                      <a:pt x="9424" y="1101019"/>
                      <a:pt x="11329" y="1195317"/>
                      <a:pt x="26569" y="1287709"/>
                    </a:cubicBezTo>
                    <a:cubicBezTo>
                      <a:pt x="26569" y="1302950"/>
                      <a:pt x="26569" y="1312475"/>
                      <a:pt x="26569" y="1312475"/>
                    </a:cubicBezTo>
                    <a:cubicBezTo>
                      <a:pt x="58001" y="1292472"/>
                      <a:pt x="96101" y="1281042"/>
                      <a:pt x="136106" y="1281042"/>
                    </a:cubicBezTo>
                    <a:cubicBezTo>
                      <a:pt x="217069" y="1282947"/>
                      <a:pt x="285649" y="1328667"/>
                      <a:pt x="320891" y="1394389"/>
                    </a:cubicBezTo>
                    <a:close/>
                    <a:moveTo>
                      <a:pt x="721894" y="944809"/>
                    </a:moveTo>
                    <a:cubicBezTo>
                      <a:pt x="793331" y="882897"/>
                      <a:pt x="801904" y="775264"/>
                      <a:pt x="740944" y="702874"/>
                    </a:cubicBezTo>
                    <a:cubicBezTo>
                      <a:pt x="738086" y="700017"/>
                      <a:pt x="736181" y="697159"/>
                      <a:pt x="733324" y="694302"/>
                    </a:cubicBezTo>
                    <a:cubicBezTo>
                      <a:pt x="733324" y="694302"/>
                      <a:pt x="733324" y="694302"/>
                      <a:pt x="733324" y="693349"/>
                    </a:cubicBezTo>
                    <a:lnTo>
                      <a:pt x="752374" y="663822"/>
                    </a:lnTo>
                    <a:cubicBezTo>
                      <a:pt x="752374" y="663822"/>
                      <a:pt x="753326" y="663822"/>
                      <a:pt x="753326" y="663822"/>
                    </a:cubicBezTo>
                    <a:cubicBezTo>
                      <a:pt x="759041" y="668584"/>
                      <a:pt x="763804" y="674299"/>
                      <a:pt x="768566" y="680014"/>
                    </a:cubicBezTo>
                    <a:cubicBezTo>
                      <a:pt x="842861" y="766692"/>
                      <a:pt x="832384" y="896232"/>
                      <a:pt x="746659" y="970527"/>
                    </a:cubicBezTo>
                    <a:cubicBezTo>
                      <a:pt x="739991" y="976242"/>
                      <a:pt x="729514" y="977194"/>
                      <a:pt x="722846" y="971479"/>
                    </a:cubicBezTo>
                    <a:cubicBezTo>
                      <a:pt x="713321" y="963859"/>
                      <a:pt x="714274" y="951477"/>
                      <a:pt x="721894" y="94480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2" name="Google Shape;402;p16"/>
          <p:cNvSpPr txBox="1"/>
          <p:nvPr/>
        </p:nvSpPr>
        <p:spPr>
          <a:xfrm>
            <a:off x="455304" y="316471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b="1" lang="en-US" sz="4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Supervisor VS </a:t>
            </a:r>
            <a:r>
              <a:rPr b="1" lang="en-US" sz="4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Supervisee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b="1" lang="en-US">
                <a:solidFill>
                  <a:schemeClr val="accent1"/>
                </a:solidFill>
              </a:rPr>
              <a:t>Lessons Learnt</a:t>
            </a:r>
            <a:endParaRPr/>
          </a:p>
        </p:txBody>
      </p:sp>
      <p:grpSp>
        <p:nvGrpSpPr>
          <p:cNvPr id="408" name="Google Shape;408;p17"/>
          <p:cNvGrpSpPr/>
          <p:nvPr/>
        </p:nvGrpSpPr>
        <p:grpSpPr>
          <a:xfrm>
            <a:off x="479525" y="1529298"/>
            <a:ext cx="11201419" cy="4550576"/>
            <a:chOff x="0" y="302541"/>
            <a:chExt cx="11201419" cy="4550576"/>
          </a:xfrm>
        </p:grpSpPr>
        <p:sp>
          <p:nvSpPr>
            <p:cNvPr id="409" name="Google Shape;409;p17"/>
            <p:cNvSpPr/>
            <p:nvPr/>
          </p:nvSpPr>
          <p:spPr>
            <a:xfrm>
              <a:off x="0" y="302541"/>
              <a:ext cx="3500443" cy="2100266"/>
            </a:xfrm>
            <a:prstGeom prst="rect">
              <a:avLst/>
            </a:prstGeom>
            <a:solidFill>
              <a:srgbClr val="4F72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0" y="30254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FYP1 is </a:t>
              </a:r>
              <a:r>
                <a:rPr b="1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not just a subject</a:t>
              </a:r>
              <a:endParaRPr b="1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Commitment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Dedication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Self-learning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 management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3850488" y="302541"/>
              <a:ext cx="3500443" cy="2100266"/>
            </a:xfrm>
            <a:prstGeom prst="rect">
              <a:avLst/>
            </a:prstGeom>
            <a:solidFill>
              <a:srgbClr val="40C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 txBox="1"/>
            <p:nvPr/>
          </p:nvSpPr>
          <p:spPr>
            <a:xfrm>
              <a:off x="3850488" y="30254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REMEMBER !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Supervisor is not responsible for any technical assistance – coding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7700976" y="302541"/>
              <a:ext cx="3500443" cy="2100266"/>
            </a:xfrm>
            <a:prstGeom prst="rect">
              <a:avLst/>
            </a:prstGeom>
            <a:solidFill>
              <a:srgbClr val="30D85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 txBox="1"/>
            <p:nvPr/>
          </p:nvSpPr>
          <p:spPr>
            <a:xfrm>
              <a:off x="7700976" y="30254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Excuses are </a:t>
              </a:r>
              <a:r>
                <a:rPr b="1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not acceptable</a:t>
              </a:r>
              <a:endParaRPr b="1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haven’t learnt this language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don’t know how to use this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spent a lot of moneys on this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this…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that…</a:t>
              </a:r>
              <a:endPara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0" y="2752851"/>
              <a:ext cx="3500443" cy="2100266"/>
            </a:xfrm>
            <a:prstGeom prst="rect">
              <a:avLst/>
            </a:prstGeom>
            <a:solidFill>
              <a:srgbClr val="84E42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0" y="275285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Focus for 2 semesters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NOT 1 WEEK BEFORE SUBMISSION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3850488" y="2752851"/>
              <a:ext cx="3500443" cy="2100266"/>
            </a:xfrm>
            <a:prstGeom prst="rect">
              <a:avLst/>
            </a:prstGeom>
            <a:solidFill>
              <a:srgbClr val="F1B81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3850488" y="275285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 </a:t>
              </a:r>
              <a:r>
                <a:rPr b="1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proud of your works </a:t>
              </a: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– showcasing your talents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7700976" y="2752851"/>
              <a:ext cx="3500443" cy="2100266"/>
            </a:xfrm>
            <a:prstGeom prst="rect">
              <a:avLst/>
            </a:prstGeom>
            <a:solidFill>
              <a:srgbClr val="FB010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7700976" y="2752851"/>
              <a:ext cx="3500443" cy="2100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 mark the beginning of student’s transition from university to real working world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18"/>
          <p:cNvGrpSpPr/>
          <p:nvPr/>
        </p:nvGrpSpPr>
        <p:grpSpPr>
          <a:xfrm>
            <a:off x="5827869" y="3238321"/>
            <a:ext cx="6059331" cy="1635891"/>
            <a:chOff x="6665542" y="2568028"/>
            <a:chExt cx="4797244" cy="1350448"/>
          </a:xfrm>
        </p:grpSpPr>
        <p:sp>
          <p:nvSpPr>
            <p:cNvPr id="426" name="Google Shape;426;p18"/>
            <p:cNvSpPr txBox="1"/>
            <p:nvPr/>
          </p:nvSpPr>
          <p:spPr>
            <a:xfrm>
              <a:off x="6665542" y="2568028"/>
              <a:ext cx="4777152" cy="11941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FYP REQUIREMENTS</a:t>
              </a:r>
              <a:endParaRPr b="1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 txBox="1"/>
            <p:nvPr/>
          </p:nvSpPr>
          <p:spPr>
            <a:xfrm>
              <a:off x="6989294" y="3486552"/>
              <a:ext cx="4473492" cy="431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need to be fulfilled?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9"/>
          <p:cNvGrpSpPr/>
          <p:nvPr/>
        </p:nvGrpSpPr>
        <p:grpSpPr>
          <a:xfrm>
            <a:off x="240902" y="2018083"/>
            <a:ext cx="11710193" cy="3540291"/>
            <a:chOff x="3432" y="931803"/>
            <a:chExt cx="11710193" cy="3540291"/>
          </a:xfrm>
        </p:grpSpPr>
        <p:sp>
          <p:nvSpPr>
            <p:cNvPr id="433" name="Google Shape;433;p19"/>
            <p:cNvSpPr/>
            <p:nvPr/>
          </p:nvSpPr>
          <p:spPr>
            <a:xfrm>
              <a:off x="3432" y="931803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9"/>
            <p:cNvSpPr txBox="1"/>
            <p:nvPr/>
          </p:nvSpPr>
          <p:spPr>
            <a:xfrm>
              <a:off x="3432" y="931803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RSD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software, system , information system, network, information management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2999063" y="931803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9"/>
            <p:cNvSpPr txBox="1"/>
            <p:nvPr/>
          </p:nvSpPr>
          <p:spPr>
            <a:xfrm>
              <a:off x="2999063" y="931803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RIT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web development, cloud application, mobile app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5994694" y="931803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5994694" y="931803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RIS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Information security, cybersecurity, network security, OS security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8990325" y="931803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9"/>
            <p:cNvSpPr txBox="1"/>
            <p:nvPr/>
          </p:nvSpPr>
          <p:spPr>
            <a:xfrm>
              <a:off x="8990325" y="931803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REI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business information system, business process and workflow, automation, ERP, DSS, e-commerce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1501248" y="2838114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9"/>
            <p:cNvSpPr txBox="1"/>
            <p:nvPr/>
          </p:nvSpPr>
          <p:spPr>
            <a:xfrm>
              <a:off x="1501248" y="2838114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RST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interactive software, computer games, edugames, VR, AR, computer animation, game design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4496879" y="2838114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9"/>
            <p:cNvSpPr txBox="1"/>
            <p:nvPr/>
          </p:nvSpPr>
          <p:spPr>
            <a:xfrm>
              <a:off x="4496879" y="2838114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RSW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can develop anything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MUST include process – model, analysis, design, testing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9"/>
            <p:cNvSpPr/>
            <p:nvPr/>
          </p:nvSpPr>
          <p:spPr>
            <a:xfrm>
              <a:off x="7492509" y="2838114"/>
              <a:ext cx="2723300" cy="1633980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9"/>
            <p:cNvSpPr txBox="1"/>
            <p:nvPr/>
          </p:nvSpPr>
          <p:spPr>
            <a:xfrm>
              <a:off x="7492509" y="2838114"/>
              <a:ext cx="2723300" cy="16339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RDS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 science, visualization, ML, data analytics, data engineering, 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7" name="Google Shape;447;p19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= Study Domain!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586081" y="181070"/>
            <a:ext cx="4013420" cy="17744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BRIEFING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POINTS</a:t>
            </a: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6166381" y="330342"/>
            <a:ext cx="5383934" cy="667396"/>
            <a:chOff x="6394055" y="1421638"/>
            <a:chExt cx="4589223" cy="667396"/>
          </a:xfrm>
        </p:grpSpPr>
        <p:sp>
          <p:nvSpPr>
            <p:cNvPr id="118" name="Google Shape;118;p2"/>
            <p:cNvSpPr txBox="1"/>
            <p:nvPr/>
          </p:nvSpPr>
          <p:spPr>
            <a:xfrm>
              <a:off x="6687637" y="1750480"/>
              <a:ext cx="4295641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 introduction</a:t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394055" y="1421638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6166381" y="1419612"/>
            <a:ext cx="5383932" cy="667907"/>
            <a:chOff x="6394056" y="1421127"/>
            <a:chExt cx="4589223" cy="667907"/>
          </a:xfrm>
        </p:grpSpPr>
        <p:sp>
          <p:nvSpPr>
            <p:cNvPr id="121" name="Google Shape;121;p2"/>
            <p:cNvSpPr txBox="1"/>
            <p:nvPr/>
          </p:nvSpPr>
          <p:spPr>
            <a:xfrm>
              <a:off x="6687635" y="1750480"/>
              <a:ext cx="42956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should I do as an FYP student?</a:t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6394056" y="1421127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 Process Flow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166381" y="2506836"/>
            <a:ext cx="5383934" cy="672508"/>
            <a:chOff x="6394055" y="1416526"/>
            <a:chExt cx="4589223" cy="672508"/>
          </a:xfrm>
        </p:grpSpPr>
        <p:sp>
          <p:nvSpPr>
            <p:cNvPr id="124" name="Google Shape;124;p2"/>
            <p:cNvSpPr txBox="1"/>
            <p:nvPr/>
          </p:nvSpPr>
          <p:spPr>
            <a:xfrm>
              <a:off x="6687633" y="1750480"/>
              <a:ext cx="4295645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Supervisor vs Supervisee</a:t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6394055" y="1416526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Responsibilities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6166381" y="3594061"/>
            <a:ext cx="5383935" cy="677109"/>
            <a:chOff x="6394055" y="1411925"/>
            <a:chExt cx="4589224" cy="677109"/>
          </a:xfrm>
        </p:grpSpPr>
        <p:sp>
          <p:nvSpPr>
            <p:cNvPr id="127" name="Google Shape;127;p2"/>
            <p:cNvSpPr txBox="1"/>
            <p:nvPr/>
          </p:nvSpPr>
          <p:spPr>
            <a:xfrm>
              <a:off x="6687633" y="1750480"/>
              <a:ext cx="42956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type of project can I do in FYP? </a:t>
              </a: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6394055" y="1411925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 Project Requirements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6166381" y="4683606"/>
            <a:ext cx="5383935" cy="680454"/>
            <a:chOff x="6394055" y="1408580"/>
            <a:chExt cx="4589224" cy="680454"/>
          </a:xfrm>
        </p:grpSpPr>
        <p:sp>
          <p:nvSpPr>
            <p:cNvPr id="130" name="Google Shape;130;p2"/>
            <p:cNvSpPr txBox="1"/>
            <p:nvPr/>
          </p:nvSpPr>
          <p:spPr>
            <a:xfrm>
              <a:off x="6687633" y="1750480"/>
              <a:ext cx="42956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Please don’t forget these dates!</a:t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6394055" y="1408580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Important Dates 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5128446" y="273643"/>
            <a:ext cx="782620" cy="780795"/>
            <a:chOff x="5412069" y="1449052"/>
            <a:chExt cx="782620" cy="780795"/>
          </a:xfrm>
        </p:grpSpPr>
        <p:sp>
          <p:nvSpPr>
            <p:cNvPr id="133" name="Google Shape;133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5128446" y="1363168"/>
            <a:ext cx="782620" cy="780795"/>
            <a:chOff x="5412069" y="1449052"/>
            <a:chExt cx="782620" cy="780795"/>
          </a:xfrm>
        </p:grpSpPr>
        <p:sp>
          <p:nvSpPr>
            <p:cNvPr id="136" name="Google Shape;136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5128446" y="2452693"/>
            <a:ext cx="782620" cy="780795"/>
            <a:chOff x="5412069" y="1449052"/>
            <a:chExt cx="782620" cy="780795"/>
          </a:xfrm>
        </p:grpSpPr>
        <p:sp>
          <p:nvSpPr>
            <p:cNvPr id="139" name="Google Shape;139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5128446" y="3542218"/>
            <a:ext cx="782620" cy="780795"/>
            <a:chOff x="5412069" y="1449052"/>
            <a:chExt cx="782620" cy="780795"/>
          </a:xfrm>
        </p:grpSpPr>
        <p:sp>
          <p:nvSpPr>
            <p:cNvPr id="142" name="Google Shape;142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5127534" y="4633436"/>
            <a:ext cx="782620" cy="780795"/>
            <a:chOff x="5412069" y="1449052"/>
            <a:chExt cx="782620" cy="780795"/>
          </a:xfrm>
        </p:grpSpPr>
        <p:sp>
          <p:nvSpPr>
            <p:cNvPr id="145" name="Google Shape;145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166381" y="5773112"/>
            <a:ext cx="5383935" cy="677109"/>
            <a:chOff x="6394055" y="1411925"/>
            <a:chExt cx="4589224" cy="677109"/>
          </a:xfrm>
        </p:grpSpPr>
        <p:sp>
          <p:nvSpPr>
            <p:cNvPr id="148" name="Google Shape;148;p2"/>
            <p:cNvSpPr txBox="1"/>
            <p:nvPr/>
          </p:nvSpPr>
          <p:spPr>
            <a:xfrm>
              <a:off x="6687632" y="1750480"/>
              <a:ext cx="4295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Where can I get more information?</a:t>
              </a:r>
              <a:endParaRPr/>
            </a:p>
          </p:txBody>
        </p:sp>
        <p:sp>
          <p:nvSpPr>
            <p:cNvPr id="149" name="Google Shape;149;p2"/>
            <p:cNvSpPr txBox="1"/>
            <p:nvPr/>
          </p:nvSpPr>
          <p:spPr>
            <a:xfrm>
              <a:off x="6394055" y="1411925"/>
              <a:ext cx="450769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Communication Channel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128446" y="5721269"/>
            <a:ext cx="782620" cy="780795"/>
            <a:chOff x="5412069" y="1449052"/>
            <a:chExt cx="782620" cy="780795"/>
          </a:xfrm>
        </p:grpSpPr>
        <p:sp>
          <p:nvSpPr>
            <p:cNvPr id="151" name="Google Shape;151;p2"/>
            <p:cNvSpPr/>
            <p:nvPr/>
          </p:nvSpPr>
          <p:spPr>
            <a:xfrm>
              <a:off x="5412981" y="1449052"/>
              <a:ext cx="780795" cy="78079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"/>
            <p:cNvSpPr txBox="1"/>
            <p:nvPr/>
          </p:nvSpPr>
          <p:spPr>
            <a:xfrm>
              <a:off x="5412069" y="1583191"/>
              <a:ext cx="7826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108000" spcFirstLastPara="1" rIns="108000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06</a:t>
              </a:r>
              <a:endParaRPr b="1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0"/>
          <p:cNvGrpSpPr/>
          <p:nvPr/>
        </p:nvGrpSpPr>
        <p:grpSpPr>
          <a:xfrm>
            <a:off x="695167" y="1693830"/>
            <a:ext cx="10801663" cy="4388175"/>
            <a:chOff x="457697" y="2534"/>
            <a:chExt cx="10801663" cy="4388175"/>
          </a:xfrm>
        </p:grpSpPr>
        <p:sp>
          <p:nvSpPr>
            <p:cNvPr id="453" name="Google Shape;453;p20"/>
            <p:cNvSpPr/>
            <p:nvPr/>
          </p:nvSpPr>
          <p:spPr>
            <a:xfrm>
              <a:off x="457697" y="2534"/>
              <a:ext cx="3375519" cy="2025311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457697" y="2534"/>
              <a:ext cx="3375519" cy="202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Minimum Meeting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 all phases – </a:t>
              </a:r>
              <a:r>
                <a:rPr b="1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MINIMUM 6 MEETINGS</a:t>
              </a: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with supervisor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supervisor is the main reference point for FYP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4170769" y="2534"/>
              <a:ext cx="3375519" cy="2025311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0"/>
            <p:cNvSpPr txBox="1"/>
            <p:nvPr/>
          </p:nvSpPr>
          <p:spPr>
            <a:xfrm>
              <a:off x="4170769" y="2534"/>
              <a:ext cx="3375519" cy="202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Research or Development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Must have a working app/system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research – a prototype to demonstrate research result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7883841" y="2534"/>
              <a:ext cx="3375519" cy="2025311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0"/>
            <p:cNvSpPr txBox="1"/>
            <p:nvPr/>
          </p:nvSpPr>
          <p:spPr>
            <a:xfrm>
              <a:off x="7883841" y="2534"/>
              <a:ext cx="3375519" cy="202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Must Include UI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All project must include UI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E.g. IOT 🡪 show data received and sent on console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2314233" y="2365398"/>
              <a:ext cx="3375519" cy="2025311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2314233" y="2365398"/>
              <a:ext cx="3375519" cy="202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Module Separation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group – clear separation of module between team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6027305" y="2365398"/>
              <a:ext cx="3375519" cy="2025311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0"/>
            <p:cNvSpPr txBox="1"/>
            <p:nvPr/>
          </p:nvSpPr>
          <p:spPr>
            <a:xfrm>
              <a:off x="6027305" y="2365398"/>
              <a:ext cx="3375519" cy="20253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NO Plagiarism</a:t>
              </a:r>
              <a:endParaRPr b="0" sz="18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63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Acceptable Turnitin : &lt; 24%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Declaration on the usage of AI as per requested by supervisor</a:t>
              </a:r>
              <a:endParaRPr/>
            </a:p>
          </p:txBody>
        </p:sp>
      </p:grpSp>
      <p:sp>
        <p:nvSpPr>
          <p:cNvPr id="463" name="Google Shape;463;p20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Compulsory For All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21"/>
          <p:cNvGrpSpPr/>
          <p:nvPr/>
        </p:nvGrpSpPr>
        <p:grpSpPr>
          <a:xfrm>
            <a:off x="493361" y="1692593"/>
            <a:ext cx="10904187" cy="4390647"/>
            <a:chOff x="620278" y="1298"/>
            <a:chExt cx="10904187" cy="4390647"/>
          </a:xfrm>
        </p:grpSpPr>
        <p:sp>
          <p:nvSpPr>
            <p:cNvPr id="469" name="Google Shape;469;p21"/>
            <p:cNvSpPr/>
            <p:nvPr/>
          </p:nvSpPr>
          <p:spPr>
            <a:xfrm>
              <a:off x="620278" y="1298"/>
              <a:ext cx="1849534" cy="605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89803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1"/>
            <p:cNvSpPr txBox="1"/>
            <p:nvPr/>
          </p:nvSpPr>
          <p:spPr>
            <a:xfrm>
              <a:off x="638016" y="19036"/>
              <a:ext cx="1814058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 want to do ..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>
              <a:off x="805232" y="606905"/>
              <a:ext cx="184953" cy="4542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72" name="Google Shape;472;p21"/>
            <p:cNvSpPr/>
            <p:nvPr/>
          </p:nvSpPr>
          <p:spPr>
            <a:xfrm>
              <a:off x="990185" y="758307"/>
              <a:ext cx="1791703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8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1"/>
            <p:cNvSpPr txBox="1"/>
            <p:nvPr/>
          </p:nvSpPr>
          <p:spPr>
            <a:xfrm>
              <a:off x="1007923" y="776045"/>
              <a:ext cx="1756227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Tickecting ….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805232" y="606905"/>
              <a:ext cx="184953" cy="12112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75" name="Google Shape;475;p21"/>
            <p:cNvSpPr/>
            <p:nvPr/>
          </p:nvSpPr>
          <p:spPr>
            <a:xfrm>
              <a:off x="990185" y="1515315"/>
              <a:ext cx="1791703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8627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1"/>
            <p:cNvSpPr txBox="1"/>
            <p:nvPr/>
          </p:nvSpPr>
          <p:spPr>
            <a:xfrm>
              <a:off x="1007923" y="1533053"/>
              <a:ext cx="1756227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Booking …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805232" y="606905"/>
              <a:ext cx="184953" cy="1968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78" name="Google Shape;478;p21"/>
            <p:cNvSpPr/>
            <p:nvPr/>
          </p:nvSpPr>
          <p:spPr>
            <a:xfrm>
              <a:off x="990185" y="2272323"/>
              <a:ext cx="1791703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8274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1"/>
            <p:cNvSpPr txBox="1"/>
            <p:nvPr/>
          </p:nvSpPr>
          <p:spPr>
            <a:xfrm>
              <a:off x="1007923" y="2290061"/>
              <a:ext cx="1756227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Ordering …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805232" y="606905"/>
              <a:ext cx="184953" cy="272522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81" name="Google Shape;481;p21"/>
            <p:cNvSpPr/>
            <p:nvPr/>
          </p:nvSpPr>
          <p:spPr>
            <a:xfrm>
              <a:off x="990185" y="3029331"/>
              <a:ext cx="1791703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7921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1"/>
            <p:cNvSpPr txBox="1"/>
            <p:nvPr/>
          </p:nvSpPr>
          <p:spPr>
            <a:xfrm>
              <a:off x="1007923" y="3047069"/>
              <a:ext cx="1756227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Restaurant ...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805232" y="606905"/>
              <a:ext cx="184953" cy="348223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84" name="Google Shape;484;p21"/>
            <p:cNvSpPr/>
            <p:nvPr/>
          </p:nvSpPr>
          <p:spPr>
            <a:xfrm>
              <a:off x="990185" y="3786339"/>
              <a:ext cx="1785715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7529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1"/>
            <p:cNvSpPr txBox="1"/>
            <p:nvPr/>
          </p:nvSpPr>
          <p:spPr>
            <a:xfrm>
              <a:off x="1007923" y="3804077"/>
              <a:ext cx="1750239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Delivery …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2772616" y="1298"/>
              <a:ext cx="2678924" cy="605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76862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1"/>
            <p:cNvSpPr txBox="1"/>
            <p:nvPr/>
          </p:nvSpPr>
          <p:spPr>
            <a:xfrm>
              <a:off x="2790354" y="19036"/>
              <a:ext cx="2643448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My project is …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3040509" y="606905"/>
              <a:ext cx="267892" cy="4542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89" name="Google Shape;489;p21"/>
            <p:cNvSpPr/>
            <p:nvPr/>
          </p:nvSpPr>
          <p:spPr>
            <a:xfrm>
              <a:off x="3308401" y="758307"/>
              <a:ext cx="2558324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7176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1"/>
            <p:cNvSpPr txBox="1"/>
            <p:nvPr/>
          </p:nvSpPr>
          <p:spPr>
            <a:xfrm>
              <a:off x="3326139" y="776045"/>
              <a:ext cx="2522848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 small – similar to a coursework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3040509" y="606905"/>
              <a:ext cx="267892" cy="12112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92" name="Google Shape;492;p21"/>
            <p:cNvSpPr/>
            <p:nvPr/>
          </p:nvSpPr>
          <p:spPr>
            <a:xfrm>
              <a:off x="3308401" y="1515315"/>
              <a:ext cx="2558324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6823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1"/>
            <p:cNvSpPr txBox="1"/>
            <p:nvPr/>
          </p:nvSpPr>
          <p:spPr>
            <a:xfrm>
              <a:off x="3326139" y="1533053"/>
              <a:ext cx="2522848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30475" spcFirstLastPara="1" rIns="30475" wrap="square" tIns="20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Too big – I want to develop nuclear missile system</a:t>
              </a:r>
              <a:endParaRPr b="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5754344" y="1298"/>
              <a:ext cx="2229528" cy="605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63137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1"/>
            <p:cNvSpPr txBox="1"/>
            <p:nvPr/>
          </p:nvSpPr>
          <p:spPr>
            <a:xfrm>
              <a:off x="5772082" y="19036"/>
              <a:ext cx="2194052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Chill lah…</a:t>
              </a:r>
              <a:endParaRPr b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5977297" y="606905"/>
              <a:ext cx="222952" cy="4542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97" name="Google Shape;497;p21"/>
            <p:cNvSpPr/>
            <p:nvPr/>
          </p:nvSpPr>
          <p:spPr>
            <a:xfrm>
              <a:off x="6200249" y="758307"/>
              <a:ext cx="1985875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6470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1"/>
            <p:cNvSpPr txBox="1"/>
            <p:nvPr/>
          </p:nvSpPr>
          <p:spPr>
            <a:xfrm>
              <a:off x="6217987" y="776045"/>
              <a:ext cx="1950399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pay $500 for a complete FYP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5977297" y="606905"/>
              <a:ext cx="222952" cy="12112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00" name="Google Shape;500;p21"/>
            <p:cNvSpPr/>
            <p:nvPr/>
          </p:nvSpPr>
          <p:spPr>
            <a:xfrm>
              <a:off x="6200249" y="1515315"/>
              <a:ext cx="1985875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6078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1"/>
            <p:cNvSpPr txBox="1"/>
            <p:nvPr/>
          </p:nvSpPr>
          <p:spPr>
            <a:xfrm>
              <a:off x="6217987" y="1533053"/>
              <a:ext cx="1950399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Hey GPT, give me full code for…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5977297" y="606905"/>
              <a:ext cx="222952" cy="1968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03" name="Google Shape;503;p21"/>
            <p:cNvSpPr/>
            <p:nvPr/>
          </p:nvSpPr>
          <p:spPr>
            <a:xfrm>
              <a:off x="6200249" y="2272323"/>
              <a:ext cx="1985875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57254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 txBox="1"/>
            <p:nvPr/>
          </p:nvSpPr>
          <p:spPr>
            <a:xfrm>
              <a:off x="6217987" y="2290061"/>
              <a:ext cx="1950399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Hello senior…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8286675" y="1298"/>
              <a:ext cx="3237790" cy="605606"/>
            </a:xfrm>
            <a:prstGeom prst="roundRect">
              <a:avLst>
                <a:gd fmla="val 10000" name="adj"/>
              </a:avLst>
            </a:prstGeom>
            <a:solidFill>
              <a:schemeClr val="accent2">
                <a:alpha val="49803"/>
              </a:schemeClr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 txBox="1"/>
            <p:nvPr/>
          </p:nvSpPr>
          <p:spPr>
            <a:xfrm>
              <a:off x="8304413" y="19036"/>
              <a:ext cx="3202314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I’m doing research …</a:t>
              </a:r>
              <a:endParaRPr b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8610454" y="606905"/>
              <a:ext cx="323779" cy="4542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08" name="Google Shape;508;p21"/>
            <p:cNvSpPr/>
            <p:nvPr/>
          </p:nvSpPr>
          <p:spPr>
            <a:xfrm>
              <a:off x="8934233" y="758307"/>
              <a:ext cx="2275559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53725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 txBox="1"/>
            <p:nvPr/>
          </p:nvSpPr>
          <p:spPr>
            <a:xfrm>
              <a:off x="8951971" y="776045"/>
              <a:ext cx="2240083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write papers only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8610454" y="606905"/>
              <a:ext cx="323779" cy="121121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rgbClr val="FE5A5A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1" name="Google Shape;511;p21"/>
            <p:cNvSpPr/>
            <p:nvPr/>
          </p:nvSpPr>
          <p:spPr>
            <a:xfrm>
              <a:off x="8934233" y="1515315"/>
              <a:ext cx="2275559" cy="605606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2">
                  <a:alpha val="4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 txBox="1"/>
            <p:nvPr/>
          </p:nvSpPr>
          <p:spPr>
            <a:xfrm>
              <a:off x="8951971" y="1533053"/>
              <a:ext cx="2240083" cy="5701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34275" spcFirstLastPara="1" rIns="34275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 don’t  want to code</a:t>
              </a:r>
              <a:endParaRPr b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3" name="Google Shape;513;p21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AVOID</a:t>
            </a: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THESE….</a:t>
            </a:r>
            <a:endParaRPr/>
          </a:p>
        </p:txBody>
      </p:sp>
      <p:pic>
        <p:nvPicPr>
          <p:cNvPr descr="Banned round red grunge stamp Royalty Free Vector Image" id="514" name="Google Shape;514;p21"/>
          <p:cNvPicPr preferRelativeResize="0"/>
          <p:nvPr/>
        </p:nvPicPr>
        <p:blipFill rotWithShape="1">
          <a:blip r:embed="rId3">
            <a:alphaModFix/>
          </a:blip>
          <a:srcRect b="9574" l="0" r="0" t="0"/>
          <a:stretch/>
        </p:blipFill>
        <p:spPr>
          <a:xfrm rot="-1367519">
            <a:off x="8959304" y="4346946"/>
            <a:ext cx="2848634" cy="237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2"/>
          <p:cNvGrpSpPr/>
          <p:nvPr/>
        </p:nvGrpSpPr>
        <p:grpSpPr>
          <a:xfrm>
            <a:off x="5827869" y="3576876"/>
            <a:ext cx="6059331" cy="1297338"/>
            <a:chOff x="6665542" y="2847508"/>
            <a:chExt cx="4797244" cy="1070968"/>
          </a:xfrm>
        </p:grpSpPr>
        <p:sp>
          <p:nvSpPr>
            <p:cNvPr id="520" name="Google Shape;520;p22"/>
            <p:cNvSpPr txBox="1"/>
            <p:nvPr/>
          </p:nvSpPr>
          <p:spPr>
            <a:xfrm>
              <a:off x="6665542" y="2847508"/>
              <a:ext cx="4777152" cy="635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DATE &amp; SUBMISSION</a:t>
              </a:r>
              <a:endParaRPr b="1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2"/>
            <p:cNvSpPr txBox="1"/>
            <p:nvPr/>
          </p:nvSpPr>
          <p:spPr>
            <a:xfrm>
              <a:off x="6989294" y="3486552"/>
              <a:ext cx="4473492" cy="431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Lock the Date!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3"/>
          <p:cNvSpPr txBox="1"/>
          <p:nvPr>
            <p:ph idx="1" type="body"/>
          </p:nvPr>
        </p:nvSpPr>
        <p:spPr>
          <a:xfrm>
            <a:off x="309401" y="429698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</a:pPr>
            <a:r>
              <a:rPr b="1" lang="en-US" sz="3600">
                <a:solidFill>
                  <a:schemeClr val="accent2"/>
                </a:solidFill>
              </a:rPr>
              <a:t>Phase 1 </a:t>
            </a:r>
            <a:r>
              <a:rPr b="1" lang="en-US" sz="3600">
                <a:solidFill>
                  <a:schemeClr val="accent1"/>
                </a:solidFill>
              </a:rPr>
              <a:t>: Proposal (Sem 202505)</a:t>
            </a:r>
            <a:endParaRPr sz="3600">
              <a:solidFill>
                <a:schemeClr val="accent1"/>
              </a:solidFill>
            </a:endParaRPr>
          </a:p>
        </p:txBody>
      </p:sp>
      <p:grpSp>
        <p:nvGrpSpPr>
          <p:cNvPr id="527" name="Google Shape;527;p23"/>
          <p:cNvGrpSpPr/>
          <p:nvPr/>
        </p:nvGrpSpPr>
        <p:grpSpPr>
          <a:xfrm>
            <a:off x="1122608" y="1177470"/>
            <a:ext cx="10016345" cy="1155732"/>
            <a:chOff x="1263527" y="763"/>
            <a:chExt cx="10016345" cy="1155732"/>
          </a:xfrm>
        </p:grpSpPr>
        <p:sp>
          <p:nvSpPr>
            <p:cNvPr id="528" name="Google Shape;528;p23"/>
            <p:cNvSpPr/>
            <p:nvPr/>
          </p:nvSpPr>
          <p:spPr>
            <a:xfrm>
              <a:off x="1263527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 txBox="1"/>
            <p:nvPr/>
          </p:nvSpPr>
          <p:spPr>
            <a:xfrm>
              <a:off x="1297377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Approach SPV 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2 to 3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**Auto assign : Week 5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3359254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3"/>
            <p:cNvSpPr txBox="1"/>
            <p:nvPr/>
          </p:nvSpPr>
          <p:spPr>
            <a:xfrm>
              <a:off x="3359254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3960235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3"/>
            <p:cNvSpPr txBox="1"/>
            <p:nvPr/>
          </p:nvSpPr>
          <p:spPr>
            <a:xfrm>
              <a:off x="3994085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Idea Development &amp; Proposal Writing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2 to 9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>
              <a:off x="6055963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3"/>
            <p:cNvSpPr txBox="1"/>
            <p:nvPr/>
          </p:nvSpPr>
          <p:spPr>
            <a:xfrm>
              <a:off x="6055963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23"/>
            <p:cNvSpPr/>
            <p:nvPr/>
          </p:nvSpPr>
          <p:spPr>
            <a:xfrm>
              <a:off x="6656944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3"/>
            <p:cNvSpPr txBox="1"/>
            <p:nvPr/>
          </p:nvSpPr>
          <p:spPr>
            <a:xfrm>
              <a:off x="6690794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Phase 1 Submission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Form 1, 2 &amp; 3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10, Friday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3"/>
            <p:cNvSpPr/>
            <p:nvPr/>
          </p:nvSpPr>
          <p:spPr>
            <a:xfrm>
              <a:off x="8752671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 txBox="1"/>
            <p:nvPr/>
          </p:nvSpPr>
          <p:spPr>
            <a:xfrm>
              <a:off x="8752671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9353652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938953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 txBox="1"/>
            <p:nvPr/>
          </p:nvSpPr>
          <p:spPr>
            <a:xfrm>
              <a:off x="9387502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Proposal Moderation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11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23"/>
          <p:cNvSpPr txBox="1"/>
          <p:nvPr/>
        </p:nvSpPr>
        <p:spPr>
          <a:xfrm>
            <a:off x="309401" y="2554210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Phase 2 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FYP 1 (Sem 202509)</a:t>
            </a:r>
            <a:endParaRPr/>
          </a:p>
        </p:txBody>
      </p:sp>
      <p:grpSp>
        <p:nvGrpSpPr>
          <p:cNvPr id="543" name="Google Shape;543;p23"/>
          <p:cNvGrpSpPr/>
          <p:nvPr/>
        </p:nvGrpSpPr>
        <p:grpSpPr>
          <a:xfrm>
            <a:off x="1122608" y="3301982"/>
            <a:ext cx="10016345" cy="1155732"/>
            <a:chOff x="1263527" y="763"/>
            <a:chExt cx="10016345" cy="1155732"/>
          </a:xfrm>
        </p:grpSpPr>
        <p:sp>
          <p:nvSpPr>
            <p:cNvPr id="544" name="Google Shape;544;p23"/>
            <p:cNvSpPr/>
            <p:nvPr/>
          </p:nvSpPr>
          <p:spPr>
            <a:xfrm>
              <a:off x="1263527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 txBox="1"/>
            <p:nvPr/>
          </p:nvSpPr>
          <p:spPr>
            <a:xfrm>
              <a:off x="1297377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 Writing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Chapter 1 – 4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 to 5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3359254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 txBox="1"/>
            <p:nvPr/>
          </p:nvSpPr>
          <p:spPr>
            <a:xfrm>
              <a:off x="3359254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3960235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 txBox="1"/>
            <p:nvPr/>
          </p:nvSpPr>
          <p:spPr>
            <a:xfrm>
              <a:off x="3994085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Final Report Submission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6, Friday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6055963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 txBox="1"/>
            <p:nvPr/>
          </p:nvSpPr>
          <p:spPr>
            <a:xfrm>
              <a:off x="6055963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6656944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938953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3"/>
            <p:cNvSpPr txBox="1"/>
            <p:nvPr/>
          </p:nvSpPr>
          <p:spPr>
            <a:xfrm>
              <a:off x="6690794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FYP1 Marking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7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3"/>
            <p:cNvSpPr/>
            <p:nvPr/>
          </p:nvSpPr>
          <p:spPr>
            <a:xfrm>
              <a:off x="8752671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 txBox="1"/>
            <p:nvPr/>
          </p:nvSpPr>
          <p:spPr>
            <a:xfrm>
              <a:off x="8752671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9353652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 txBox="1"/>
            <p:nvPr/>
          </p:nvSpPr>
          <p:spPr>
            <a:xfrm>
              <a:off x="9387502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Development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Start ASAP in Phase 2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8" name="Google Shape;558;p23"/>
          <p:cNvSpPr txBox="1"/>
          <p:nvPr/>
        </p:nvSpPr>
        <p:spPr>
          <a:xfrm>
            <a:off x="309401" y="4678722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Phase 3 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FYP 2 (Sem 202601)</a:t>
            </a:r>
            <a:endParaRPr/>
          </a:p>
        </p:txBody>
      </p:sp>
      <p:grpSp>
        <p:nvGrpSpPr>
          <p:cNvPr id="559" name="Google Shape;559;p23"/>
          <p:cNvGrpSpPr/>
          <p:nvPr/>
        </p:nvGrpSpPr>
        <p:grpSpPr>
          <a:xfrm>
            <a:off x="1180260" y="5426493"/>
            <a:ext cx="10016345" cy="1155732"/>
            <a:chOff x="1263527" y="763"/>
            <a:chExt cx="10016345" cy="1155732"/>
          </a:xfrm>
        </p:grpSpPr>
        <p:sp>
          <p:nvSpPr>
            <p:cNvPr id="560" name="Google Shape;560;p23"/>
            <p:cNvSpPr/>
            <p:nvPr/>
          </p:nvSpPr>
          <p:spPr>
            <a:xfrm>
              <a:off x="1263527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 txBox="1"/>
            <p:nvPr/>
          </p:nvSpPr>
          <p:spPr>
            <a:xfrm>
              <a:off x="1297377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Project Development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 to 8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3359254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 txBox="1"/>
            <p:nvPr/>
          </p:nvSpPr>
          <p:spPr>
            <a:xfrm>
              <a:off x="3359254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3960235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 txBox="1"/>
            <p:nvPr/>
          </p:nvSpPr>
          <p:spPr>
            <a:xfrm>
              <a:off x="3994085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Report Writing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 to 8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6055963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 txBox="1"/>
            <p:nvPr/>
          </p:nvSpPr>
          <p:spPr>
            <a:xfrm>
              <a:off x="6055963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6656944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 txBox="1"/>
            <p:nvPr/>
          </p:nvSpPr>
          <p:spPr>
            <a:xfrm>
              <a:off x="6690794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Final Submission (System, Report, Poster, Video, etc)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10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8752671" y="339778"/>
              <a:ext cx="408358" cy="47770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AF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 txBox="1"/>
            <p:nvPr/>
          </p:nvSpPr>
          <p:spPr>
            <a:xfrm>
              <a:off x="8752671" y="435318"/>
              <a:ext cx="285851" cy="286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3"/>
            <p:cNvSpPr/>
            <p:nvPr/>
          </p:nvSpPr>
          <p:spPr>
            <a:xfrm>
              <a:off x="9353652" y="763"/>
              <a:ext cx="1926220" cy="1155732"/>
            </a:xfrm>
            <a:prstGeom prst="roundRect">
              <a:avLst>
                <a:gd fmla="val 10000" name="adj"/>
              </a:avLst>
            </a:prstGeom>
            <a:solidFill>
              <a:srgbClr val="938953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3"/>
            <p:cNvSpPr txBox="1"/>
            <p:nvPr/>
          </p:nvSpPr>
          <p:spPr>
            <a:xfrm>
              <a:off x="9387502" y="34613"/>
              <a:ext cx="1858520" cy="1088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FYP2 Moderation &amp; Marking</a:t>
              </a:r>
              <a:endPara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Week 10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/>
          <p:nvPr/>
        </p:nvSpPr>
        <p:spPr>
          <a:xfrm>
            <a:off x="309401" y="429698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Phase 1 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Proposal (Sem 202505)</a:t>
            </a:r>
            <a:endParaRPr/>
          </a:p>
        </p:txBody>
      </p:sp>
      <p:pic>
        <p:nvPicPr>
          <p:cNvPr id="579" name="Google Shape;579;p24"/>
          <p:cNvPicPr preferRelativeResize="0"/>
          <p:nvPr/>
        </p:nvPicPr>
        <p:blipFill rotWithShape="1">
          <a:blip r:embed="rId3">
            <a:alphaModFix/>
          </a:blip>
          <a:srcRect b="2747" l="0" r="0" t="0"/>
          <a:stretch/>
        </p:blipFill>
        <p:spPr>
          <a:xfrm>
            <a:off x="459385" y="1314778"/>
            <a:ext cx="11273229" cy="2232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"/>
          <p:cNvSpPr txBox="1"/>
          <p:nvPr/>
        </p:nvSpPr>
        <p:spPr>
          <a:xfrm>
            <a:off x="309401" y="429698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Phase 2 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FYP1 (Sem 202509)</a:t>
            </a:r>
            <a:endParaRPr/>
          </a:p>
        </p:txBody>
      </p:sp>
      <p:sp>
        <p:nvSpPr>
          <p:cNvPr id="585" name="Google Shape;585;p25"/>
          <p:cNvSpPr txBox="1"/>
          <p:nvPr/>
        </p:nvSpPr>
        <p:spPr>
          <a:xfrm>
            <a:off x="1257530" y="1214208"/>
            <a:ext cx="29674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1/ FYP1 in 202501</a:t>
            </a:r>
            <a:endParaRPr/>
          </a:p>
        </p:txBody>
      </p:sp>
      <p:pic>
        <p:nvPicPr>
          <p:cNvPr id="586" name="Google Shape;586;p25"/>
          <p:cNvPicPr preferRelativeResize="0"/>
          <p:nvPr/>
        </p:nvPicPr>
        <p:blipFill rotWithShape="1">
          <a:blip r:embed="rId3">
            <a:alphaModFix/>
          </a:blip>
          <a:srcRect b="0" l="0" r="0" t="33502"/>
          <a:stretch/>
        </p:blipFill>
        <p:spPr>
          <a:xfrm>
            <a:off x="454572" y="1841285"/>
            <a:ext cx="11282855" cy="43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6"/>
          <p:cNvSpPr txBox="1"/>
          <p:nvPr/>
        </p:nvSpPr>
        <p:spPr>
          <a:xfrm>
            <a:off x="309401" y="429698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Char char="•"/>
            </a:pPr>
            <a:r>
              <a:rPr b="1" lang="en-US" sz="36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Phase 3 </a:t>
            </a:r>
            <a:r>
              <a:rPr b="1"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FYP2 (Sem 202601)</a:t>
            </a:r>
            <a:endParaRPr/>
          </a:p>
        </p:txBody>
      </p:sp>
      <p:pic>
        <p:nvPicPr>
          <p:cNvPr id="592" name="Google Shape;5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473" y="1143000"/>
            <a:ext cx="11592125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7"/>
          <p:cNvSpPr txBox="1"/>
          <p:nvPr/>
        </p:nvSpPr>
        <p:spPr>
          <a:xfrm>
            <a:off x="309404" y="3066884"/>
            <a:ext cx="115731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Potential Supervisor 202505</a:t>
            </a:r>
            <a:endParaRPr/>
          </a:p>
        </p:txBody>
      </p:sp>
      <p:sp>
        <p:nvSpPr>
          <p:cNvPr id="598" name="Google Shape;598;p27"/>
          <p:cNvSpPr txBox="1"/>
          <p:nvPr/>
        </p:nvSpPr>
        <p:spPr>
          <a:xfrm>
            <a:off x="7395453" y="6488668"/>
            <a:ext cx="6094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https://focs.tarc.edu.my/people_1/faculty-staff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8"/>
          <p:cNvSpPr txBox="1"/>
          <p:nvPr/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NOTE :</a:t>
            </a:r>
            <a:endParaRPr/>
          </a:p>
        </p:txBody>
      </p:sp>
      <p:sp>
        <p:nvSpPr>
          <p:cNvPr id="604" name="Google Shape;604;p28"/>
          <p:cNvSpPr txBox="1"/>
          <p:nvPr/>
        </p:nvSpPr>
        <p:spPr>
          <a:xfrm>
            <a:off x="625642" y="1691296"/>
            <a:ext cx="1018412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Submission date and other dateline is subject to change without prior notice</a:t>
            </a:r>
            <a:b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 check latest announcement or update in Google Classroom</a:t>
            </a:r>
            <a:endParaRPr/>
          </a:p>
          <a:p>
            <a:pPr indent="-825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</a:pPr>
            <a:r>
              <a:rPr b="1" lang="en-US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comments and guidelines, send your report/product to your supervisor in stages. Don’t wait last minute</a:t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9"/>
          <p:cNvGrpSpPr/>
          <p:nvPr/>
        </p:nvGrpSpPr>
        <p:grpSpPr>
          <a:xfrm>
            <a:off x="5827869" y="3576876"/>
            <a:ext cx="6059331" cy="1297338"/>
            <a:chOff x="6665542" y="2847508"/>
            <a:chExt cx="4797244" cy="1070968"/>
          </a:xfrm>
        </p:grpSpPr>
        <p:sp>
          <p:nvSpPr>
            <p:cNvPr id="610" name="Google Shape;610;p29"/>
            <p:cNvSpPr txBox="1"/>
            <p:nvPr/>
          </p:nvSpPr>
          <p:spPr>
            <a:xfrm>
              <a:off x="6665542" y="2847508"/>
              <a:ext cx="4777152" cy="635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COMMUNICATION</a:t>
              </a:r>
              <a:endParaRPr b="1" sz="4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29"/>
            <p:cNvSpPr txBox="1"/>
            <p:nvPr/>
          </p:nvSpPr>
          <p:spPr>
            <a:xfrm>
              <a:off x="6989294" y="3486552"/>
              <a:ext cx="4473492" cy="431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Who to contact?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5827869" y="3290502"/>
            <a:ext cx="5840755" cy="1639008"/>
            <a:chOff x="6665542" y="2611104"/>
            <a:chExt cx="4797244" cy="1353021"/>
          </a:xfrm>
        </p:grpSpPr>
        <p:sp>
          <p:nvSpPr>
            <p:cNvPr id="158" name="Google Shape;158;p3"/>
            <p:cNvSpPr txBox="1"/>
            <p:nvPr/>
          </p:nvSpPr>
          <p:spPr>
            <a:xfrm>
              <a:off x="6665542" y="2611104"/>
              <a:ext cx="4777152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b="1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6989294" y="3440905"/>
              <a:ext cx="447349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is FYP?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0"/>
          <p:cNvGrpSpPr/>
          <p:nvPr/>
        </p:nvGrpSpPr>
        <p:grpSpPr>
          <a:xfrm>
            <a:off x="765686" y="3360591"/>
            <a:ext cx="2799526" cy="522489"/>
            <a:chOff x="-216927" y="5998911"/>
            <a:chExt cx="2799526" cy="522489"/>
          </a:xfrm>
        </p:grpSpPr>
        <p:sp>
          <p:nvSpPr>
            <p:cNvPr id="617" name="Google Shape;617;p30"/>
            <p:cNvSpPr txBox="1"/>
            <p:nvPr/>
          </p:nvSpPr>
          <p:spPr>
            <a:xfrm>
              <a:off x="-216927" y="5998911"/>
              <a:ext cx="2799526" cy="2676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Mohd Ridzuan Ahmad</a:t>
              </a:r>
              <a:endParaRPr/>
            </a:p>
          </p:txBody>
        </p:sp>
        <p:sp>
          <p:nvSpPr>
            <p:cNvPr id="618" name="Google Shape;618;p30"/>
            <p:cNvSpPr txBox="1"/>
            <p:nvPr/>
          </p:nvSpPr>
          <p:spPr>
            <a:xfrm>
              <a:off x="-216927" y="6249996"/>
              <a:ext cx="2799526" cy="271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mohdridzuana@tarc.edu.my</a:t>
              </a:r>
              <a:endParaRPr/>
            </a:p>
          </p:txBody>
        </p:sp>
      </p:grpSp>
      <p:grpSp>
        <p:nvGrpSpPr>
          <p:cNvPr id="619" name="Google Shape;619;p30"/>
          <p:cNvGrpSpPr/>
          <p:nvPr/>
        </p:nvGrpSpPr>
        <p:grpSpPr>
          <a:xfrm>
            <a:off x="3649920" y="6271743"/>
            <a:ext cx="2147732" cy="437725"/>
            <a:chOff x="2574826" y="1258433"/>
            <a:chExt cx="1546075" cy="480475"/>
          </a:xfrm>
        </p:grpSpPr>
        <p:sp>
          <p:nvSpPr>
            <p:cNvPr id="620" name="Google Shape;620;p30"/>
            <p:cNvSpPr txBox="1"/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Anurehka Magheswaran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0"/>
            <p:cNvSpPr txBox="1"/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anurehkam@tarc.edu.my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30"/>
          <p:cNvGrpSpPr/>
          <p:nvPr/>
        </p:nvGrpSpPr>
        <p:grpSpPr>
          <a:xfrm>
            <a:off x="914437" y="6186979"/>
            <a:ext cx="2125003" cy="522489"/>
            <a:chOff x="2574826" y="1258433"/>
            <a:chExt cx="1546075" cy="480475"/>
          </a:xfrm>
        </p:grpSpPr>
        <p:sp>
          <p:nvSpPr>
            <p:cNvPr id="623" name="Google Shape;623;p30"/>
            <p:cNvSpPr txBox="1"/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Bavani Raja Pandian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 txBox="1"/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bavanirp@tarc.edu.my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6289819" y="3365696"/>
            <a:ext cx="1856779" cy="522489"/>
            <a:chOff x="2574826" y="1258433"/>
            <a:chExt cx="1546075" cy="480475"/>
          </a:xfrm>
        </p:grpSpPr>
        <p:sp>
          <p:nvSpPr>
            <p:cNvPr id="626" name="Google Shape;626;p30"/>
            <p:cNvSpPr txBox="1"/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Gan Lay Kee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 txBox="1"/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900"/>
                <a:buFont typeface="Arial"/>
                <a:buNone/>
              </a:pPr>
              <a:r>
                <a:rPr b="0" i="0" lang="en-US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 </a:t>
              </a: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ganlk@tarc.edu.my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8" name="Google Shape;628;p30"/>
          <p:cNvGrpSpPr/>
          <p:nvPr/>
        </p:nvGrpSpPr>
        <p:grpSpPr>
          <a:xfrm>
            <a:off x="8741469" y="3345939"/>
            <a:ext cx="2066347" cy="522489"/>
            <a:chOff x="2574826" y="1258433"/>
            <a:chExt cx="1546075" cy="480475"/>
          </a:xfrm>
        </p:grpSpPr>
        <p:sp>
          <p:nvSpPr>
            <p:cNvPr id="629" name="Google Shape;629;p30"/>
            <p:cNvSpPr txBox="1"/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666666"/>
                </a:buClr>
                <a:buSzPts val="900"/>
                <a:buFont typeface="Arial"/>
                <a:buNone/>
              </a:pPr>
              <a:r>
                <a:rPr b="1" i="0" lang="en-US" sz="900">
                  <a:solidFill>
                    <a:srgbClr val="666666"/>
                  </a:solidFill>
                  <a:latin typeface="Lato"/>
                  <a:ea typeface="Lato"/>
                  <a:cs typeface="Lato"/>
                  <a:sym typeface="Lato"/>
                </a:rPr>
                <a:t> </a:t>
              </a: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Yeoh Kar Peng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 txBox="1"/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200"/>
                <a:buFont typeface="Arial"/>
                <a:buNone/>
              </a:pPr>
              <a:r>
                <a:rPr b="1" lang="en-US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yeohkp@tarc.edu.my</a:t>
              </a:r>
              <a:endParaRPr b="1"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person in a blue shirt&#10;&#10;Description automatically generated" id="631" name="Google Shape;631;p3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537" l="0" r="0" t="11538"/>
          <a:stretch/>
        </p:blipFill>
        <p:spPr>
          <a:xfrm>
            <a:off x="1176949" y="1459237"/>
            <a:ext cx="1856779" cy="185677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A close-up of a person smiling&#10;&#10;Description automatically generated" id="632" name="Google Shape;632;p30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23151" l="0" r="0" t="0"/>
          <a:stretch/>
        </p:blipFill>
        <p:spPr>
          <a:xfrm>
            <a:off x="3795397" y="4255756"/>
            <a:ext cx="1856779" cy="185677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A person in a dark jacket&#10;&#10;Description automatically generated" id="633" name="Google Shape;633;p30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21000" l="-1159" r="1159" t="2075"/>
          <a:stretch/>
        </p:blipFill>
        <p:spPr>
          <a:xfrm>
            <a:off x="1126169" y="4255756"/>
            <a:ext cx="1856779" cy="185677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A person wearing glasses and smiling&#10;&#10;Description automatically generated" id="634" name="Google Shape;634;p30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21000" l="0" r="0" t="2075"/>
          <a:stretch/>
        </p:blipFill>
        <p:spPr>
          <a:xfrm>
            <a:off x="6289819" y="1454999"/>
            <a:ext cx="1856779" cy="185677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pic>
      <p:pic>
        <p:nvPicPr>
          <p:cNvPr descr="Medium shot of a person wearing a purple shirt&#10;&#10;Description automatically generated" id="635" name="Google Shape;635;p30"/>
          <p:cNvPicPr preferRelativeResize="0"/>
          <p:nvPr>
            <p:ph idx="9" type="pic"/>
          </p:nvPr>
        </p:nvPicPr>
        <p:blipFill rotWithShape="1">
          <a:blip r:embed="rId7">
            <a:alphaModFix/>
          </a:blip>
          <a:srcRect b="24432" l="0" r="0" t="-1281"/>
          <a:stretch/>
        </p:blipFill>
        <p:spPr>
          <a:xfrm>
            <a:off x="8846254" y="1454998"/>
            <a:ext cx="1856779" cy="185677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</p:pic>
      <p:sp>
        <p:nvSpPr>
          <p:cNvPr id="636" name="Google Shape;636;p30"/>
          <p:cNvSpPr txBox="1"/>
          <p:nvPr/>
        </p:nvSpPr>
        <p:spPr>
          <a:xfrm>
            <a:off x="475929" y="4919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FOCS </a:t>
            </a:r>
            <a: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FYP</a:t>
            </a: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TEAM</a:t>
            </a:r>
            <a:endParaRPr/>
          </a:p>
        </p:txBody>
      </p:sp>
      <p:grpSp>
        <p:nvGrpSpPr>
          <p:cNvPr id="637" name="Google Shape;637;p30"/>
          <p:cNvGrpSpPr/>
          <p:nvPr/>
        </p:nvGrpSpPr>
        <p:grpSpPr>
          <a:xfrm>
            <a:off x="8374879" y="4255756"/>
            <a:ext cx="2799526" cy="2423843"/>
            <a:chOff x="314557" y="1389872"/>
            <a:chExt cx="2799526" cy="2423843"/>
          </a:xfrm>
        </p:grpSpPr>
        <p:grpSp>
          <p:nvGrpSpPr>
            <p:cNvPr id="638" name="Google Shape;638;p30"/>
            <p:cNvGrpSpPr/>
            <p:nvPr/>
          </p:nvGrpSpPr>
          <p:grpSpPr>
            <a:xfrm>
              <a:off x="314557" y="3291226"/>
              <a:ext cx="2799526" cy="522489"/>
              <a:chOff x="2574826" y="1258433"/>
              <a:chExt cx="1546075" cy="480475"/>
            </a:xfrm>
          </p:grpSpPr>
          <p:sp>
            <p:nvSpPr>
              <p:cNvPr id="639" name="Google Shape;639;p30"/>
              <p:cNvSpPr txBox="1"/>
              <p:nvPr/>
            </p:nvSpPr>
            <p:spPr>
              <a:xfrm>
                <a:off x="2574826" y="1258433"/>
                <a:ext cx="1546075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Nik Nur Adlin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0"/>
              <p:cNvSpPr txBox="1"/>
              <p:nvPr/>
            </p:nvSpPr>
            <p:spPr>
              <a:xfrm>
                <a:off x="2574826" y="1489328"/>
                <a:ext cx="1546075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niknuradlin@tarc.edu.my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1" name="Google Shape;641;p30"/>
            <p:cNvPicPr preferRelativeResize="0"/>
            <p:nvPr/>
          </p:nvPicPr>
          <p:blipFill rotWithShape="1">
            <a:blip r:embed="rId8">
              <a:alphaModFix/>
            </a:blip>
            <a:srcRect b="26807" l="0" r="0" t="-1197"/>
            <a:stretch/>
          </p:blipFill>
          <p:spPr>
            <a:xfrm>
              <a:off x="725820" y="1389872"/>
              <a:ext cx="1856779" cy="1856779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</p:pic>
      </p:grpSp>
      <p:grpSp>
        <p:nvGrpSpPr>
          <p:cNvPr id="642" name="Google Shape;642;p30"/>
          <p:cNvGrpSpPr/>
          <p:nvPr/>
        </p:nvGrpSpPr>
        <p:grpSpPr>
          <a:xfrm>
            <a:off x="3322121" y="1459172"/>
            <a:ext cx="2799526" cy="2423843"/>
            <a:chOff x="5604753" y="1436178"/>
            <a:chExt cx="2799526" cy="2423843"/>
          </a:xfrm>
        </p:grpSpPr>
        <p:grpSp>
          <p:nvGrpSpPr>
            <p:cNvPr id="643" name="Google Shape;643;p30"/>
            <p:cNvGrpSpPr/>
            <p:nvPr/>
          </p:nvGrpSpPr>
          <p:grpSpPr>
            <a:xfrm>
              <a:off x="5604753" y="3337532"/>
              <a:ext cx="2799526" cy="522489"/>
              <a:chOff x="2574826" y="1258433"/>
              <a:chExt cx="1546075" cy="480475"/>
            </a:xfrm>
          </p:grpSpPr>
          <p:sp>
            <p:nvSpPr>
              <p:cNvPr id="644" name="Google Shape;644;p30"/>
              <p:cNvSpPr txBox="1"/>
              <p:nvPr/>
            </p:nvSpPr>
            <p:spPr>
              <a:xfrm>
                <a:off x="2574826" y="1258433"/>
                <a:ext cx="1546075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Chin Chai Lim</a:t>
                </a:r>
                <a:endParaRPr/>
              </a:p>
            </p:txBody>
          </p:sp>
          <p:sp>
            <p:nvSpPr>
              <p:cNvPr id="645" name="Google Shape;645;p30"/>
              <p:cNvSpPr txBox="1"/>
              <p:nvPr/>
            </p:nvSpPr>
            <p:spPr>
              <a:xfrm>
                <a:off x="2574826" y="1489328"/>
                <a:ext cx="1546075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666666"/>
                  </a:buClr>
                  <a:buSzPts val="900"/>
                  <a:buFont typeface="Arial"/>
                  <a:buNone/>
                </a:pPr>
                <a:r>
                  <a:rPr b="0" i="0" lang="en-US" sz="900">
                    <a:solidFill>
                      <a:srgbClr val="666666"/>
                    </a:solidFill>
                    <a:latin typeface="Lato"/>
                    <a:ea typeface="Lato"/>
                    <a:cs typeface="Lato"/>
                    <a:sym typeface="Lato"/>
                  </a:rPr>
                  <a:t> </a:t>
                </a: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clchin@tarc.edu.my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46" name="Google Shape;646;p30"/>
            <p:cNvPicPr preferRelativeResize="0"/>
            <p:nvPr/>
          </p:nvPicPr>
          <p:blipFill rotWithShape="1">
            <a:blip r:embed="rId9">
              <a:alphaModFix/>
            </a:blip>
            <a:srcRect b="20809" l="0" r="0" t="2265"/>
            <a:stretch/>
          </p:blipFill>
          <p:spPr>
            <a:xfrm>
              <a:off x="6016016" y="1436178"/>
              <a:ext cx="1856779" cy="1856779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</p:pic>
      </p:grpSp>
      <p:grpSp>
        <p:nvGrpSpPr>
          <p:cNvPr id="647" name="Google Shape;647;p30"/>
          <p:cNvGrpSpPr/>
          <p:nvPr/>
        </p:nvGrpSpPr>
        <p:grpSpPr>
          <a:xfrm>
            <a:off x="5819396" y="4285625"/>
            <a:ext cx="2799526" cy="2423843"/>
            <a:chOff x="2903268" y="1389872"/>
            <a:chExt cx="2799526" cy="2423843"/>
          </a:xfrm>
        </p:grpSpPr>
        <p:grpSp>
          <p:nvGrpSpPr>
            <p:cNvPr id="648" name="Google Shape;648;p30"/>
            <p:cNvGrpSpPr/>
            <p:nvPr/>
          </p:nvGrpSpPr>
          <p:grpSpPr>
            <a:xfrm>
              <a:off x="2903268" y="3291226"/>
              <a:ext cx="2799526" cy="522489"/>
              <a:chOff x="2574826" y="1258433"/>
              <a:chExt cx="1546075" cy="480475"/>
            </a:xfrm>
          </p:grpSpPr>
          <p:sp>
            <p:nvSpPr>
              <p:cNvPr id="649" name="Google Shape;649;p30"/>
              <p:cNvSpPr txBox="1"/>
              <p:nvPr/>
            </p:nvSpPr>
            <p:spPr>
              <a:xfrm>
                <a:off x="2574826" y="1258433"/>
                <a:ext cx="1546075" cy="2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Safinaz Mustapha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 txBox="1"/>
              <p:nvPr/>
            </p:nvSpPr>
            <p:spPr>
              <a:xfrm>
                <a:off x="2574826" y="1489328"/>
                <a:ext cx="1546075" cy="249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200"/>
                  <a:buFont typeface="Arial"/>
                  <a:buNone/>
                </a:pPr>
                <a:r>
                  <a:rPr b="1" lang="en-US" sz="1200">
                    <a:solidFill>
                      <a:srgbClr val="3F3F3F"/>
                    </a:solidFill>
                    <a:latin typeface="Arial"/>
                    <a:ea typeface="Arial"/>
                    <a:cs typeface="Arial"/>
                    <a:sym typeface="Arial"/>
                  </a:rPr>
                  <a:t>safinaz@tarc.edu.my</a:t>
                </a:r>
                <a:endParaRPr b="1" sz="1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651" name="Google Shape;651;p30"/>
            <p:cNvPicPr preferRelativeResize="0"/>
            <p:nvPr/>
          </p:nvPicPr>
          <p:blipFill rotWithShape="1">
            <a:blip r:embed="rId10">
              <a:alphaModFix/>
            </a:blip>
            <a:srcRect b="18723" l="0" r="0" t="4352"/>
            <a:stretch/>
          </p:blipFill>
          <p:spPr>
            <a:xfrm>
              <a:off x="3314531" y="1389872"/>
              <a:ext cx="1856779" cy="1856779"/>
            </a:xfrm>
            <a:prstGeom prst="roundRect">
              <a:avLst>
                <a:gd fmla="val 16667" name="adj"/>
              </a:avLst>
            </a:prstGeom>
            <a:solidFill>
              <a:srgbClr val="F2F2F2"/>
            </a:solidFill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"/>
          <p:cNvSpPr txBox="1"/>
          <p:nvPr/>
        </p:nvSpPr>
        <p:spPr>
          <a:xfrm>
            <a:off x="475929" y="4919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b="1" lang="en-US" sz="5400">
                <a:solidFill>
                  <a:schemeClr val="accent1"/>
                </a:solidFill>
              </a:rPr>
              <a:t>5</a:t>
            </a: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05 </a:t>
            </a:r>
            <a:r>
              <a:rPr b="1" lang="en-US" sz="54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FYP</a:t>
            </a:r>
            <a:r>
              <a:rPr b="1"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HUB</a:t>
            </a:r>
            <a:endParaRPr/>
          </a:p>
        </p:txBody>
      </p:sp>
      <p:pic>
        <p:nvPicPr>
          <p:cNvPr descr="Google Classroom Logo and symbol, meaning, history, PNG" id="657" name="Google Shape;65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0" y="1740291"/>
            <a:ext cx="3192020" cy="2009256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31"/>
          <p:cNvSpPr/>
          <p:nvPr/>
        </p:nvSpPr>
        <p:spPr>
          <a:xfrm>
            <a:off x="2944912" y="5417356"/>
            <a:ext cx="948735" cy="94873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1"/>
          <p:cNvSpPr/>
          <p:nvPr/>
        </p:nvSpPr>
        <p:spPr>
          <a:xfrm>
            <a:off x="3264746" y="5747681"/>
            <a:ext cx="317209" cy="316282"/>
          </a:xfrm>
          <a:custGeom>
            <a:rect b="b" l="l" r="r" t="t"/>
            <a:pathLst>
              <a:path extrusionOk="0" h="3230531" w="3240000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1"/>
          <p:cNvSpPr txBox="1"/>
          <p:nvPr/>
        </p:nvSpPr>
        <p:spPr>
          <a:xfrm>
            <a:off x="3893647" y="5521101"/>
            <a:ext cx="628392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: </a:t>
            </a: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7b34dtak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oogle Classroom Logo and symbol, meaning, history, PNG" id="661" name="Google Shape;66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361" y="2339629"/>
            <a:ext cx="2397009" cy="1508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Classroom Logo and symbol, meaning, history, PNG" id="662" name="Google Shape;6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3630" y="2339629"/>
            <a:ext cx="2397009" cy="1508827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31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7b34dtak</a:t>
            </a:r>
            <a:endParaRPr b="0" i="0" sz="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1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None/>
            </a:pPr>
            <a:br>
              <a:rPr b="0" i="0" lang="en-US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2"/>
          <p:cNvSpPr txBox="1"/>
          <p:nvPr/>
        </p:nvSpPr>
        <p:spPr>
          <a:xfrm>
            <a:off x="712088" y="984324"/>
            <a:ext cx="528610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&amp; GOOD LUCK</a:t>
            </a:r>
            <a:endParaRPr b="1"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220400" y="278445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</a:rPr>
              <a:t>What is FYP?</a:t>
            </a:r>
            <a:endParaRPr/>
          </a:p>
        </p:txBody>
      </p:sp>
      <p:pic>
        <p:nvPicPr>
          <p:cNvPr descr="Software Engineer Jobs In Delhi | Backend Developer Jobs In Delhi NCR" id="165" name="Google Shape;165;p4"/>
          <p:cNvPicPr preferRelativeResize="0"/>
          <p:nvPr/>
        </p:nvPicPr>
        <p:blipFill rotWithShape="1">
          <a:blip r:embed="rId3">
            <a:alphaModFix/>
          </a:blip>
          <a:srcRect b="14480" l="4424" r="2323" t="13337"/>
          <a:stretch/>
        </p:blipFill>
        <p:spPr>
          <a:xfrm>
            <a:off x="0" y="2622885"/>
            <a:ext cx="5507027" cy="41251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4"/>
          <p:cNvGrpSpPr/>
          <p:nvPr/>
        </p:nvGrpSpPr>
        <p:grpSpPr>
          <a:xfrm>
            <a:off x="3499371" y="1361389"/>
            <a:ext cx="8429179" cy="5218063"/>
            <a:chOff x="357410" y="101"/>
            <a:chExt cx="8429179" cy="5218063"/>
          </a:xfrm>
        </p:grpSpPr>
        <p:sp>
          <p:nvSpPr>
            <p:cNvPr id="167" name="Google Shape;167;p4"/>
            <p:cNvSpPr/>
            <p:nvPr/>
          </p:nvSpPr>
          <p:spPr>
            <a:xfrm>
              <a:off x="357410" y="101"/>
              <a:ext cx="4013894" cy="2408336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357410" y="101"/>
              <a:ext cx="4013894" cy="240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Final Year Project (FYP)</a:t>
              </a:r>
              <a:endParaRPr sz="24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compulsory for all final year students. </a:t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one of the requirements for graduation</a:t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4772695" y="101"/>
              <a:ext cx="4013894" cy="2408336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4772695" y="101"/>
              <a:ext cx="4013894" cy="240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Solving a real-world problem </a:t>
              </a:r>
              <a:r>
                <a:rPr b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by implementing all the theories and skills gathered from Year 1 to Year 3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565053" y="2809828"/>
              <a:ext cx="4013894" cy="2408336"/>
            </a:xfrm>
            <a:prstGeom prst="rect">
              <a:avLst/>
            </a:prstGeom>
            <a:solidFill>
              <a:srgbClr val="1D497D"/>
            </a:solidFill>
            <a:ln cap="flat" cmpd="sng" w="12700">
              <a:solidFill>
                <a:srgbClr val="EEECE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2565053" y="2809828"/>
              <a:ext cx="4013894" cy="2408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Showcasing the skills and talents</a:t>
              </a:r>
              <a:r>
                <a:rPr b="0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for future employer’s assessment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/>
          <p:nvPr/>
        </p:nvSpPr>
        <p:spPr>
          <a:xfrm>
            <a:off x="692290" y="3627979"/>
            <a:ext cx="4060984" cy="427616"/>
          </a:xfrm>
          <a:prstGeom prst="chevron">
            <a:avLst>
              <a:gd fmla="val 5251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3231338" y="3628129"/>
            <a:ext cx="3676454" cy="427616"/>
          </a:xfrm>
          <a:prstGeom prst="chevron">
            <a:avLst>
              <a:gd fmla="val 5251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6036414" y="3627979"/>
            <a:ext cx="2949457" cy="427616"/>
          </a:xfrm>
          <a:prstGeom prst="chevron">
            <a:avLst>
              <a:gd fmla="val 5251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" name="Google Shape;180;p5"/>
          <p:cNvGrpSpPr/>
          <p:nvPr/>
        </p:nvGrpSpPr>
        <p:grpSpPr>
          <a:xfrm>
            <a:off x="1777381" y="3539228"/>
            <a:ext cx="605118" cy="1084357"/>
            <a:chOff x="1710911" y="3340249"/>
            <a:chExt cx="605118" cy="1084357"/>
          </a:xfrm>
        </p:grpSpPr>
        <p:sp>
          <p:nvSpPr>
            <p:cNvPr id="181" name="Google Shape;181;p5"/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fmla="val 1754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5"/>
            <p:cNvCxnSpPr/>
            <p:nvPr/>
          </p:nvCxnSpPr>
          <p:spPr>
            <a:xfrm>
              <a:off x="2013470" y="3881943"/>
              <a:ext cx="0" cy="542663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</p:grpSp>
      <p:grpSp>
        <p:nvGrpSpPr>
          <p:cNvPr id="184" name="Google Shape;184;p5"/>
          <p:cNvGrpSpPr/>
          <p:nvPr/>
        </p:nvGrpSpPr>
        <p:grpSpPr>
          <a:xfrm>
            <a:off x="4430798" y="3053918"/>
            <a:ext cx="605118" cy="1084356"/>
            <a:chOff x="1710911" y="2861011"/>
            <a:chExt cx="605118" cy="1084356"/>
          </a:xfrm>
        </p:grpSpPr>
        <p:sp>
          <p:nvSpPr>
            <p:cNvPr id="185" name="Google Shape;185;p5"/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fmla="val 1754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5"/>
            <p:cNvCxnSpPr/>
            <p:nvPr/>
          </p:nvCxnSpPr>
          <p:spPr>
            <a:xfrm rot="10800000">
              <a:off x="2013470" y="2861011"/>
              <a:ext cx="0" cy="542663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</p:grpSp>
      <p:grpSp>
        <p:nvGrpSpPr>
          <p:cNvPr id="188" name="Google Shape;188;p5"/>
          <p:cNvGrpSpPr/>
          <p:nvPr/>
        </p:nvGrpSpPr>
        <p:grpSpPr>
          <a:xfrm>
            <a:off x="7210351" y="3539228"/>
            <a:ext cx="605118" cy="1084357"/>
            <a:chOff x="1710911" y="3340249"/>
            <a:chExt cx="605118" cy="1084357"/>
          </a:xfrm>
        </p:grpSpPr>
        <p:sp>
          <p:nvSpPr>
            <p:cNvPr id="189" name="Google Shape;189;p5"/>
            <p:cNvSpPr/>
            <p:nvPr/>
          </p:nvSpPr>
          <p:spPr>
            <a:xfrm>
              <a:off x="1710911" y="3340249"/>
              <a:ext cx="605118" cy="6051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1774336" y="3403674"/>
              <a:ext cx="478269" cy="478269"/>
            </a:xfrm>
            <a:prstGeom prst="donut">
              <a:avLst>
                <a:gd fmla="val 1754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5"/>
            <p:cNvCxnSpPr/>
            <p:nvPr/>
          </p:nvCxnSpPr>
          <p:spPr>
            <a:xfrm>
              <a:off x="2013470" y="3881943"/>
              <a:ext cx="0" cy="542663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lg" w="lg" type="oval"/>
            </a:ln>
          </p:spPr>
        </p:cxnSp>
      </p:grpSp>
      <p:sp>
        <p:nvSpPr>
          <p:cNvPr id="192" name="Google Shape;192;p5"/>
          <p:cNvSpPr/>
          <p:nvPr/>
        </p:nvSpPr>
        <p:spPr>
          <a:xfrm>
            <a:off x="1255970" y="2878929"/>
            <a:ext cx="16479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PHASE 1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5"/>
          <p:cNvSpPr txBox="1"/>
          <p:nvPr/>
        </p:nvSpPr>
        <p:spPr>
          <a:xfrm>
            <a:off x="3901043" y="4392816"/>
            <a:ext cx="16646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PHASE 2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 txBox="1"/>
          <p:nvPr/>
        </p:nvSpPr>
        <p:spPr>
          <a:xfrm>
            <a:off x="6687173" y="2892361"/>
            <a:ext cx="16479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PHASE 3</a:t>
            </a:r>
            <a:endParaRPr b="1"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5"/>
          <p:cNvGrpSpPr/>
          <p:nvPr/>
        </p:nvGrpSpPr>
        <p:grpSpPr>
          <a:xfrm>
            <a:off x="2797951" y="1571640"/>
            <a:ext cx="3910646" cy="931670"/>
            <a:chOff x="2543198" y="4388490"/>
            <a:chExt cx="2577763" cy="931670"/>
          </a:xfrm>
        </p:grpSpPr>
        <p:sp>
          <p:nvSpPr>
            <p:cNvPr id="196" name="Google Shape;196;p5"/>
            <p:cNvSpPr txBox="1"/>
            <p:nvPr/>
          </p:nvSpPr>
          <p:spPr>
            <a:xfrm>
              <a:off x="2551706" y="4673829"/>
              <a:ext cx="2569255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FYP report – Chapter 1 – 4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Initial finding – prototype/mockup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2543198" y="4388490"/>
              <a:ext cx="2577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FYP / PROJECT 1</a:t>
              </a:r>
              <a:endParaRPr b="1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5"/>
          <p:cNvGrpSpPr/>
          <p:nvPr/>
        </p:nvGrpSpPr>
        <p:grpSpPr>
          <a:xfrm>
            <a:off x="5374435" y="4936981"/>
            <a:ext cx="4320072" cy="1762667"/>
            <a:chOff x="2330572" y="4388490"/>
            <a:chExt cx="3035804" cy="1762667"/>
          </a:xfrm>
        </p:grpSpPr>
        <p:sp>
          <p:nvSpPr>
            <p:cNvPr id="199" name="Google Shape;199;p5"/>
            <p:cNvSpPr txBox="1"/>
            <p:nvPr/>
          </p:nvSpPr>
          <p:spPr>
            <a:xfrm>
              <a:off x="2330572" y="4673829"/>
              <a:ext cx="3035804" cy="1477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Full project development &amp; demonstration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FYP report : Chapter 5 – 7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FYP2 moderation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Final submission</a:t>
              </a:r>
              <a:endParaRPr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2543198" y="4388490"/>
              <a:ext cx="2577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rPr>
                <a:t>FYP / FYP 2 </a:t>
              </a:r>
              <a:endParaRPr b="1" sz="1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341036" y="4916132"/>
            <a:ext cx="3477808" cy="1236165"/>
            <a:chOff x="2543198" y="4360994"/>
            <a:chExt cx="2577763" cy="1236165"/>
          </a:xfrm>
        </p:grpSpPr>
        <p:sp>
          <p:nvSpPr>
            <p:cNvPr id="202" name="Google Shape;202;p5"/>
            <p:cNvSpPr txBox="1"/>
            <p:nvPr/>
          </p:nvSpPr>
          <p:spPr>
            <a:xfrm>
              <a:off x="2551706" y="4673829"/>
              <a:ext cx="2569255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Idea &amp; proposal development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Proposal moderation</a:t>
              </a: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2543198" y="4360994"/>
              <a:ext cx="25777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PROPOSAL DEVELOPMENT</a:t>
              </a:r>
              <a:endParaRPr b="1" sz="1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Young man developing software. Engineer coding at computer" id="204" name="Google Shape;204;p5"/>
          <p:cNvPicPr preferRelativeResize="0"/>
          <p:nvPr/>
        </p:nvPicPr>
        <p:blipFill rotWithShape="1">
          <a:blip r:embed="rId3">
            <a:alphaModFix/>
          </a:blip>
          <a:srcRect b="3913" l="19309" r="19076" t="2604"/>
          <a:stretch/>
        </p:blipFill>
        <p:spPr>
          <a:xfrm>
            <a:off x="9532406" y="2614404"/>
            <a:ext cx="2659594" cy="269013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220400" y="278445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</a:rPr>
              <a:t>FYP Structure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220400" y="278445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</a:rPr>
              <a:t>Category of Project</a:t>
            </a:r>
            <a:endParaRPr/>
          </a:p>
        </p:txBody>
      </p:sp>
      <p:grpSp>
        <p:nvGrpSpPr>
          <p:cNvPr id="211" name="Google Shape;211;p6"/>
          <p:cNvGrpSpPr/>
          <p:nvPr/>
        </p:nvGrpSpPr>
        <p:grpSpPr>
          <a:xfrm>
            <a:off x="377562" y="1323215"/>
            <a:ext cx="5590101" cy="5301287"/>
            <a:chOff x="0" y="16929"/>
            <a:chExt cx="5590101" cy="5301287"/>
          </a:xfrm>
        </p:grpSpPr>
        <p:sp>
          <p:nvSpPr>
            <p:cNvPr id="212" name="Google Shape;212;p6"/>
            <p:cNvSpPr/>
            <p:nvPr/>
          </p:nvSpPr>
          <p:spPr>
            <a:xfrm>
              <a:off x="0" y="172322"/>
              <a:ext cx="5590101" cy="1354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F72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0" y="172322"/>
              <a:ext cx="5590101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433850" spcFirstLastPara="1" rIns="43385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System, web-application, mobile application, robotic, IOT, security app, smart app, etc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279505" y="16929"/>
              <a:ext cx="3913070" cy="450593"/>
            </a:xfrm>
            <a:prstGeom prst="roundRect">
              <a:avLst>
                <a:gd fmla="val 16667" name="adj"/>
              </a:avLst>
            </a:prstGeom>
            <a:solidFill>
              <a:srgbClr val="4F72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301501" y="38925"/>
              <a:ext cx="3869078" cy="40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7900" spcFirstLastPara="1" rIns="1479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DEVELOPMENT TRACK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0" y="1790216"/>
              <a:ext cx="5590101" cy="3528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FB010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0" y="1790216"/>
              <a:ext cx="5590101" cy="35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433850" spcFirstLastPara="1" rIns="433850" wrap="square" tIns="41655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Undergraduate level research – comparison / implementation / study  of techniques, algorithm, approach, etc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Focus on :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Literature review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Research design / methodologies</a:t>
              </a:r>
              <a:endParaRPr/>
            </a:p>
            <a:p>
              <a:pPr indent="-228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Analysis &amp; discussion</a:t>
              </a:r>
              <a:endParaRPr/>
            </a:p>
            <a:p>
              <a:pPr indent="-101600" lvl="2" marL="4572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223667"/>
                </a:buClr>
                <a:buSzPts val="2000"/>
                <a:buFont typeface="Arial"/>
                <a:buChar char="•"/>
              </a:pPr>
              <a:r>
                <a:rPr b="1" i="0" lang="en-US" sz="2000" u="none" cap="none" strike="noStrike">
                  <a:solidFill>
                    <a:srgbClr val="223667"/>
                  </a:solidFill>
                  <a:latin typeface="Arial"/>
                  <a:ea typeface="Arial"/>
                  <a:cs typeface="Arial"/>
                  <a:sym typeface="Arial"/>
                </a:rPr>
                <a:t>PROTOTYPE is compulsory</a:t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279505" y="1634822"/>
              <a:ext cx="3913070" cy="450593"/>
            </a:xfrm>
            <a:prstGeom prst="roundRect">
              <a:avLst>
                <a:gd fmla="val 16667" name="adj"/>
              </a:avLst>
            </a:prstGeom>
            <a:solidFill>
              <a:srgbClr val="FB010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 txBox="1"/>
            <p:nvPr/>
          </p:nvSpPr>
          <p:spPr>
            <a:xfrm>
              <a:off x="301501" y="1656818"/>
              <a:ext cx="3869078" cy="4066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47900" spcFirstLastPara="1" rIns="1479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RESEARCH TRACK</a:t>
              </a:r>
              <a:endPara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6"/>
          <p:cNvGrpSpPr/>
          <p:nvPr/>
        </p:nvGrpSpPr>
        <p:grpSpPr>
          <a:xfrm>
            <a:off x="8305227" y="1485039"/>
            <a:ext cx="3740102" cy="5281052"/>
            <a:chOff x="2543198" y="4388490"/>
            <a:chExt cx="2577763" cy="1338188"/>
          </a:xfrm>
        </p:grpSpPr>
        <p:sp>
          <p:nvSpPr>
            <p:cNvPr id="221" name="Google Shape;221;p6"/>
            <p:cNvSpPr txBox="1"/>
            <p:nvPr/>
          </p:nvSpPr>
          <p:spPr>
            <a:xfrm>
              <a:off x="2543198" y="4673829"/>
              <a:ext cx="2569255" cy="1052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Submit for competition – internal/external</a:t>
              </a:r>
              <a:br>
                <a:rPr b="1"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Convert to research paper publication</a:t>
              </a:r>
              <a:br>
                <a:rPr b="1"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Arial"/>
                <a:buChar char="•"/>
              </a:pPr>
              <a:r>
                <a:rPr b="1" lang="en-US" sz="24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Ready for commercialization / industry funding for development</a:t>
              </a:r>
              <a:endParaRPr b="1"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2543198" y="4388490"/>
              <a:ext cx="2577763" cy="257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OTHER THAN FOR GRADING,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WHAT OTHER ADDED VALUES?</a:t>
              </a:r>
              <a:endParaRPr b="1" sz="20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6"/>
          <p:cNvSpPr/>
          <p:nvPr/>
        </p:nvSpPr>
        <p:spPr>
          <a:xfrm>
            <a:off x="6304546" y="2611102"/>
            <a:ext cx="1870051" cy="1320036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002060"/>
          </a:solidFill>
          <a:ln cap="flat" cmpd="sng" w="12700">
            <a:solidFill>
              <a:srgbClr val="21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AIM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/>
          <p:nvPr>
            <p:ph idx="1" type="body"/>
          </p:nvPr>
        </p:nvSpPr>
        <p:spPr>
          <a:xfrm>
            <a:off x="220400" y="278445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</a:rPr>
              <a:t>Special Category</a:t>
            </a:r>
            <a:endParaRPr/>
          </a:p>
        </p:txBody>
      </p:sp>
      <p:grpSp>
        <p:nvGrpSpPr>
          <p:cNvPr id="229" name="Google Shape;229;p7"/>
          <p:cNvGrpSpPr/>
          <p:nvPr/>
        </p:nvGrpSpPr>
        <p:grpSpPr>
          <a:xfrm>
            <a:off x="355307" y="1508365"/>
            <a:ext cx="10959623" cy="4521174"/>
            <a:chOff x="0" y="215830"/>
            <a:chExt cx="10959623" cy="4521174"/>
          </a:xfrm>
        </p:grpSpPr>
        <p:sp>
          <p:nvSpPr>
            <p:cNvPr id="230" name="Google Shape;230;p7"/>
            <p:cNvSpPr/>
            <p:nvPr/>
          </p:nvSpPr>
          <p:spPr>
            <a:xfrm>
              <a:off x="0" y="578247"/>
              <a:ext cx="10959623" cy="415875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F72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7"/>
            <p:cNvSpPr txBox="1"/>
            <p:nvPr/>
          </p:nvSpPr>
          <p:spPr>
            <a:xfrm>
              <a:off x="0" y="578247"/>
              <a:ext cx="10959623" cy="41587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50575" spcFirstLastPara="1" rIns="850575" wrap="square" tIns="62482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Collaborate with CBIEV – commercialization and industry relationship division in TARUMT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CBIEV will find industry clients and assign to supervisor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Students can request </a:t>
              </a:r>
              <a:r>
                <a:rPr b="0" i="0" lang="en-US" sz="2000" u="none" cap="none" strike="noStrike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permission from supervisor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join the project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Students will be </a:t>
              </a:r>
              <a:r>
                <a:rPr b="0" i="0" lang="en-US" sz="2000" u="none" cap="none" strike="noStrike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working with industry clients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Project can be short-term or long-term. 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 will be </a:t>
              </a:r>
              <a:r>
                <a:rPr b="0" i="0" lang="en-US" sz="2000" u="none" cap="none" strike="noStrike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very challenging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but provide a good experience to students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334577" y="215830"/>
              <a:ext cx="7664244" cy="638968"/>
            </a:xfrm>
            <a:prstGeom prst="roundRect">
              <a:avLst>
                <a:gd fmla="val 16667" name="adj"/>
              </a:avLst>
            </a:prstGeom>
            <a:solidFill>
              <a:srgbClr val="4F72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365769" y="247022"/>
              <a:ext cx="7601860" cy="5765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950" spcFirstLastPara="1" rIns="289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INDUSTRY PROJECTS1</a:t>
              </a:r>
              <a:endParaRPr b="1" sz="24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idx="1" type="body"/>
          </p:nvPr>
        </p:nvSpPr>
        <p:spPr>
          <a:xfrm>
            <a:off x="220400" y="278445"/>
            <a:ext cx="11573197" cy="52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</a:pPr>
            <a:r>
              <a:rPr b="1" lang="en-US" sz="4800">
                <a:solidFill>
                  <a:schemeClr val="accent1"/>
                </a:solidFill>
              </a:rPr>
              <a:t>Grading</a:t>
            </a:r>
            <a:endParaRPr/>
          </a:p>
        </p:txBody>
      </p:sp>
      <p:grpSp>
        <p:nvGrpSpPr>
          <p:cNvPr id="239" name="Google Shape;239;p8"/>
          <p:cNvGrpSpPr/>
          <p:nvPr/>
        </p:nvGrpSpPr>
        <p:grpSpPr>
          <a:xfrm>
            <a:off x="355307" y="1476183"/>
            <a:ext cx="10959623" cy="4553356"/>
            <a:chOff x="0" y="183648"/>
            <a:chExt cx="10959623" cy="4553356"/>
          </a:xfrm>
        </p:grpSpPr>
        <p:sp>
          <p:nvSpPr>
            <p:cNvPr id="240" name="Google Shape;240;p8"/>
            <p:cNvSpPr/>
            <p:nvPr/>
          </p:nvSpPr>
          <p:spPr>
            <a:xfrm>
              <a:off x="0" y="435492"/>
              <a:ext cx="10959623" cy="4301512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4F72C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0" y="435492"/>
              <a:ext cx="10959623" cy="43015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2225" lIns="850575" spcFirstLastPara="1" rIns="850575" wrap="square" tIns="1353800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Supervisor – Proposal, Project 1 Report, Project 2 Report, Product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Moderator – Proposal, Project 2 Report, Product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 to the rubric in GC</a:t>
              </a:r>
              <a:b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34876" y="183648"/>
              <a:ext cx="7671736" cy="900454"/>
            </a:xfrm>
            <a:prstGeom prst="roundRect">
              <a:avLst>
                <a:gd fmla="val 16667" name="adj"/>
              </a:avLst>
            </a:prstGeom>
            <a:solidFill>
              <a:srgbClr val="4F72C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 txBox="1"/>
            <p:nvPr/>
          </p:nvSpPr>
          <p:spPr>
            <a:xfrm>
              <a:off x="378833" y="227605"/>
              <a:ext cx="7583822" cy="812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89950" spcFirstLastPara="1" rIns="2899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FF0000"/>
                  </a:highlight>
                  <a:latin typeface="Arial"/>
                  <a:ea typeface="Arial"/>
                  <a:cs typeface="Arial"/>
                  <a:sym typeface="Arial"/>
                </a:rPr>
                <a:t>GRADING COMPONENTS</a:t>
              </a:r>
              <a:endParaRPr b="1" sz="2400">
                <a:solidFill>
                  <a:schemeClr val="lt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9"/>
          <p:cNvGrpSpPr/>
          <p:nvPr/>
        </p:nvGrpSpPr>
        <p:grpSpPr>
          <a:xfrm>
            <a:off x="5827869" y="3407601"/>
            <a:ext cx="5840755" cy="1466612"/>
            <a:chOff x="6665542" y="2707770"/>
            <a:chExt cx="4797244" cy="1210706"/>
          </a:xfrm>
        </p:grpSpPr>
        <p:sp>
          <p:nvSpPr>
            <p:cNvPr id="249" name="Google Shape;249;p9"/>
            <p:cNvSpPr txBox="1"/>
            <p:nvPr/>
          </p:nvSpPr>
          <p:spPr>
            <a:xfrm>
              <a:off x="6665542" y="2707770"/>
              <a:ext cx="4777152" cy="914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Process Flow</a:t>
              </a:r>
              <a:endParaRPr b="1" sz="6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6989294" y="3486552"/>
              <a:ext cx="4473492" cy="4319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-34290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Char char="•"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to do?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51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5072C4"/>
      </a:accent1>
      <a:accent2>
        <a:srgbClr val="FF0000"/>
      </a:accent2>
      <a:accent3>
        <a:srgbClr val="5072C4"/>
      </a:accent3>
      <a:accent4>
        <a:srgbClr val="FF0000"/>
      </a:accent4>
      <a:accent5>
        <a:srgbClr val="5072C4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2020-01-20T05:08:25Z</dcterms:created>
  <dc:creator>Allppt.com</dc:creator>
</cp:coreProperties>
</file>