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7" r:id="rId2"/>
  </p:sldIdLst>
  <p:sldSz cx="21396325" cy="30267275"/>
  <p:notesSz cx="6858000" cy="9144000"/>
  <p:defaultTextStyle>
    <a:defPPr>
      <a:defRPr lang="en-US"/>
    </a:defPPr>
    <a:lvl1pPr marL="0" algn="l" defTabSz="643467" rtl="0" eaLnBrk="1" latinLnBrk="0" hangingPunct="1">
      <a:defRPr sz="2534" kern="1200">
        <a:solidFill>
          <a:schemeClr val="tx1"/>
        </a:solidFill>
        <a:latin typeface="+mn-lt"/>
        <a:ea typeface="+mn-ea"/>
        <a:cs typeface="+mn-cs"/>
      </a:defRPr>
    </a:lvl1pPr>
    <a:lvl2pPr marL="643467" algn="l" defTabSz="643467" rtl="0" eaLnBrk="1" latinLnBrk="0" hangingPunct="1">
      <a:defRPr sz="2534" kern="1200">
        <a:solidFill>
          <a:schemeClr val="tx1"/>
        </a:solidFill>
        <a:latin typeface="+mn-lt"/>
        <a:ea typeface="+mn-ea"/>
        <a:cs typeface="+mn-cs"/>
      </a:defRPr>
    </a:lvl2pPr>
    <a:lvl3pPr marL="1286935" algn="l" defTabSz="643467" rtl="0" eaLnBrk="1" latinLnBrk="0" hangingPunct="1">
      <a:defRPr sz="2534" kern="1200">
        <a:solidFill>
          <a:schemeClr val="tx1"/>
        </a:solidFill>
        <a:latin typeface="+mn-lt"/>
        <a:ea typeface="+mn-ea"/>
        <a:cs typeface="+mn-cs"/>
      </a:defRPr>
    </a:lvl3pPr>
    <a:lvl4pPr marL="1930402" algn="l" defTabSz="643467" rtl="0" eaLnBrk="1" latinLnBrk="0" hangingPunct="1">
      <a:defRPr sz="2534" kern="1200">
        <a:solidFill>
          <a:schemeClr val="tx1"/>
        </a:solidFill>
        <a:latin typeface="+mn-lt"/>
        <a:ea typeface="+mn-ea"/>
        <a:cs typeface="+mn-cs"/>
      </a:defRPr>
    </a:lvl4pPr>
    <a:lvl5pPr marL="2573872" algn="l" defTabSz="643467" rtl="0" eaLnBrk="1" latinLnBrk="0" hangingPunct="1">
      <a:defRPr sz="2534" kern="1200">
        <a:solidFill>
          <a:schemeClr val="tx1"/>
        </a:solidFill>
        <a:latin typeface="+mn-lt"/>
        <a:ea typeface="+mn-ea"/>
        <a:cs typeface="+mn-cs"/>
      </a:defRPr>
    </a:lvl5pPr>
    <a:lvl6pPr marL="3217338" algn="l" defTabSz="643467" rtl="0" eaLnBrk="1" latinLnBrk="0" hangingPunct="1">
      <a:defRPr sz="2534" kern="1200">
        <a:solidFill>
          <a:schemeClr val="tx1"/>
        </a:solidFill>
        <a:latin typeface="+mn-lt"/>
        <a:ea typeface="+mn-ea"/>
        <a:cs typeface="+mn-cs"/>
      </a:defRPr>
    </a:lvl6pPr>
    <a:lvl7pPr marL="3860807" algn="l" defTabSz="643467" rtl="0" eaLnBrk="1" latinLnBrk="0" hangingPunct="1">
      <a:defRPr sz="2534" kern="1200">
        <a:solidFill>
          <a:schemeClr val="tx1"/>
        </a:solidFill>
        <a:latin typeface="+mn-lt"/>
        <a:ea typeface="+mn-ea"/>
        <a:cs typeface="+mn-cs"/>
      </a:defRPr>
    </a:lvl7pPr>
    <a:lvl8pPr marL="4504273" algn="l" defTabSz="643467" rtl="0" eaLnBrk="1" latinLnBrk="0" hangingPunct="1">
      <a:defRPr sz="2534" kern="1200">
        <a:solidFill>
          <a:schemeClr val="tx1"/>
        </a:solidFill>
        <a:latin typeface="+mn-lt"/>
        <a:ea typeface="+mn-ea"/>
        <a:cs typeface="+mn-cs"/>
      </a:defRPr>
    </a:lvl8pPr>
    <a:lvl9pPr marL="5147742" algn="l" defTabSz="643467" rtl="0" eaLnBrk="1" latinLnBrk="0" hangingPunct="1">
      <a:defRPr sz="2534"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3" userDrawn="1">
          <p15:clr>
            <a:srgbClr val="A4A3A4"/>
          </p15:clr>
        </p15:guide>
        <p15:guide id="2" pos="67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D3391F"/>
    <a:srgbClr val="E4604A"/>
    <a:srgbClr val="C1341D"/>
    <a:srgbClr val="F6E6AC"/>
    <a:srgbClr val="F4F0AA"/>
    <a:srgbClr val="FEC382"/>
    <a:srgbClr val="FDB25F"/>
    <a:srgbClr val="F5DAA5"/>
    <a:srgbClr val="F4CD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342" autoAdjust="0"/>
    <p:restoredTop sz="94660"/>
  </p:normalViewPr>
  <p:slideViewPr>
    <p:cSldViewPr snapToGrid="0">
      <p:cViewPr varScale="1">
        <p:scale>
          <a:sx n="17" d="100"/>
          <a:sy n="17" d="100"/>
        </p:scale>
        <p:origin x="2568" y="60"/>
      </p:cViewPr>
      <p:guideLst>
        <p:guide orient="horz" pos="9533"/>
        <p:guide pos="67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0"/>
    <c:plotArea>
      <c:layout>
        <c:manualLayout>
          <c:layoutTarget val="inner"/>
          <c:xMode val="edge"/>
          <c:yMode val="edge"/>
          <c:x val="6.6925892972579823E-2"/>
          <c:y val="5.0929150787646774E-2"/>
          <c:w val="0.80001038932633406"/>
          <c:h val="0.79349897664481306"/>
        </c:manualLayout>
      </c:layout>
      <c:barChart>
        <c:barDir val="col"/>
        <c:grouping val="clustered"/>
        <c:varyColors val="0"/>
        <c:ser>
          <c:idx val="0"/>
          <c:order val="0"/>
          <c:tx>
            <c:strRef>
              <c:f>Sheet1!$B$1</c:f>
              <c:strCache>
                <c:ptCount val="1"/>
                <c:pt idx="0">
                  <c:v>Series 1</c:v>
                </c:pt>
              </c:strCache>
            </c:strRef>
          </c:tx>
          <c:spPr>
            <a:solidFill>
              <a:schemeClr val="accent1">
                <a:tint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7CA-4322-85D9-556538FA658F}"/>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7CA-4322-85D9-556538FA658F}"/>
            </c:ext>
          </c:extLst>
        </c:ser>
        <c:ser>
          <c:idx val="2"/>
          <c:order val="2"/>
          <c:tx>
            <c:strRef>
              <c:f>Sheet1!$D$1</c:f>
              <c:strCache>
                <c:ptCount val="1"/>
                <c:pt idx="0">
                  <c:v>Series 3</c:v>
                </c:pt>
              </c:strCache>
            </c:strRef>
          </c:tx>
          <c:spPr>
            <a:solidFill>
              <a:schemeClr val="accent1">
                <a:shade val="65000"/>
              </a:schemeClr>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7CA-4322-85D9-556538FA658F}"/>
            </c:ext>
          </c:extLst>
        </c:ser>
        <c:dLbls>
          <c:showLegendKey val="0"/>
          <c:showVal val="0"/>
          <c:showCatName val="0"/>
          <c:showSerName val="0"/>
          <c:showPercent val="0"/>
          <c:showBubbleSize val="0"/>
        </c:dLbls>
        <c:gapWidth val="219"/>
        <c:overlap val="-27"/>
        <c:axId val="80919136"/>
        <c:axId val="5168472"/>
      </c:barChart>
      <c:catAx>
        <c:axId val="80919136"/>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168472"/>
        <c:crosses val="autoZero"/>
        <c:auto val="1"/>
        <c:lblAlgn val="ctr"/>
        <c:lblOffset val="100"/>
        <c:noMultiLvlLbl val="0"/>
      </c:catAx>
      <c:valAx>
        <c:axId val="516847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80919136"/>
        <c:crosses val="autoZero"/>
        <c:crossBetween val="between"/>
      </c:valAx>
      <c:spPr>
        <a:noFill/>
        <a:ln>
          <a:noFill/>
        </a:ln>
        <a:effectLst/>
      </c:spPr>
    </c:plotArea>
    <c:legend>
      <c:legendPos val="b"/>
      <c:layou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607223" y="3540892"/>
            <a:ext cx="13146934" cy="11216417"/>
          </a:xfrm>
        </p:spPr>
        <p:txBody>
          <a:bodyPr bIns="0" anchor="b">
            <a:normAutofit/>
          </a:bodyPr>
          <a:lstStyle>
            <a:lvl1pPr algn="l">
              <a:defRPr sz="8841"/>
            </a:lvl1pPr>
          </a:lstStyle>
          <a:p>
            <a:r>
              <a:rPr lang="en-US"/>
              <a:t>Click to edit Master title style</a:t>
            </a:r>
            <a:endParaRPr lang="en-US" dirty="0"/>
          </a:p>
        </p:txBody>
      </p:sp>
      <p:sp>
        <p:nvSpPr>
          <p:cNvPr id="3" name="Subtitle 2"/>
          <p:cNvSpPr>
            <a:spLocks noGrp="1"/>
          </p:cNvSpPr>
          <p:nvPr>
            <p:ph type="subTitle" idx="1"/>
          </p:nvPr>
        </p:nvSpPr>
        <p:spPr>
          <a:xfrm>
            <a:off x="5607223" y="15584718"/>
            <a:ext cx="13146934" cy="4314658"/>
          </a:xfrm>
        </p:spPr>
        <p:txBody>
          <a:bodyPr tIns="91440" bIns="91440">
            <a:normAutofit/>
          </a:bodyPr>
          <a:lstStyle>
            <a:lvl1pPr marL="0" indent="0" algn="l">
              <a:buNone/>
              <a:defRPr sz="2620" b="0" cap="all" baseline="0">
                <a:solidFill>
                  <a:schemeClr val="tx1"/>
                </a:solidFill>
              </a:defRPr>
            </a:lvl1pPr>
            <a:lvl2pPr marL="561406" indent="0" algn="ctr">
              <a:buNone/>
              <a:defRPr sz="2456"/>
            </a:lvl2pPr>
            <a:lvl3pPr marL="1122812" indent="0" algn="ctr">
              <a:buNone/>
              <a:defRPr sz="2210"/>
            </a:lvl3pPr>
            <a:lvl4pPr marL="1684218" indent="0" algn="ctr">
              <a:buNone/>
              <a:defRPr sz="1964"/>
            </a:lvl4pPr>
            <a:lvl5pPr marL="2245625" indent="0" algn="ctr">
              <a:buNone/>
              <a:defRPr sz="1964"/>
            </a:lvl5pPr>
            <a:lvl6pPr marL="2807030" indent="0" algn="ctr">
              <a:buNone/>
              <a:defRPr sz="1964"/>
            </a:lvl6pPr>
            <a:lvl7pPr marL="3368436" indent="0" algn="ctr">
              <a:buNone/>
              <a:defRPr sz="1964"/>
            </a:lvl7pPr>
            <a:lvl8pPr marL="3929842" indent="0" algn="ctr">
              <a:buNone/>
              <a:defRPr sz="1964"/>
            </a:lvl8pPr>
            <a:lvl9pPr marL="4491248" indent="0" algn="ctr">
              <a:buNone/>
              <a:defRPr sz="1964"/>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5" name="Footer Placeholder 4"/>
          <p:cNvSpPr>
            <a:spLocks noGrp="1"/>
          </p:cNvSpPr>
          <p:nvPr>
            <p:ph type="ftr" sz="quarter" idx="11"/>
          </p:nvPr>
        </p:nvSpPr>
        <p:spPr>
          <a:xfrm>
            <a:off x="5607222" y="1453381"/>
            <a:ext cx="7221709" cy="1364636"/>
          </a:xfrm>
        </p:spPr>
        <p:txBody>
          <a:bodyPr/>
          <a:lstStyle/>
          <a:p>
            <a:endParaRPr lang="en-MY" dirty="0"/>
          </a:p>
        </p:txBody>
      </p:sp>
      <p:sp>
        <p:nvSpPr>
          <p:cNvPr id="6" name="Slide Number Placeholder 5"/>
          <p:cNvSpPr>
            <a:spLocks noGrp="1"/>
          </p:cNvSpPr>
          <p:nvPr>
            <p:ph type="sldNum" sz="quarter" idx="12"/>
          </p:nvPr>
        </p:nvSpPr>
        <p:spPr>
          <a:xfrm>
            <a:off x="3357108" y="3526210"/>
            <a:ext cx="1876637" cy="2222504"/>
          </a:xfrm>
        </p:spPr>
        <p:txBody>
          <a:bodyPr/>
          <a:lstStyle/>
          <a:p>
            <a:fld id="{FA12F617-DA18-4316-8F55-4EF5B7D6BC5B}" type="slidenum">
              <a:rPr lang="en-MY" smtClean="0"/>
              <a:pPr/>
              <a:t>‹#›</a:t>
            </a:fld>
            <a:endParaRPr lang="en-MY" dirty="0"/>
          </a:p>
        </p:txBody>
      </p:sp>
      <p:cxnSp>
        <p:nvCxnSpPr>
          <p:cNvPr id="15" name="Straight Connector 14"/>
          <p:cNvCxnSpPr/>
          <p:nvPr/>
        </p:nvCxnSpPr>
        <p:spPr>
          <a:xfrm>
            <a:off x="5607223" y="15572959"/>
            <a:ext cx="1314693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0419309"/>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2215570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6187709" y="3526217"/>
            <a:ext cx="2581007" cy="20566075"/>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377670" y="3526217"/>
            <a:ext cx="12404194" cy="205660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5" name="Straight Connector 14"/>
          <p:cNvCxnSpPr/>
          <p:nvPr/>
        </p:nvCxnSpPr>
        <p:spPr>
          <a:xfrm>
            <a:off x="16187706" y="3526217"/>
            <a:ext cx="0" cy="20566075"/>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1320913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61916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377671" y="7750553"/>
            <a:ext cx="13143395" cy="8332327"/>
          </a:xfrm>
        </p:spPr>
        <p:txBody>
          <a:bodyPr anchor="b">
            <a:normAutofit/>
          </a:bodyPr>
          <a:lstStyle>
            <a:lvl1pPr algn="l">
              <a:defRPr sz="5239"/>
            </a:lvl1pPr>
          </a:lstStyle>
          <a:p>
            <a:r>
              <a:rPr lang="en-US"/>
              <a:t>Click to edit Master title style</a:t>
            </a:r>
            <a:endParaRPr lang="en-US" dirty="0"/>
          </a:p>
        </p:txBody>
      </p:sp>
      <p:sp>
        <p:nvSpPr>
          <p:cNvPr id="3" name="Text Placeholder 2"/>
          <p:cNvSpPr>
            <a:spLocks noGrp="1"/>
          </p:cNvSpPr>
          <p:nvPr>
            <p:ph type="body" idx="1"/>
          </p:nvPr>
        </p:nvSpPr>
        <p:spPr>
          <a:xfrm>
            <a:off x="3377674" y="16798371"/>
            <a:ext cx="13143395" cy="4470487"/>
          </a:xfrm>
        </p:spPr>
        <p:txBody>
          <a:bodyPr tIns="91440">
            <a:normAutofit/>
          </a:bodyPr>
          <a:lstStyle>
            <a:lvl1pPr marL="0" indent="0" algn="l">
              <a:buNone/>
              <a:defRPr sz="2947">
                <a:solidFill>
                  <a:schemeClr val="tx1"/>
                </a:solidFill>
              </a:defRPr>
            </a:lvl1pPr>
            <a:lvl2pPr marL="561406" indent="0">
              <a:buNone/>
              <a:defRPr sz="2456">
                <a:solidFill>
                  <a:schemeClr val="tx1">
                    <a:tint val="75000"/>
                  </a:schemeClr>
                </a:solidFill>
              </a:defRPr>
            </a:lvl2pPr>
            <a:lvl3pPr marL="1122812" indent="0">
              <a:buNone/>
              <a:defRPr sz="2210">
                <a:solidFill>
                  <a:schemeClr val="tx1">
                    <a:tint val="75000"/>
                  </a:schemeClr>
                </a:solidFill>
              </a:defRPr>
            </a:lvl3pPr>
            <a:lvl4pPr marL="1684218" indent="0">
              <a:buNone/>
              <a:defRPr sz="1964">
                <a:solidFill>
                  <a:schemeClr val="tx1">
                    <a:tint val="75000"/>
                  </a:schemeClr>
                </a:solidFill>
              </a:defRPr>
            </a:lvl4pPr>
            <a:lvl5pPr marL="2245625" indent="0">
              <a:buNone/>
              <a:defRPr sz="1964">
                <a:solidFill>
                  <a:schemeClr val="tx1">
                    <a:tint val="75000"/>
                  </a:schemeClr>
                </a:solidFill>
              </a:defRPr>
            </a:lvl5pPr>
            <a:lvl6pPr marL="2807030" indent="0">
              <a:buNone/>
              <a:defRPr sz="1964">
                <a:solidFill>
                  <a:schemeClr val="tx1">
                    <a:tint val="75000"/>
                  </a:schemeClr>
                </a:solidFill>
              </a:defRPr>
            </a:lvl6pPr>
            <a:lvl7pPr marL="3368436" indent="0">
              <a:buNone/>
              <a:defRPr sz="1964">
                <a:solidFill>
                  <a:schemeClr val="tx1">
                    <a:tint val="75000"/>
                  </a:schemeClr>
                </a:solidFill>
              </a:defRPr>
            </a:lvl7pPr>
            <a:lvl8pPr marL="3929842" indent="0">
              <a:buNone/>
              <a:defRPr sz="1964">
                <a:solidFill>
                  <a:schemeClr val="tx1">
                    <a:tint val="75000"/>
                  </a:schemeClr>
                </a:solidFill>
              </a:defRPr>
            </a:lvl8pPr>
            <a:lvl9pPr marL="4491248" indent="0">
              <a:buNone/>
              <a:defRPr sz="1964">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5" name="Footer Placeholder 4"/>
          <p:cNvSpPr>
            <a:spLocks noGrp="1"/>
          </p:cNvSpPr>
          <p:nvPr>
            <p:ph type="ftr" sz="quarter" idx="11"/>
          </p:nvPr>
        </p:nvSpPr>
        <p:spPr/>
        <p:txBody>
          <a:bodyPr/>
          <a:lstStyle/>
          <a:p>
            <a:endParaRPr lang="en-MY" dirty="0"/>
          </a:p>
        </p:txBody>
      </p:sp>
      <p:sp>
        <p:nvSpPr>
          <p:cNvPr id="6" name="Slide Number Placeholder 5"/>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5" name="Straight Connector 14"/>
          <p:cNvCxnSpPr/>
          <p:nvPr/>
        </p:nvCxnSpPr>
        <p:spPr>
          <a:xfrm>
            <a:off x="3377671" y="16793020"/>
            <a:ext cx="1314339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982258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377672" y="3552324"/>
            <a:ext cx="15376486" cy="4675164"/>
          </a:xfrm>
        </p:spPr>
        <p:txBody>
          <a:bodyPr/>
          <a:lstStyle/>
          <a:p>
            <a:r>
              <a:rPr lang="en-US"/>
              <a:t>Click to edit Master title style</a:t>
            </a:r>
            <a:endParaRPr lang="en-US" dirty="0"/>
          </a:p>
        </p:txBody>
      </p:sp>
      <p:sp>
        <p:nvSpPr>
          <p:cNvPr id="3" name="Content Placeholder 2"/>
          <p:cNvSpPr>
            <a:spLocks noGrp="1"/>
          </p:cNvSpPr>
          <p:nvPr>
            <p:ph sz="half" idx="1"/>
          </p:nvPr>
        </p:nvSpPr>
        <p:spPr>
          <a:xfrm>
            <a:off x="3377670" y="8888359"/>
            <a:ext cx="7314321" cy="1517141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1440349" y="8888360"/>
            <a:ext cx="7313809" cy="1517141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3" name="Straight Connector 32"/>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40670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3377672" y="3549126"/>
            <a:ext cx="15376488" cy="466198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377673" y="8913142"/>
            <a:ext cx="7314075" cy="3539316"/>
          </a:xfrm>
        </p:spPr>
        <p:txBody>
          <a:bodyPr anchor="b">
            <a:normAutofit/>
          </a:bodyPr>
          <a:lstStyle>
            <a:lvl1pPr marL="0" indent="0">
              <a:lnSpc>
                <a:spcPct val="100000"/>
              </a:lnSpc>
              <a:buNone/>
              <a:defRPr sz="3602" b="0" cap="all" baseline="0">
                <a:solidFill>
                  <a:schemeClr val="accent1"/>
                </a:solidFill>
              </a:defRPr>
            </a:lvl1pPr>
            <a:lvl2pPr marL="561406" indent="0">
              <a:buNone/>
              <a:defRPr sz="2456" b="1"/>
            </a:lvl2pPr>
            <a:lvl3pPr marL="1122812" indent="0">
              <a:buNone/>
              <a:defRPr sz="2210" b="1"/>
            </a:lvl3pPr>
            <a:lvl4pPr marL="1684218" indent="0">
              <a:buNone/>
              <a:defRPr sz="1964" b="1"/>
            </a:lvl4pPr>
            <a:lvl5pPr marL="2245625" indent="0">
              <a:buNone/>
              <a:defRPr sz="1964" b="1"/>
            </a:lvl5pPr>
            <a:lvl6pPr marL="2807030" indent="0">
              <a:buNone/>
              <a:defRPr sz="1964" b="1"/>
            </a:lvl6pPr>
            <a:lvl7pPr marL="3368436" indent="0">
              <a:buNone/>
              <a:defRPr sz="1964" b="1"/>
            </a:lvl7pPr>
            <a:lvl8pPr marL="3929842" indent="0">
              <a:buNone/>
              <a:defRPr sz="1964" b="1"/>
            </a:lvl8pPr>
            <a:lvl9pPr marL="4491248" indent="0">
              <a:buNone/>
              <a:defRPr sz="1964" b="1"/>
            </a:lvl9pPr>
          </a:lstStyle>
          <a:p>
            <a:pPr lvl="0"/>
            <a:r>
              <a:rPr lang="en-US"/>
              <a:t>Edit Master text styles</a:t>
            </a:r>
          </a:p>
        </p:txBody>
      </p:sp>
      <p:sp>
        <p:nvSpPr>
          <p:cNvPr id="4" name="Content Placeholder 3"/>
          <p:cNvSpPr>
            <a:spLocks noGrp="1"/>
          </p:cNvSpPr>
          <p:nvPr>
            <p:ph sz="half" idx="2"/>
          </p:nvPr>
        </p:nvSpPr>
        <p:spPr>
          <a:xfrm>
            <a:off x="3377673" y="12464711"/>
            <a:ext cx="7314075" cy="11671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1440349" y="8928382"/>
            <a:ext cx="7313809" cy="3540614"/>
          </a:xfrm>
        </p:spPr>
        <p:txBody>
          <a:bodyPr anchor="b">
            <a:normAutofit/>
          </a:bodyPr>
          <a:lstStyle>
            <a:lvl1pPr marL="0" indent="0">
              <a:lnSpc>
                <a:spcPct val="100000"/>
              </a:lnSpc>
              <a:buNone/>
              <a:defRPr sz="3602" b="0" cap="all" baseline="0">
                <a:solidFill>
                  <a:schemeClr val="accent1"/>
                </a:solidFill>
              </a:defRPr>
            </a:lvl1pPr>
            <a:lvl2pPr marL="561406" indent="0">
              <a:buNone/>
              <a:defRPr sz="2456" b="1"/>
            </a:lvl2pPr>
            <a:lvl3pPr marL="1122812" indent="0">
              <a:buNone/>
              <a:defRPr sz="2210" b="1"/>
            </a:lvl3pPr>
            <a:lvl4pPr marL="1684218" indent="0">
              <a:buNone/>
              <a:defRPr sz="1964" b="1"/>
            </a:lvl4pPr>
            <a:lvl5pPr marL="2245625" indent="0">
              <a:buNone/>
              <a:defRPr sz="1964" b="1"/>
            </a:lvl5pPr>
            <a:lvl6pPr marL="2807030" indent="0">
              <a:buNone/>
              <a:defRPr sz="1964" b="1"/>
            </a:lvl6pPr>
            <a:lvl7pPr marL="3368436" indent="0">
              <a:buNone/>
              <a:defRPr sz="1964" b="1"/>
            </a:lvl7pPr>
            <a:lvl8pPr marL="3929842" indent="0">
              <a:buNone/>
              <a:defRPr sz="1964" b="1"/>
            </a:lvl8pPr>
            <a:lvl9pPr marL="4491248" indent="0">
              <a:buNone/>
              <a:defRPr sz="1964" b="1"/>
            </a:lvl9pPr>
          </a:lstStyle>
          <a:p>
            <a:pPr lvl="0"/>
            <a:r>
              <a:rPr lang="en-US"/>
              <a:t>Edit Master text styles</a:t>
            </a:r>
          </a:p>
        </p:txBody>
      </p:sp>
      <p:sp>
        <p:nvSpPr>
          <p:cNvPr id="6" name="Content Placeholder 5"/>
          <p:cNvSpPr>
            <a:spLocks noGrp="1"/>
          </p:cNvSpPr>
          <p:nvPr>
            <p:ph sz="quarter" idx="4"/>
          </p:nvPr>
        </p:nvSpPr>
        <p:spPr>
          <a:xfrm>
            <a:off x="11440349" y="12452446"/>
            <a:ext cx="7313809" cy="1163984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8" name="Footer Placeholder 7"/>
          <p:cNvSpPr>
            <a:spLocks noGrp="1"/>
          </p:cNvSpPr>
          <p:nvPr>
            <p:ph type="ftr" sz="quarter" idx="11"/>
          </p:nvPr>
        </p:nvSpPr>
        <p:spPr/>
        <p:txBody>
          <a:bodyPr/>
          <a:lstStyle/>
          <a:p>
            <a:endParaRPr lang="en-MY" dirty="0"/>
          </a:p>
        </p:txBody>
      </p:sp>
      <p:sp>
        <p:nvSpPr>
          <p:cNvPr id="9" name="Slide Number Placeholder 8"/>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10747633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3377672" y="8151986"/>
            <a:ext cx="15376486"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4" name="Footer Placeholder 3"/>
          <p:cNvSpPr>
            <a:spLocks noGrp="1"/>
          </p:cNvSpPr>
          <p:nvPr>
            <p:ph type="ftr" sz="quarter" idx="11"/>
          </p:nvPr>
        </p:nvSpPr>
        <p:spPr/>
        <p:txBody>
          <a:bodyPr/>
          <a:lstStyle/>
          <a:p>
            <a:endParaRPr lang="en-MY" dirty="0"/>
          </a:p>
        </p:txBody>
      </p:sp>
      <p:sp>
        <p:nvSpPr>
          <p:cNvPr id="5" name="Slide Number Placeholder 4"/>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615951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3" name="Footer Placeholder 2"/>
          <p:cNvSpPr>
            <a:spLocks noGrp="1"/>
          </p:cNvSpPr>
          <p:nvPr>
            <p:ph type="ftr" sz="quarter" idx="11"/>
          </p:nvPr>
        </p:nvSpPr>
        <p:spPr/>
        <p:txBody>
          <a:bodyPr/>
          <a:lstStyle/>
          <a:p>
            <a:endParaRPr lang="en-MY" dirty="0"/>
          </a:p>
        </p:txBody>
      </p:sp>
      <p:sp>
        <p:nvSpPr>
          <p:cNvPr id="4" name="Slide Number Placeholder 3"/>
          <p:cNvSpPr>
            <a:spLocks noGrp="1"/>
          </p:cNvSpPr>
          <p:nvPr>
            <p:ph type="sldNum" sz="quarter" idx="12"/>
          </p:nvPr>
        </p:nvSpPr>
        <p:spPr/>
        <p:txBody>
          <a:body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3416634662"/>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367261" y="3526215"/>
            <a:ext cx="5676555" cy="9917485"/>
          </a:xfrm>
        </p:spPr>
        <p:txBody>
          <a:bodyPr anchor="b">
            <a:normAutofit/>
          </a:bodyPr>
          <a:lstStyle>
            <a:lvl1pPr algn="l">
              <a:defRPr sz="3929"/>
            </a:lvl1pPr>
          </a:lstStyle>
          <a:p>
            <a:r>
              <a:rPr lang="en-US"/>
              <a:t>Click to edit Master title style</a:t>
            </a:r>
            <a:endParaRPr lang="en-US" dirty="0"/>
          </a:p>
        </p:txBody>
      </p:sp>
      <p:sp>
        <p:nvSpPr>
          <p:cNvPr id="3" name="Content Placeholder 2"/>
          <p:cNvSpPr>
            <a:spLocks noGrp="1"/>
          </p:cNvSpPr>
          <p:nvPr>
            <p:ph idx="1"/>
          </p:nvPr>
        </p:nvSpPr>
        <p:spPr>
          <a:xfrm>
            <a:off x="9796485" y="3526213"/>
            <a:ext cx="8957671" cy="20561383"/>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367261" y="14147206"/>
            <a:ext cx="5679875" cy="9922180"/>
          </a:xfrm>
        </p:spPr>
        <p:txBody>
          <a:bodyPr>
            <a:normAutofit/>
          </a:bodyPr>
          <a:lstStyle>
            <a:lvl1pPr marL="0" indent="0" algn="l">
              <a:buNone/>
              <a:defRPr sz="2620"/>
            </a:lvl1pPr>
            <a:lvl2pPr marL="561406" indent="0">
              <a:buNone/>
              <a:defRPr sz="1719"/>
            </a:lvl2pPr>
            <a:lvl3pPr marL="1122812" indent="0">
              <a:buNone/>
              <a:defRPr sz="1474"/>
            </a:lvl3pPr>
            <a:lvl4pPr marL="1684218" indent="0">
              <a:buNone/>
              <a:defRPr sz="1228"/>
            </a:lvl4pPr>
            <a:lvl5pPr marL="2245625" indent="0">
              <a:buNone/>
              <a:defRPr sz="1228"/>
            </a:lvl5pPr>
            <a:lvl6pPr marL="2807030" indent="0">
              <a:buNone/>
              <a:defRPr sz="1228"/>
            </a:lvl6pPr>
            <a:lvl7pPr marL="3368436" indent="0">
              <a:buNone/>
              <a:defRPr sz="1228"/>
            </a:lvl7pPr>
            <a:lvl8pPr marL="3929842" indent="0">
              <a:buNone/>
              <a:defRPr sz="1228"/>
            </a:lvl8pPr>
            <a:lvl9pPr marL="4491248" indent="0">
              <a:buNone/>
              <a:defRPr sz="1228"/>
            </a:lvl9pPr>
          </a:lstStyle>
          <a:p>
            <a:pPr lvl="0"/>
            <a:r>
              <a:rPr lang="en-US"/>
              <a:t>Edit Master text styles</a:t>
            </a:r>
          </a:p>
        </p:txBody>
      </p:sp>
      <p:sp>
        <p:nvSpPr>
          <p:cNvPr id="5" name="Date Placeholder 4"/>
          <p:cNvSpPr>
            <a:spLocks noGrp="1"/>
          </p:cNvSpPr>
          <p:nvPr>
            <p:ph type="dt" sz="half" idx="10"/>
          </p:nvPr>
        </p:nvSpPr>
        <p:spPr/>
        <p:txBody>
          <a:bodyPr/>
          <a:lstStyle/>
          <a:p>
            <a:fld id="{77FC8CFA-A418-4BD6-80F4-AC29D1B69495}" type="datetimeFigureOut">
              <a:rPr lang="en-MY" smtClean="0"/>
              <a:pPr/>
              <a:t>7/7/2025</a:t>
            </a:fld>
            <a:endParaRPr lang="en-MY" dirty="0"/>
          </a:p>
        </p:txBody>
      </p:sp>
      <p:sp>
        <p:nvSpPr>
          <p:cNvPr id="6" name="Footer Placeholder 5"/>
          <p:cNvSpPr>
            <a:spLocks noGrp="1"/>
          </p:cNvSpPr>
          <p:nvPr>
            <p:ph type="ftr" sz="quarter" idx="11"/>
          </p:nvPr>
        </p:nvSpPr>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17" name="Straight Connector 16"/>
          <p:cNvCxnSpPr/>
          <p:nvPr/>
        </p:nvCxnSpPr>
        <p:spPr>
          <a:xfrm>
            <a:off x="3373591" y="14147197"/>
            <a:ext cx="567029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244925"/>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11691468" y="2128033"/>
            <a:ext cx="8216402" cy="22725176"/>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3379206" y="4985025"/>
            <a:ext cx="7592923" cy="8079147"/>
          </a:xfrm>
        </p:spPr>
        <p:txBody>
          <a:bodyPr anchor="b">
            <a:normAutofit/>
          </a:bodyPr>
          <a:lstStyle>
            <a:lvl1pPr>
              <a:defRPr sz="5239"/>
            </a:lvl1pPr>
          </a:lstStyle>
          <a:p>
            <a:r>
              <a:rPr lang="en-US"/>
              <a:t>Click to edit Master title style</a:t>
            </a:r>
            <a:endParaRPr lang="en-US" dirty="0"/>
          </a:p>
        </p:txBody>
      </p:sp>
      <p:sp>
        <p:nvSpPr>
          <p:cNvPr id="3" name="Picture Placeholder 2"/>
          <p:cNvSpPr>
            <a:spLocks noGrp="1" noChangeAspect="1"/>
          </p:cNvSpPr>
          <p:nvPr>
            <p:ph type="pic" idx="1"/>
          </p:nvPr>
        </p:nvSpPr>
        <p:spPr>
          <a:xfrm>
            <a:off x="13197512" y="4954264"/>
            <a:ext cx="5229740" cy="17063747"/>
          </a:xfrm>
          <a:solidFill>
            <a:schemeClr val="bg1">
              <a:lumMod val="85000"/>
            </a:schemeClr>
          </a:solidFill>
          <a:ln w="9525" cap="sq">
            <a:noFill/>
            <a:miter lim="800000"/>
          </a:ln>
          <a:effectLst/>
        </p:spPr>
        <p:txBody>
          <a:bodyPr anchor="t"/>
          <a:lstStyle>
            <a:lvl1pPr marL="0" indent="0" algn="ctr">
              <a:buNone/>
              <a:defRPr sz="3929"/>
            </a:lvl1pPr>
            <a:lvl2pPr marL="561406" indent="0">
              <a:buNone/>
              <a:defRPr sz="3438"/>
            </a:lvl2pPr>
            <a:lvl3pPr marL="1122812" indent="0">
              <a:buNone/>
              <a:defRPr sz="2947"/>
            </a:lvl3pPr>
            <a:lvl4pPr marL="1684218" indent="0">
              <a:buNone/>
              <a:defRPr sz="2456"/>
            </a:lvl4pPr>
            <a:lvl5pPr marL="2245625" indent="0">
              <a:buNone/>
              <a:defRPr sz="2456"/>
            </a:lvl5pPr>
            <a:lvl6pPr marL="2807030" indent="0">
              <a:buNone/>
              <a:defRPr sz="2456"/>
            </a:lvl6pPr>
            <a:lvl7pPr marL="3368436" indent="0">
              <a:buNone/>
              <a:defRPr sz="2456"/>
            </a:lvl7pPr>
            <a:lvl8pPr marL="3929842" indent="0">
              <a:buNone/>
              <a:defRPr sz="2456"/>
            </a:lvl8pPr>
            <a:lvl9pPr marL="4491248" indent="0">
              <a:buNone/>
              <a:defRPr sz="2456"/>
            </a:lvl9pPr>
          </a:lstStyle>
          <a:p>
            <a:r>
              <a:rPr lang="en-US" dirty="0"/>
              <a:t>Click icon to add picture</a:t>
            </a:r>
          </a:p>
        </p:txBody>
      </p:sp>
      <p:sp>
        <p:nvSpPr>
          <p:cNvPr id="4" name="Text Placeholder 3"/>
          <p:cNvSpPr>
            <a:spLocks noGrp="1"/>
          </p:cNvSpPr>
          <p:nvPr>
            <p:ph type="body" sz="half" idx="2"/>
          </p:nvPr>
        </p:nvSpPr>
        <p:spPr>
          <a:xfrm>
            <a:off x="3377672" y="13884608"/>
            <a:ext cx="7582044" cy="8843367"/>
          </a:xfrm>
        </p:spPr>
        <p:txBody>
          <a:bodyPr>
            <a:normAutofit/>
          </a:bodyPr>
          <a:lstStyle>
            <a:lvl1pPr marL="0" indent="0" algn="l">
              <a:buNone/>
              <a:defRPr sz="2947"/>
            </a:lvl1pPr>
            <a:lvl2pPr marL="561406" indent="0">
              <a:buNone/>
              <a:defRPr sz="1719"/>
            </a:lvl2pPr>
            <a:lvl3pPr marL="1122812" indent="0">
              <a:buNone/>
              <a:defRPr sz="1474"/>
            </a:lvl3pPr>
            <a:lvl4pPr marL="1684218" indent="0">
              <a:buNone/>
              <a:defRPr sz="1228"/>
            </a:lvl4pPr>
            <a:lvl5pPr marL="2245625" indent="0">
              <a:buNone/>
              <a:defRPr sz="1228"/>
            </a:lvl5pPr>
            <a:lvl6pPr marL="2807030" indent="0">
              <a:buNone/>
              <a:defRPr sz="1228"/>
            </a:lvl6pPr>
            <a:lvl7pPr marL="3368436" indent="0">
              <a:buNone/>
              <a:defRPr sz="1228"/>
            </a:lvl7pPr>
            <a:lvl8pPr marL="3929842" indent="0">
              <a:buNone/>
              <a:defRPr sz="1228"/>
            </a:lvl8pPr>
            <a:lvl9pPr marL="4491248" indent="0">
              <a:buNone/>
              <a:defRPr sz="1228"/>
            </a:lvl9pPr>
          </a:lstStyle>
          <a:p>
            <a:pPr lvl="0"/>
            <a:r>
              <a:rPr lang="en-US"/>
              <a:t>Edit Master text styles</a:t>
            </a:r>
          </a:p>
        </p:txBody>
      </p:sp>
      <p:sp>
        <p:nvSpPr>
          <p:cNvPr id="5" name="Date Placeholder 4"/>
          <p:cNvSpPr>
            <a:spLocks noGrp="1"/>
          </p:cNvSpPr>
          <p:nvPr>
            <p:ph type="dt" sz="half" idx="10"/>
          </p:nvPr>
        </p:nvSpPr>
        <p:spPr>
          <a:xfrm>
            <a:off x="3361694" y="24140817"/>
            <a:ext cx="7610437" cy="1412839"/>
          </a:xfrm>
        </p:spPr>
        <p:txBody>
          <a:bodyPr/>
          <a:lstStyle>
            <a:lvl1pPr algn="l">
              <a:defRPr/>
            </a:lvl1pPr>
          </a:lstStyle>
          <a:p>
            <a:fld id="{77FC8CFA-A418-4BD6-80F4-AC29D1B69495}" type="datetimeFigureOut">
              <a:rPr lang="en-MY" smtClean="0"/>
              <a:pPr/>
              <a:t>7/7/2025</a:t>
            </a:fld>
            <a:endParaRPr lang="en-MY" dirty="0"/>
          </a:p>
        </p:txBody>
      </p:sp>
      <p:sp>
        <p:nvSpPr>
          <p:cNvPr id="6" name="Footer Placeholder 5"/>
          <p:cNvSpPr>
            <a:spLocks noGrp="1"/>
          </p:cNvSpPr>
          <p:nvPr>
            <p:ph type="ftr" sz="quarter" idx="11"/>
          </p:nvPr>
        </p:nvSpPr>
        <p:spPr>
          <a:xfrm>
            <a:off x="3363726" y="1406303"/>
            <a:ext cx="7608408" cy="1416406"/>
          </a:xfrm>
        </p:spPr>
        <p:txBody>
          <a:bodyPr/>
          <a:lstStyle/>
          <a:p>
            <a:endParaRPr lang="en-MY" dirty="0"/>
          </a:p>
        </p:txBody>
      </p:sp>
      <p:sp>
        <p:nvSpPr>
          <p:cNvPr id="7" name="Slide Number Placeholder 6"/>
          <p:cNvSpPr>
            <a:spLocks noGrp="1"/>
          </p:cNvSpPr>
          <p:nvPr>
            <p:ph type="sldNum" sz="quarter" idx="12"/>
          </p:nvPr>
        </p:nvSpPr>
        <p:spPr/>
        <p:txBody>
          <a:bodyPr/>
          <a:lstStyle/>
          <a:p>
            <a:fld id="{FA12F617-DA18-4316-8F55-4EF5B7D6BC5B}" type="slidenum">
              <a:rPr lang="en-MY" smtClean="0"/>
              <a:pPr/>
              <a:t>‹#›</a:t>
            </a:fld>
            <a:endParaRPr lang="en-MY" dirty="0"/>
          </a:p>
        </p:txBody>
      </p:sp>
      <p:cxnSp>
        <p:nvCxnSpPr>
          <p:cNvPr id="31" name="Straight Connector 30"/>
          <p:cNvCxnSpPr/>
          <p:nvPr/>
        </p:nvCxnSpPr>
        <p:spPr>
          <a:xfrm>
            <a:off x="3372500" y="13874068"/>
            <a:ext cx="7586087"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952935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8896293"/>
            <a:ext cx="21396325" cy="18004659"/>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2" y="26900952"/>
            <a:ext cx="21396328" cy="3419200"/>
          </a:xfrm>
          <a:prstGeom prst="rect">
            <a:avLst/>
          </a:prstGeom>
        </p:spPr>
      </p:pic>
      <p:cxnSp>
        <p:nvCxnSpPr>
          <p:cNvPr id="13" name="Straight Connector 12"/>
          <p:cNvCxnSpPr/>
          <p:nvPr/>
        </p:nvCxnSpPr>
        <p:spPr>
          <a:xfrm>
            <a:off x="0" y="26926872"/>
            <a:ext cx="21396325"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3377672" y="3550694"/>
            <a:ext cx="15376486" cy="4630721"/>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3377672" y="8896295"/>
            <a:ext cx="15376486" cy="1522902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3212520" y="1458068"/>
            <a:ext cx="5541639" cy="1364636"/>
          </a:xfrm>
          <a:prstGeom prst="rect">
            <a:avLst/>
          </a:prstGeom>
        </p:spPr>
        <p:txBody>
          <a:bodyPr vert="horz" lIns="91440" tIns="45720" rIns="91440" bIns="45720" rtlCol="0" anchor="ctr"/>
          <a:lstStyle>
            <a:lvl1pPr algn="r">
              <a:defRPr sz="1638">
                <a:solidFill>
                  <a:schemeClr val="tx1">
                    <a:tint val="75000"/>
                  </a:schemeClr>
                </a:solidFill>
              </a:defRPr>
            </a:lvl1pPr>
          </a:lstStyle>
          <a:p>
            <a:fld id="{77FC8CFA-A418-4BD6-80F4-AC29D1B69495}" type="datetimeFigureOut">
              <a:rPr lang="en-MY" smtClean="0"/>
              <a:pPr/>
              <a:t>7/7/2025</a:t>
            </a:fld>
            <a:endParaRPr lang="en-MY" dirty="0"/>
          </a:p>
        </p:txBody>
      </p:sp>
      <p:sp>
        <p:nvSpPr>
          <p:cNvPr id="5" name="Footer Placeholder 4"/>
          <p:cNvSpPr>
            <a:spLocks noGrp="1"/>
          </p:cNvSpPr>
          <p:nvPr>
            <p:ph type="ftr" sz="quarter" idx="3"/>
          </p:nvPr>
        </p:nvSpPr>
        <p:spPr>
          <a:xfrm>
            <a:off x="3377668" y="1453381"/>
            <a:ext cx="9439290" cy="1364636"/>
          </a:xfrm>
          <a:prstGeom prst="rect">
            <a:avLst/>
          </a:prstGeom>
        </p:spPr>
        <p:txBody>
          <a:bodyPr vert="horz" lIns="91440" tIns="45720" rIns="91440" bIns="45720" rtlCol="0" anchor="ctr"/>
          <a:lstStyle>
            <a:lvl1pPr algn="l">
              <a:defRPr sz="1638">
                <a:solidFill>
                  <a:schemeClr val="tx1">
                    <a:tint val="75000"/>
                  </a:schemeClr>
                </a:solidFill>
              </a:defRPr>
            </a:lvl1pPr>
          </a:lstStyle>
          <a:p>
            <a:endParaRPr lang="en-MY" dirty="0"/>
          </a:p>
        </p:txBody>
      </p:sp>
      <p:sp>
        <p:nvSpPr>
          <p:cNvPr id="6" name="Slide Number Placeholder 5"/>
          <p:cNvSpPr>
            <a:spLocks noGrp="1"/>
          </p:cNvSpPr>
          <p:nvPr>
            <p:ph type="sldNum" sz="quarter" idx="4"/>
          </p:nvPr>
        </p:nvSpPr>
        <p:spPr>
          <a:xfrm>
            <a:off x="1141244" y="3526210"/>
            <a:ext cx="1861991" cy="2222504"/>
          </a:xfrm>
          <a:prstGeom prst="rect">
            <a:avLst/>
          </a:prstGeom>
        </p:spPr>
        <p:txBody>
          <a:bodyPr vert="horz" lIns="91440" tIns="45720" rIns="91440" bIns="45720" rtlCol="0" anchor="t"/>
          <a:lstStyle>
            <a:lvl1pPr algn="r">
              <a:defRPr sz="4584">
                <a:solidFill>
                  <a:schemeClr val="accent1"/>
                </a:solidFill>
              </a:defRPr>
            </a:lvl1pPr>
          </a:lstStyle>
          <a:p>
            <a:fld id="{FA12F617-DA18-4316-8F55-4EF5B7D6BC5B}" type="slidenum">
              <a:rPr lang="en-MY" smtClean="0"/>
              <a:pPr/>
              <a:t>‹#›</a:t>
            </a:fld>
            <a:endParaRPr lang="en-MY" dirty="0"/>
          </a:p>
        </p:txBody>
      </p:sp>
    </p:spTree>
    <p:extLst>
      <p:ext uri="{BB962C8B-B14F-4D97-AF65-F5344CB8AC3E}">
        <p14:creationId xmlns:p14="http://schemas.microsoft.com/office/powerpoint/2010/main" val="3363753394"/>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1122812" rtl="0" eaLnBrk="1" latinLnBrk="0" hangingPunct="1">
        <a:lnSpc>
          <a:spcPct val="90000"/>
        </a:lnSpc>
        <a:spcBef>
          <a:spcPct val="0"/>
        </a:spcBef>
        <a:buNone/>
        <a:defRPr sz="5239" b="0" i="0" kern="1200" cap="all">
          <a:solidFill>
            <a:schemeClr val="tx1"/>
          </a:solidFill>
          <a:effectLst/>
          <a:latin typeface="+mj-lt"/>
          <a:ea typeface="+mj-ea"/>
          <a:cs typeface="+mj-cs"/>
        </a:defRPr>
      </a:lvl1pPr>
    </p:titleStyle>
    <p:bodyStyle>
      <a:lvl1pPr marL="374271" indent="-374271" algn="l" defTabSz="1122812" rtl="0" eaLnBrk="1" latinLnBrk="0" hangingPunct="1">
        <a:lnSpc>
          <a:spcPct val="120000"/>
        </a:lnSpc>
        <a:spcBef>
          <a:spcPts val="1638"/>
        </a:spcBef>
        <a:buClr>
          <a:schemeClr val="accent1"/>
        </a:buClr>
        <a:buSzPct val="100000"/>
        <a:buFont typeface="Arial" panose="020B0604020202020204" pitchFamily="34" charset="0"/>
        <a:buChar char="•"/>
        <a:defRPr sz="3274" kern="1200" cap="none">
          <a:solidFill>
            <a:schemeClr val="tx1"/>
          </a:solidFill>
          <a:effectLst/>
          <a:latin typeface="+mn-lt"/>
          <a:ea typeface="+mn-ea"/>
          <a:cs typeface="+mn-cs"/>
        </a:defRPr>
      </a:lvl1pPr>
      <a:lvl2pPr marL="1122812"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620" kern="1200" cap="none" baseline="0">
          <a:solidFill>
            <a:schemeClr val="tx1"/>
          </a:solidFill>
          <a:effectLst/>
          <a:latin typeface="+mn-lt"/>
          <a:ea typeface="+mn-ea"/>
          <a:cs typeface="+mn-cs"/>
        </a:defRPr>
      </a:lvl2pPr>
      <a:lvl3pPr marL="1871354"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620" kern="1200" cap="none">
          <a:solidFill>
            <a:schemeClr val="tx1"/>
          </a:solidFill>
          <a:effectLst/>
          <a:latin typeface="+mn-lt"/>
          <a:ea typeface="+mn-ea"/>
          <a:cs typeface="+mn-cs"/>
        </a:defRPr>
      </a:lvl3pPr>
      <a:lvl4pPr marL="2619895"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2292" kern="1200" cap="none" baseline="0">
          <a:solidFill>
            <a:schemeClr val="tx1"/>
          </a:solidFill>
          <a:effectLst/>
          <a:latin typeface="+mn-lt"/>
          <a:ea typeface="+mn-ea"/>
          <a:cs typeface="+mn-cs"/>
        </a:defRPr>
      </a:lvl4pPr>
      <a:lvl5pPr marL="3368436" indent="-374271" algn="l" defTabSz="1122812" rtl="0" eaLnBrk="1" latinLnBrk="0" hangingPunct="1">
        <a:lnSpc>
          <a:spcPct val="120000"/>
        </a:lnSpc>
        <a:spcBef>
          <a:spcPts val="819"/>
        </a:spcBef>
        <a:buClr>
          <a:schemeClr val="accent1"/>
        </a:buClr>
        <a:buSzPct val="100000"/>
        <a:buFont typeface="Arial" panose="020B0604020202020204" pitchFamily="34" charset="0"/>
        <a:buChar char="•"/>
        <a:defRPr sz="1964" kern="1200" cap="none">
          <a:solidFill>
            <a:schemeClr val="tx1"/>
          </a:solidFill>
          <a:effectLst/>
          <a:latin typeface="+mn-lt"/>
          <a:ea typeface="+mn-ea"/>
          <a:cs typeface="+mn-cs"/>
        </a:defRPr>
      </a:lvl5pPr>
      <a:lvl6pPr marL="4116977"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a:solidFill>
            <a:schemeClr val="tx1"/>
          </a:solidFill>
          <a:effectLst/>
          <a:latin typeface="+mn-lt"/>
          <a:ea typeface="+mn-ea"/>
          <a:cs typeface="+mn-cs"/>
        </a:defRPr>
      </a:lvl6pPr>
      <a:lvl7pPr marL="4865518"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a:solidFill>
            <a:schemeClr val="tx1"/>
          </a:solidFill>
          <a:effectLst/>
          <a:latin typeface="+mn-lt"/>
          <a:ea typeface="+mn-ea"/>
          <a:cs typeface="+mn-cs"/>
        </a:defRPr>
      </a:lvl7pPr>
      <a:lvl8pPr marL="5614061"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baseline="0">
          <a:solidFill>
            <a:schemeClr val="tx1"/>
          </a:solidFill>
          <a:effectLst/>
          <a:latin typeface="+mn-lt"/>
          <a:ea typeface="+mn-ea"/>
          <a:cs typeface="+mn-cs"/>
        </a:defRPr>
      </a:lvl8pPr>
      <a:lvl9pPr marL="6362602" indent="-374271" algn="l" defTabSz="1497083" rtl="0" eaLnBrk="1" latinLnBrk="0" hangingPunct="1">
        <a:lnSpc>
          <a:spcPct val="120000"/>
        </a:lnSpc>
        <a:spcBef>
          <a:spcPts val="819"/>
        </a:spcBef>
        <a:buClr>
          <a:schemeClr val="accent1"/>
        </a:buClr>
        <a:buSzPct val="100000"/>
        <a:buFont typeface="Arial" panose="020B0604020202020204" pitchFamily="34" charset="0"/>
        <a:buChar char="•"/>
        <a:defRPr sz="1964" kern="1200" baseline="0">
          <a:solidFill>
            <a:schemeClr val="tx1"/>
          </a:solidFill>
          <a:effectLst/>
          <a:latin typeface="+mn-lt"/>
          <a:ea typeface="+mn-ea"/>
          <a:cs typeface="+mn-cs"/>
        </a:defRPr>
      </a:lvl9pPr>
    </p:bodyStyle>
    <p:otherStyle>
      <a:defPPr>
        <a:defRPr lang="en-US"/>
      </a:defPPr>
      <a:lvl1pPr marL="0" algn="l" defTabSz="1122812" rtl="0" eaLnBrk="1" latinLnBrk="0" hangingPunct="1">
        <a:defRPr sz="2210" kern="1200">
          <a:solidFill>
            <a:schemeClr val="tx1"/>
          </a:solidFill>
          <a:latin typeface="+mn-lt"/>
          <a:ea typeface="+mn-ea"/>
          <a:cs typeface="+mn-cs"/>
        </a:defRPr>
      </a:lvl1pPr>
      <a:lvl2pPr marL="561406" algn="l" defTabSz="1122812" rtl="0" eaLnBrk="1" latinLnBrk="0" hangingPunct="1">
        <a:defRPr sz="2210" kern="1200">
          <a:solidFill>
            <a:schemeClr val="tx1"/>
          </a:solidFill>
          <a:latin typeface="+mn-lt"/>
          <a:ea typeface="+mn-ea"/>
          <a:cs typeface="+mn-cs"/>
        </a:defRPr>
      </a:lvl2pPr>
      <a:lvl3pPr marL="1122812" algn="l" defTabSz="1122812" rtl="0" eaLnBrk="1" latinLnBrk="0" hangingPunct="1">
        <a:defRPr sz="2210" kern="1200">
          <a:solidFill>
            <a:schemeClr val="tx1"/>
          </a:solidFill>
          <a:latin typeface="+mn-lt"/>
          <a:ea typeface="+mn-ea"/>
          <a:cs typeface="+mn-cs"/>
        </a:defRPr>
      </a:lvl3pPr>
      <a:lvl4pPr marL="1684218" algn="l" defTabSz="1122812" rtl="0" eaLnBrk="1" latinLnBrk="0" hangingPunct="1">
        <a:defRPr sz="2210" kern="1200">
          <a:solidFill>
            <a:schemeClr val="tx1"/>
          </a:solidFill>
          <a:latin typeface="+mn-lt"/>
          <a:ea typeface="+mn-ea"/>
          <a:cs typeface="+mn-cs"/>
        </a:defRPr>
      </a:lvl4pPr>
      <a:lvl5pPr marL="2245625" algn="l" defTabSz="1122812" rtl="0" eaLnBrk="1" latinLnBrk="0" hangingPunct="1">
        <a:defRPr sz="2210" kern="1200">
          <a:solidFill>
            <a:schemeClr val="tx1"/>
          </a:solidFill>
          <a:latin typeface="+mn-lt"/>
          <a:ea typeface="+mn-ea"/>
          <a:cs typeface="+mn-cs"/>
        </a:defRPr>
      </a:lvl5pPr>
      <a:lvl6pPr marL="2807030" algn="l" defTabSz="1122812" rtl="0" eaLnBrk="1" latinLnBrk="0" hangingPunct="1">
        <a:defRPr sz="2210" kern="1200">
          <a:solidFill>
            <a:schemeClr val="tx1"/>
          </a:solidFill>
          <a:latin typeface="+mn-lt"/>
          <a:ea typeface="+mn-ea"/>
          <a:cs typeface="+mn-cs"/>
        </a:defRPr>
      </a:lvl6pPr>
      <a:lvl7pPr marL="3368436" algn="l" defTabSz="1122812" rtl="0" eaLnBrk="1" latinLnBrk="0" hangingPunct="1">
        <a:defRPr sz="2210" kern="1200">
          <a:solidFill>
            <a:schemeClr val="tx1"/>
          </a:solidFill>
          <a:latin typeface="+mn-lt"/>
          <a:ea typeface="+mn-ea"/>
          <a:cs typeface="+mn-cs"/>
        </a:defRPr>
      </a:lvl7pPr>
      <a:lvl8pPr marL="3929842" algn="l" defTabSz="1122812" rtl="0" eaLnBrk="1" latinLnBrk="0" hangingPunct="1">
        <a:defRPr sz="2210" kern="1200">
          <a:solidFill>
            <a:schemeClr val="tx1"/>
          </a:solidFill>
          <a:latin typeface="+mn-lt"/>
          <a:ea typeface="+mn-ea"/>
          <a:cs typeface="+mn-cs"/>
        </a:defRPr>
      </a:lvl8pPr>
      <a:lvl9pPr marL="4491248" algn="l" defTabSz="1122812" rtl="0" eaLnBrk="1" latinLnBrk="0" hangingPunct="1">
        <a:defRPr sz="221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chart" Target="../charts/chart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rgbClr val="F6E6AC"/>
        </a:solidFill>
        <a:effectLst/>
      </p:bgPr>
    </p:bg>
    <p:spTree>
      <p:nvGrpSpPr>
        <p:cNvPr id="1" name=""/>
        <p:cNvGrpSpPr/>
        <p:nvPr/>
      </p:nvGrpSpPr>
      <p:grpSpPr>
        <a:xfrm>
          <a:off x="0" y="0"/>
          <a:ext cx="0" cy="0"/>
          <a:chOff x="0" y="0"/>
          <a:chExt cx="0" cy="0"/>
        </a:xfrm>
      </p:grpSpPr>
      <p:sp>
        <p:nvSpPr>
          <p:cNvPr id="3" name="Flowchart: Document 2">
            <a:extLst>
              <a:ext uri="{FF2B5EF4-FFF2-40B4-BE49-F238E27FC236}">
                <a16:creationId xmlns:a16="http://schemas.microsoft.com/office/drawing/2014/main" id="{6075C69B-E013-4717-87B7-BD2DD794A76D}"/>
              </a:ext>
            </a:extLst>
          </p:cNvPr>
          <p:cNvSpPr/>
          <p:nvPr/>
        </p:nvSpPr>
        <p:spPr>
          <a:xfrm>
            <a:off x="150316" y="160107"/>
            <a:ext cx="21095373" cy="3882247"/>
          </a:xfrm>
          <a:prstGeom prst="flowChartDocument">
            <a:avLst/>
          </a:prstGeom>
          <a:solidFill>
            <a:srgbClr val="FEC382">
              <a:alpha val="55000"/>
            </a:srgb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MY" sz="2500" dirty="0"/>
          </a:p>
        </p:txBody>
      </p:sp>
      <p:sp>
        <p:nvSpPr>
          <p:cNvPr id="26" name="Text Box 122">
            <a:extLst>
              <a:ext uri="{FF2B5EF4-FFF2-40B4-BE49-F238E27FC236}">
                <a16:creationId xmlns:a16="http://schemas.microsoft.com/office/drawing/2014/main" id="{82511CF9-405E-4736-B224-3F6A6BCB92F6}"/>
              </a:ext>
            </a:extLst>
          </p:cNvPr>
          <p:cNvSpPr txBox="1">
            <a:spLocks noChangeArrowheads="1"/>
          </p:cNvSpPr>
          <p:nvPr/>
        </p:nvSpPr>
        <p:spPr bwMode="auto">
          <a:xfrm>
            <a:off x="6754086" y="243016"/>
            <a:ext cx="14491604" cy="1520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17694" tIns="294235" rIns="117694" bIns="294235" anchor="ctr" anchorCtr="0">
            <a:spAutoFit/>
          </a:bodyPr>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r>
              <a:rPr lang="en-US" sz="6019" b="1" dirty="0">
                <a:latin typeface="Arial" panose="020B0604020202020204" pitchFamily="34" charset="0"/>
                <a:cs typeface="Arial" panose="020B0604020202020204" pitchFamily="34" charset="0"/>
              </a:rPr>
              <a:t>Avengers Monitoring System</a:t>
            </a:r>
          </a:p>
        </p:txBody>
      </p:sp>
      <p:sp>
        <p:nvSpPr>
          <p:cNvPr id="27" name="Text Box 123">
            <a:extLst>
              <a:ext uri="{FF2B5EF4-FFF2-40B4-BE49-F238E27FC236}">
                <a16:creationId xmlns:a16="http://schemas.microsoft.com/office/drawing/2014/main" id="{E2AF3FE0-7799-475E-BC4B-6A41A657D37C}"/>
              </a:ext>
            </a:extLst>
          </p:cNvPr>
          <p:cNvSpPr txBox="1">
            <a:spLocks noChangeArrowheads="1"/>
          </p:cNvSpPr>
          <p:nvPr/>
        </p:nvSpPr>
        <p:spPr bwMode="auto">
          <a:xfrm>
            <a:off x="6754085" y="1382477"/>
            <a:ext cx="14491604" cy="23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17694" tIns="117694" rIns="117694" bIns="117694" anchor="ctr" anchorCtr="0"/>
          <a:lstStyle>
            <a:lvl1pPr defTabSz="4389438" eaLnBrk="0" hangingPunct="0">
              <a:defRPr sz="2200">
                <a:solidFill>
                  <a:schemeClr val="tx1"/>
                </a:solidFill>
                <a:latin typeface="Arial" charset="0"/>
              </a:defRPr>
            </a:lvl1pPr>
            <a:lvl2pPr marL="742950" indent="-285750" defTabSz="4389438" eaLnBrk="0" hangingPunct="0">
              <a:defRPr sz="2200">
                <a:solidFill>
                  <a:schemeClr val="tx1"/>
                </a:solidFill>
                <a:latin typeface="Arial" charset="0"/>
              </a:defRPr>
            </a:lvl2pPr>
            <a:lvl3pPr marL="1143000" indent="-228600" defTabSz="4389438" eaLnBrk="0" hangingPunct="0">
              <a:defRPr sz="2200">
                <a:solidFill>
                  <a:schemeClr val="tx1"/>
                </a:solidFill>
                <a:latin typeface="Arial" charset="0"/>
              </a:defRPr>
            </a:lvl3pPr>
            <a:lvl4pPr marL="1600200" indent="-228600" defTabSz="4389438" eaLnBrk="0" hangingPunct="0">
              <a:defRPr sz="2200">
                <a:solidFill>
                  <a:schemeClr val="tx1"/>
                </a:solidFill>
                <a:latin typeface="Arial" charset="0"/>
              </a:defRPr>
            </a:lvl4pPr>
            <a:lvl5pPr marL="2057400" indent="-228600" defTabSz="4389438" eaLnBrk="0" hangingPunct="0">
              <a:defRPr sz="2200">
                <a:solidFill>
                  <a:schemeClr val="tx1"/>
                </a:solidFill>
                <a:latin typeface="Arial" charset="0"/>
              </a:defRPr>
            </a:lvl5pPr>
            <a:lvl6pPr marL="2514600" indent="-228600" defTabSz="4389438" eaLnBrk="0" fontAlgn="base" hangingPunct="0">
              <a:spcBef>
                <a:spcPct val="0"/>
              </a:spcBef>
              <a:spcAft>
                <a:spcPct val="0"/>
              </a:spcAft>
              <a:defRPr sz="2200">
                <a:solidFill>
                  <a:schemeClr val="tx1"/>
                </a:solidFill>
                <a:latin typeface="Arial" charset="0"/>
              </a:defRPr>
            </a:lvl6pPr>
            <a:lvl7pPr marL="2971800" indent="-228600" defTabSz="4389438" eaLnBrk="0" fontAlgn="base" hangingPunct="0">
              <a:spcBef>
                <a:spcPct val="0"/>
              </a:spcBef>
              <a:spcAft>
                <a:spcPct val="0"/>
              </a:spcAft>
              <a:defRPr sz="2200">
                <a:solidFill>
                  <a:schemeClr val="tx1"/>
                </a:solidFill>
                <a:latin typeface="Arial" charset="0"/>
              </a:defRPr>
            </a:lvl7pPr>
            <a:lvl8pPr marL="3429000" indent="-228600" defTabSz="4389438" eaLnBrk="0" fontAlgn="base" hangingPunct="0">
              <a:spcBef>
                <a:spcPct val="0"/>
              </a:spcBef>
              <a:spcAft>
                <a:spcPct val="0"/>
              </a:spcAft>
              <a:defRPr sz="2200">
                <a:solidFill>
                  <a:schemeClr val="tx1"/>
                </a:solidFill>
                <a:latin typeface="Arial" charset="0"/>
              </a:defRPr>
            </a:lvl8pPr>
            <a:lvl9pPr marL="3886200" indent="-228600" defTabSz="4389438" eaLnBrk="0" fontAlgn="base" hangingPunct="0">
              <a:spcBef>
                <a:spcPct val="0"/>
              </a:spcBef>
              <a:spcAft>
                <a:spcPct val="0"/>
              </a:spcAft>
              <a:defRPr sz="2200">
                <a:solidFill>
                  <a:schemeClr val="tx1"/>
                </a:solidFill>
                <a:latin typeface="Arial" charset="0"/>
              </a:defRPr>
            </a:lvl9pPr>
          </a:lstStyle>
          <a:p>
            <a:pPr algn="ctr" eaLnBrk="1" hangingPunct="1"/>
            <a:endParaRPr lang="en-US" sz="4012" b="1" dirty="0">
              <a:latin typeface="Arial" panose="020B0604020202020204" pitchFamily="34" charset="0"/>
              <a:cs typeface="Arial" panose="020B0604020202020204" pitchFamily="34" charset="0"/>
            </a:endParaRPr>
          </a:p>
          <a:p>
            <a:pPr algn="ctr" eaLnBrk="1" hangingPunct="1"/>
            <a:r>
              <a:rPr lang="en-US" sz="4012" b="1" dirty="0">
                <a:latin typeface="Arial" panose="020B0604020202020204" pitchFamily="34" charset="0"/>
                <a:cs typeface="Arial" panose="020B0604020202020204" pitchFamily="34" charset="0"/>
              </a:rPr>
              <a:t>Tony Stark, Loki Odinson, Bruce Banner</a:t>
            </a:r>
          </a:p>
          <a:p>
            <a:pPr algn="ctr" eaLnBrk="1" hangingPunct="1"/>
            <a:r>
              <a:rPr lang="en-US" sz="3611" b="1" dirty="0">
                <a:latin typeface="Arial" panose="020B0604020202020204" pitchFamily="34" charset="0"/>
                <a:cs typeface="Arial" panose="020B0604020202020204" pitchFamily="34" charset="0"/>
              </a:rPr>
              <a:t>BIT(Hons) in Information Security</a:t>
            </a:r>
          </a:p>
          <a:p>
            <a:pPr algn="ctr" eaLnBrk="1" hangingPunct="1"/>
            <a:r>
              <a:rPr lang="en-US" sz="4012" b="1" dirty="0">
                <a:latin typeface="Arial" panose="020B0604020202020204" pitchFamily="34" charset="0"/>
                <a:cs typeface="Arial" panose="020B0604020202020204" pitchFamily="34" charset="0"/>
              </a:rPr>
              <a:t>Supervisor: Nick Fury</a:t>
            </a:r>
            <a:endParaRPr lang="en-US" sz="4012" b="1" dirty="0"/>
          </a:p>
          <a:p>
            <a:pPr algn="ctr" eaLnBrk="1" hangingPunct="1"/>
            <a:endParaRPr lang="en-US" sz="4012" b="1" dirty="0">
              <a:solidFill>
                <a:schemeClr val="bg1"/>
              </a:solidFill>
              <a:latin typeface="+mj-lt"/>
            </a:endParaRPr>
          </a:p>
        </p:txBody>
      </p:sp>
      <p:sp>
        <p:nvSpPr>
          <p:cNvPr id="28" name="Rounded Rectangle 16">
            <a:extLst>
              <a:ext uri="{FF2B5EF4-FFF2-40B4-BE49-F238E27FC236}">
                <a16:creationId xmlns:a16="http://schemas.microsoft.com/office/drawing/2014/main" id="{6B83C691-7C11-4E2E-BF16-9DC63C51C6D5}"/>
              </a:ext>
            </a:extLst>
          </p:cNvPr>
          <p:cNvSpPr/>
          <p:nvPr/>
        </p:nvSpPr>
        <p:spPr>
          <a:xfrm>
            <a:off x="364596" y="6790604"/>
            <a:ext cx="10526662" cy="4101152"/>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r>
              <a:rPr lang="en-MY" sz="2809" dirty="0">
                <a:latin typeface="Times New Roman" panose="02020603050405020304" pitchFamily="18" charset="0"/>
                <a:cs typeface="Times New Roman" panose="02020603050405020304" pitchFamily="18" charset="0"/>
              </a:rPr>
              <a:t>A problem statement is a brief overview of the issues or problems existing in the concerned area. It is a clear, precise and succinct statement of the question or issue that is to be investigated with the goal of finding an answer or solution. There are 2 ways of stating a problem: </a:t>
            </a:r>
            <a:endParaRPr lang="en-MY" sz="1404" dirty="0">
              <a:latin typeface="Times New Roman" panose="02020603050405020304" pitchFamily="18" charset="0"/>
              <a:cs typeface="Times New Roman" panose="02020603050405020304" pitchFamily="18" charset="0"/>
            </a:endParaRPr>
          </a:p>
          <a:p>
            <a:pPr algn="just"/>
            <a:endParaRPr lang="en-MY" sz="1204" dirty="0">
              <a:latin typeface="Times New Roman" panose="02020603050405020304" pitchFamily="18" charset="0"/>
              <a:cs typeface="Times New Roman" panose="02020603050405020304" pitchFamily="18" charset="0"/>
            </a:endParaRPr>
          </a:p>
          <a:p>
            <a:pPr marL="331054" indent="-331054" algn="just">
              <a:buFont typeface="+mj-lt"/>
              <a:buAutoNum type="arabicPeriod"/>
            </a:pPr>
            <a:r>
              <a:rPr lang="en-MY" sz="2809" dirty="0">
                <a:latin typeface="Times New Roman" panose="02020603050405020304" pitchFamily="18" charset="0"/>
                <a:cs typeface="Times New Roman" panose="02020603050405020304" pitchFamily="18" charset="0"/>
              </a:rPr>
              <a:t>Posting question / questions </a:t>
            </a:r>
          </a:p>
          <a:p>
            <a:pPr marL="331054" indent="-331054" algn="just">
              <a:buFont typeface="+mj-lt"/>
              <a:buAutoNum type="arabicPeriod"/>
            </a:pPr>
            <a:r>
              <a:rPr lang="en-MY" sz="2809" dirty="0">
                <a:latin typeface="Times New Roman" panose="02020603050405020304" pitchFamily="18" charset="0"/>
                <a:cs typeface="Times New Roman" panose="02020603050405020304" pitchFamily="18" charset="0"/>
              </a:rPr>
              <a:t>Making declarative statement / statements</a:t>
            </a: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a:p>
            <a:pPr marL="331054" indent="-331054" algn="just">
              <a:buFont typeface="+mj-lt"/>
              <a:buAutoNum type="arabicPeriod"/>
            </a:pPr>
            <a:endParaRPr lang="en-MY" sz="2059" dirty="0">
              <a:latin typeface="Times New Roman" panose="02020603050405020304" pitchFamily="18" charset="0"/>
              <a:cs typeface="Times New Roman" panose="02020603050405020304" pitchFamily="18" charset="0"/>
            </a:endParaRPr>
          </a:p>
          <a:p>
            <a:pPr algn="just"/>
            <a:r>
              <a:rPr lang="en-MY" sz="2059" dirty="0">
                <a:latin typeface="Times New Roman" panose="02020603050405020304" pitchFamily="18" charset="0"/>
                <a:cs typeface="Times New Roman" panose="02020603050405020304" pitchFamily="18" charset="0"/>
              </a:rPr>
              <a:t>	</a:t>
            </a:r>
          </a:p>
          <a:p>
            <a:pPr algn="just"/>
            <a:endParaRPr lang="en-MY" sz="2059" dirty="0">
              <a:latin typeface="Times New Roman" panose="02020603050405020304" pitchFamily="18" charset="0"/>
              <a:cs typeface="Times New Roman" panose="02020603050405020304" pitchFamily="18" charset="0"/>
            </a:endParaRPr>
          </a:p>
        </p:txBody>
      </p:sp>
      <p:sp>
        <p:nvSpPr>
          <p:cNvPr id="29" name="Rectangle 45">
            <a:extLst>
              <a:ext uri="{FF2B5EF4-FFF2-40B4-BE49-F238E27FC236}">
                <a16:creationId xmlns:a16="http://schemas.microsoft.com/office/drawing/2014/main" id="{DD0D6802-8ACC-4B00-A7F6-56A5343EE144}"/>
              </a:ext>
            </a:extLst>
          </p:cNvPr>
          <p:cNvSpPr/>
          <p:nvPr/>
        </p:nvSpPr>
        <p:spPr>
          <a:xfrm>
            <a:off x="2796643" y="6814740"/>
            <a:ext cx="5988369" cy="45296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Problem Statement</a:t>
            </a:r>
          </a:p>
        </p:txBody>
      </p:sp>
      <p:sp>
        <p:nvSpPr>
          <p:cNvPr id="30" name="Rounded Rectangle 40">
            <a:extLst>
              <a:ext uri="{FF2B5EF4-FFF2-40B4-BE49-F238E27FC236}">
                <a16:creationId xmlns:a16="http://schemas.microsoft.com/office/drawing/2014/main" id="{63F9D9F8-C0C2-4677-89F5-C6067EE97015}"/>
              </a:ext>
            </a:extLst>
          </p:cNvPr>
          <p:cNvSpPr/>
          <p:nvPr/>
        </p:nvSpPr>
        <p:spPr>
          <a:xfrm>
            <a:off x="364593" y="11229666"/>
            <a:ext cx="10526663" cy="3710879"/>
          </a:xfrm>
          <a:prstGeom prst="roundRect">
            <a:avLst>
              <a:gd name="adj" fmla="val 14538"/>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endParaRPr lang="en-MY" sz="3210" dirty="0">
              <a:solidFill>
                <a:prstClr val="black"/>
              </a:solidFill>
              <a:latin typeface="Times New Roman" panose="02020603050405020304" pitchFamily="18" charset="0"/>
              <a:cs typeface="Times New Roman" panose="02020603050405020304" pitchFamily="18" charset="0"/>
            </a:endParaRPr>
          </a:p>
          <a:p>
            <a:pPr lvl="0"/>
            <a:r>
              <a:rPr lang="en-MY" sz="2809" dirty="0">
                <a:solidFill>
                  <a:prstClr val="black"/>
                </a:solidFill>
                <a:latin typeface="Times New Roman" panose="02020603050405020304" pitchFamily="18" charset="0"/>
                <a:cs typeface="Times New Roman" panose="02020603050405020304" pitchFamily="18" charset="0"/>
              </a:rPr>
              <a:t>This is a listing of the objectives which you wish to achieve in the project undertaken, showing how the project is able </a:t>
            </a:r>
            <a:r>
              <a:rPr lang="en-MY" sz="2809" b="1" dirty="0">
                <a:solidFill>
                  <a:prstClr val="black"/>
                </a:solidFill>
                <a:latin typeface="Times New Roman" panose="02020603050405020304" pitchFamily="18" charset="0"/>
                <a:cs typeface="Times New Roman" panose="02020603050405020304" pitchFamily="18" charset="0"/>
              </a:rPr>
              <a:t>to bring benefits to the organisation or users concerned</a:t>
            </a:r>
            <a:r>
              <a:rPr lang="en-MY" sz="2809" dirty="0">
                <a:solidFill>
                  <a:prstClr val="black"/>
                </a:solidFill>
                <a:latin typeface="Times New Roman" panose="02020603050405020304" pitchFamily="18" charset="0"/>
                <a:cs typeface="Times New Roman" panose="02020603050405020304" pitchFamily="18" charset="0"/>
              </a:rPr>
              <a:t>.  For research project, the primary objective should be coupled with the hypothesis of the study</a:t>
            </a:r>
            <a:r>
              <a:rPr lang="en-MY" sz="2809" b="1" dirty="0">
                <a:solidFill>
                  <a:prstClr val="black"/>
                </a:solidFill>
                <a:latin typeface="Times New Roman" panose="02020603050405020304" pitchFamily="18" charset="0"/>
                <a:cs typeface="Times New Roman" panose="02020603050405020304" pitchFamily="18" charset="0"/>
              </a:rPr>
              <a:t>. </a:t>
            </a:r>
          </a:p>
          <a:p>
            <a:pPr lvl="0"/>
            <a:endParaRPr lang="en-MY" sz="1003" b="1" dirty="0">
              <a:solidFill>
                <a:prstClr val="black"/>
              </a:solidFill>
              <a:latin typeface="Times New Roman" panose="02020603050405020304" pitchFamily="18" charset="0"/>
              <a:cs typeface="Times New Roman" panose="02020603050405020304" pitchFamily="18" charset="0"/>
            </a:endParaRPr>
          </a:p>
          <a:p>
            <a:pPr lvl="0"/>
            <a:r>
              <a:rPr lang="en-MY" sz="2809" b="1" dirty="0">
                <a:solidFill>
                  <a:prstClr val="black"/>
                </a:solidFill>
                <a:latin typeface="Times New Roman" panose="02020603050405020304" pitchFamily="18" charset="0"/>
                <a:cs typeface="Times New Roman" panose="02020603050405020304" pitchFamily="18" charset="0"/>
              </a:rPr>
              <a:t>List the objectives which you wish to achieve in the project undertaken </a:t>
            </a:r>
            <a:r>
              <a:rPr lang="en-MY" sz="2809" dirty="0">
                <a:solidFill>
                  <a:prstClr val="black"/>
                </a:solidFill>
                <a:latin typeface="Times New Roman" panose="02020603050405020304" pitchFamily="18" charset="0"/>
                <a:cs typeface="Times New Roman" panose="02020603050405020304" pitchFamily="18" charset="0"/>
              </a:rPr>
              <a:t>that define the specific aims of the study. </a:t>
            </a:r>
          </a:p>
        </p:txBody>
      </p:sp>
      <p:sp>
        <p:nvSpPr>
          <p:cNvPr id="31" name="Rectangle 45">
            <a:extLst>
              <a:ext uri="{FF2B5EF4-FFF2-40B4-BE49-F238E27FC236}">
                <a16:creationId xmlns:a16="http://schemas.microsoft.com/office/drawing/2014/main" id="{AF6BA543-9972-47B1-92E7-4F61546D7E9D}"/>
              </a:ext>
            </a:extLst>
          </p:cNvPr>
          <p:cNvSpPr/>
          <p:nvPr/>
        </p:nvSpPr>
        <p:spPr>
          <a:xfrm>
            <a:off x="3663126" y="11233887"/>
            <a:ext cx="4380310" cy="544765"/>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Objectives</a:t>
            </a:r>
          </a:p>
        </p:txBody>
      </p:sp>
      <p:sp>
        <p:nvSpPr>
          <p:cNvPr id="32" name="Rounded Rectangle 52">
            <a:extLst>
              <a:ext uri="{FF2B5EF4-FFF2-40B4-BE49-F238E27FC236}">
                <a16:creationId xmlns:a16="http://schemas.microsoft.com/office/drawing/2014/main" id="{3550BB62-529D-4AFF-95C5-991F5DB55BA9}"/>
              </a:ext>
            </a:extLst>
          </p:cNvPr>
          <p:cNvSpPr/>
          <p:nvPr/>
        </p:nvSpPr>
        <p:spPr>
          <a:xfrm>
            <a:off x="292184" y="15278457"/>
            <a:ext cx="10623208" cy="11899338"/>
          </a:xfrm>
          <a:prstGeom prst="roundRect">
            <a:avLst>
              <a:gd name="adj" fmla="val 6496"/>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MY" sz="3210" dirty="0">
              <a:latin typeface="Times New Roman" panose="02020603050405020304" pitchFamily="18" charset="0"/>
              <a:cs typeface="Times New Roman" panose="02020603050405020304" pitchFamily="18" charset="0"/>
            </a:endParaRPr>
          </a:p>
          <a:p>
            <a:pPr algn="just"/>
            <a:endParaRPr lang="en-MY" sz="802" dirty="0">
              <a:latin typeface="Times New Roman" panose="02020603050405020304" pitchFamily="18" charset="0"/>
              <a:cs typeface="Times New Roman" panose="02020603050405020304" pitchFamily="18" charset="0"/>
            </a:endParaRPr>
          </a:p>
          <a:p>
            <a:pPr algn="just"/>
            <a:r>
              <a:rPr lang="en-MY" sz="2809" dirty="0">
                <a:latin typeface="Times New Roman" panose="02020603050405020304" pitchFamily="18" charset="0"/>
                <a:cs typeface="Times New Roman" panose="02020603050405020304" pitchFamily="18" charset="0"/>
              </a:rPr>
              <a:t>Revisit the user-oriented problems and requirements in general, such as production functions, similar system information, problems confronted by the users, user objectives, and general constraints (business rules). You should describe the software development model such as waterfall, agile, spiral, etc in the subsequent sections. </a:t>
            </a:r>
          </a:p>
          <a:p>
            <a:pPr algn="just"/>
            <a:endParaRPr lang="en-MY" sz="2006" dirty="0">
              <a:latin typeface="Times New Roman" panose="02020603050405020304" pitchFamily="18" charset="0"/>
              <a:cs typeface="Times New Roman" panose="02020603050405020304" pitchFamily="18" charset="0"/>
            </a:endParaRPr>
          </a:p>
          <a:p>
            <a:pPr algn="just"/>
            <a:r>
              <a:rPr lang="en-MY" sz="2809" dirty="0">
                <a:latin typeface="Times New Roman" panose="02020603050405020304" pitchFamily="18" charset="0"/>
                <a:cs typeface="Times New Roman" panose="02020603050405020304" pitchFamily="18" charset="0"/>
              </a:rPr>
              <a:t>For a real-life, industrial-based project, the operation environment describes the various hardware and software that are required to run the software that will be developed for a particular organization.  You are required to provide some system architecture, basic configuration of the hardware, for example, server, terminals, network infrastructure etc to be used in that organization.  Software to be used may include the operating system, DBMS, development tools etc.  A specific number and specification details of both the hardware and software components are also required. A diagram showing the basic system architecture would be useful. For easy reading and understanding, the above should be presented in the form of a table</a:t>
            </a:r>
          </a:p>
          <a:p>
            <a:pPr algn="just"/>
            <a:endParaRPr lang="en-MY" sz="2006" dirty="0">
              <a:latin typeface="Times New Roman" panose="02020603050405020304" pitchFamily="18" charset="0"/>
              <a:cs typeface="Times New Roman" panose="02020603050405020304" pitchFamily="18" charset="0"/>
            </a:endParaRPr>
          </a:p>
          <a:p>
            <a:pPr algn="just"/>
            <a:r>
              <a:rPr lang="en-MY" sz="2809" dirty="0">
                <a:latin typeface="Times New Roman" panose="02020603050405020304" pitchFamily="18" charset="0"/>
                <a:cs typeface="Times New Roman" panose="02020603050405020304" pitchFamily="18" charset="0"/>
              </a:rPr>
              <a:t>For projects which are not ‘real-life’ or industrial-based, you are required to specify who the target customers or market will be, which includes the relevant industries, business model, nature of business, size of company, types of products and services etc that the software can be used.  The minimum system (hardware and software) requirements to run the software in an operation environment must also be included.</a:t>
            </a:r>
          </a:p>
        </p:txBody>
      </p:sp>
      <p:sp>
        <p:nvSpPr>
          <p:cNvPr id="33" name="Rectangle 45">
            <a:extLst>
              <a:ext uri="{FF2B5EF4-FFF2-40B4-BE49-F238E27FC236}">
                <a16:creationId xmlns:a16="http://schemas.microsoft.com/office/drawing/2014/main" id="{00E38DF4-C562-4DD2-BB64-EB7DF613A95B}"/>
              </a:ext>
            </a:extLst>
          </p:cNvPr>
          <p:cNvSpPr/>
          <p:nvPr/>
        </p:nvSpPr>
        <p:spPr>
          <a:xfrm>
            <a:off x="2674740" y="15303657"/>
            <a:ext cx="6357075" cy="625722"/>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Design and Methodology</a:t>
            </a:r>
          </a:p>
        </p:txBody>
      </p:sp>
      <p:sp>
        <p:nvSpPr>
          <p:cNvPr id="34" name="Rounded Rectangle 55">
            <a:extLst>
              <a:ext uri="{FF2B5EF4-FFF2-40B4-BE49-F238E27FC236}">
                <a16:creationId xmlns:a16="http://schemas.microsoft.com/office/drawing/2014/main" id="{D4D8F02E-FDB3-42A3-8587-D08B18496963}"/>
              </a:ext>
            </a:extLst>
          </p:cNvPr>
          <p:cNvSpPr/>
          <p:nvPr/>
        </p:nvSpPr>
        <p:spPr>
          <a:xfrm>
            <a:off x="11192926" y="6771939"/>
            <a:ext cx="9835695" cy="17012991"/>
          </a:xfrm>
          <a:prstGeom prst="roundRect">
            <a:avLst>
              <a:gd name="adj" fmla="val 5110"/>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lgn="just"/>
            <a:endParaRPr lang="en-MY" sz="2809" dirty="0">
              <a:solidFill>
                <a:prstClr val="black"/>
              </a:solidFill>
              <a:latin typeface="Times New Roman" panose="02020603050405020304" pitchFamily="18" charset="0"/>
              <a:cs typeface="Times New Roman" panose="02020603050405020304" pitchFamily="18" charset="0"/>
            </a:endParaRPr>
          </a:p>
          <a:p>
            <a:pPr lvl="0" algn="just"/>
            <a:endParaRPr lang="en-MY" sz="2809" dirty="0">
              <a:solidFill>
                <a:prstClr val="black"/>
              </a:solidFill>
              <a:latin typeface="Times New Roman" panose="02020603050405020304" pitchFamily="18" charset="0"/>
              <a:cs typeface="Times New Roman" panose="02020603050405020304" pitchFamily="18" charset="0"/>
            </a:endParaRPr>
          </a:p>
          <a:p>
            <a:pPr lvl="0" algn="just"/>
            <a:r>
              <a:rPr lang="en-MY" sz="2809" dirty="0">
                <a:solidFill>
                  <a:prstClr val="black"/>
                </a:solidFill>
                <a:latin typeface="Times New Roman" panose="02020603050405020304" pitchFamily="18" charset="0"/>
                <a:cs typeface="Times New Roman" panose="02020603050405020304" pitchFamily="18" charset="0"/>
              </a:rPr>
              <a:t>Describe the various software tools, hardware and other resources are used for constructing and testing the project.  You must identify and quantify the programming languages, databases, development tools, hardware, and other software to be used.</a:t>
            </a:r>
          </a:p>
          <a:p>
            <a:pPr lvl="0" algn="just"/>
            <a:endParaRPr lang="en-MY" sz="2006" dirty="0">
              <a:solidFill>
                <a:prstClr val="black"/>
              </a:solidFill>
              <a:latin typeface="Times New Roman" panose="02020603050405020304" pitchFamily="18" charset="0"/>
              <a:cs typeface="Times New Roman" panose="02020603050405020304" pitchFamily="18" charset="0"/>
            </a:endParaRPr>
          </a:p>
          <a:p>
            <a:pPr lvl="0" algn="just"/>
            <a:r>
              <a:rPr lang="en-MY" sz="2809" dirty="0">
                <a:solidFill>
                  <a:prstClr val="black"/>
                </a:solidFill>
                <a:latin typeface="Times New Roman" panose="02020603050405020304" pitchFamily="18" charset="0"/>
                <a:cs typeface="Times New Roman" panose="02020603050405020304" pitchFamily="18" charset="0"/>
              </a:rPr>
              <a:t>Present the design of the graphical user interfaces, hardware interfaces, communication interfaces, and software interfaces, if any. Describe the behavioural features that the specified functions must have, e.g. how reliable and usable is the system. Present the concrete functions of the system, such as process logic, tasks and algorithms, i.e. what the system can accomplish. </a:t>
            </a:r>
          </a:p>
          <a:p>
            <a:pPr lvl="0" algn="just"/>
            <a:endParaRPr lang="en-MY" sz="2006" dirty="0">
              <a:solidFill>
                <a:prstClr val="black"/>
              </a:solidFill>
              <a:latin typeface="Times New Roman" panose="02020603050405020304" pitchFamily="18" charset="0"/>
              <a:cs typeface="Times New Roman" panose="02020603050405020304" pitchFamily="18" charset="0"/>
            </a:endParaRPr>
          </a:p>
          <a:p>
            <a:pPr lvl="0" algn="just"/>
            <a:r>
              <a:rPr lang="en-MY" sz="2809" dirty="0">
                <a:solidFill>
                  <a:prstClr val="black"/>
                </a:solidFill>
                <a:latin typeface="Times New Roman" panose="02020603050405020304" pitchFamily="18" charset="0"/>
                <a:cs typeface="Times New Roman" panose="02020603050405020304" pitchFamily="18" charset="0"/>
              </a:rPr>
              <a:t>Discuss any problems faced and how you solve or reduce the impact of the problems. You should include any </a:t>
            </a:r>
            <a:r>
              <a:rPr lang="en-MY" sz="2809" b="1" dirty="0">
                <a:solidFill>
                  <a:prstClr val="black"/>
                </a:solidFill>
                <a:latin typeface="Times New Roman" panose="02020603050405020304" pitchFamily="18" charset="0"/>
                <a:cs typeface="Times New Roman" panose="02020603050405020304" pitchFamily="18" charset="0"/>
              </a:rPr>
              <a:t>innovative or creative ideas </a:t>
            </a:r>
            <a:r>
              <a:rPr lang="en-MY" sz="2809" dirty="0">
                <a:solidFill>
                  <a:prstClr val="black"/>
                </a:solidFill>
                <a:latin typeface="Times New Roman" panose="02020603050405020304" pitchFamily="18" charset="0"/>
                <a:cs typeface="Times New Roman" panose="02020603050405020304" pitchFamily="18" charset="0"/>
              </a:rPr>
              <a:t>used for your project. </a:t>
            </a:r>
          </a:p>
          <a:p>
            <a:pPr lvl="0" algn="just"/>
            <a:endParaRPr lang="en-MY" sz="2006" dirty="0">
              <a:solidFill>
                <a:prstClr val="black"/>
              </a:solidFill>
              <a:latin typeface="Times New Roman" panose="02020603050405020304" pitchFamily="18" charset="0"/>
              <a:cs typeface="Times New Roman" panose="02020603050405020304" pitchFamily="18" charset="0"/>
            </a:endParaRPr>
          </a:p>
          <a:p>
            <a:pPr lvl="0" algn="just"/>
            <a:r>
              <a:rPr lang="en-MY" sz="2809" dirty="0">
                <a:solidFill>
                  <a:prstClr val="black"/>
                </a:solidFill>
                <a:latin typeface="Times New Roman" panose="02020603050405020304" pitchFamily="18" charset="0"/>
                <a:cs typeface="Times New Roman" panose="02020603050405020304" pitchFamily="18" charset="0"/>
              </a:rPr>
              <a:t>All tables must be labelled with proper captions, placed on top of the table and centralized as shown in </a:t>
            </a:r>
            <a:r>
              <a:rPr lang="en-MY" sz="2809" b="1" dirty="0">
                <a:solidFill>
                  <a:prstClr val="black"/>
                </a:solidFill>
                <a:latin typeface="Times New Roman" panose="02020603050405020304" pitchFamily="18" charset="0"/>
                <a:cs typeface="Times New Roman" panose="02020603050405020304" pitchFamily="18" charset="0"/>
              </a:rPr>
              <a:t>Table 1</a:t>
            </a:r>
            <a:r>
              <a:rPr lang="en-MY" sz="2809" dirty="0">
                <a:solidFill>
                  <a:prstClr val="black"/>
                </a:solidFill>
                <a:latin typeface="Times New Roman" panose="02020603050405020304" pitchFamily="18" charset="0"/>
                <a:cs typeface="Times New Roman" panose="02020603050405020304" pitchFamily="18" charset="0"/>
              </a:rPr>
              <a:t> below.</a:t>
            </a:r>
          </a:p>
          <a:p>
            <a:pPr lvl="0" algn="just"/>
            <a:endParaRPr lang="en-US" sz="1806" dirty="0">
              <a:solidFill>
                <a:prstClr val="black"/>
              </a:solidFill>
              <a:latin typeface="Times New Roman" panose="02020603050405020304" pitchFamily="18" charset="0"/>
              <a:cs typeface="Times New Roman" panose="02020603050405020304" pitchFamily="18" charset="0"/>
            </a:endParaRPr>
          </a:p>
          <a:p>
            <a:pPr lvl="0" algn="ctr"/>
            <a:r>
              <a:rPr lang="en-MY" sz="2809" b="1" dirty="0">
                <a:solidFill>
                  <a:prstClr val="black"/>
                </a:solidFill>
                <a:latin typeface="Times New Roman" panose="02020603050405020304" pitchFamily="18" charset="0"/>
                <a:cs typeface="Times New Roman" panose="02020603050405020304" pitchFamily="18" charset="0"/>
              </a:rPr>
              <a:t>			Table 1</a:t>
            </a:r>
            <a:r>
              <a:rPr lang="en-MY" sz="2809" dirty="0">
                <a:solidFill>
                  <a:prstClr val="black"/>
                </a:solidFill>
                <a:latin typeface="Times New Roman" panose="02020603050405020304" pitchFamily="18" charset="0"/>
                <a:cs typeface="Times New Roman" panose="02020603050405020304" pitchFamily="18" charset="0"/>
              </a:rPr>
              <a:t>: Example of Table</a:t>
            </a:r>
            <a:r>
              <a:rPr lang="en-MY" sz="2500" dirty="0">
                <a:solidFill>
                  <a:prstClr val="black"/>
                </a:solidFill>
                <a:latin typeface="Times New Roman" panose="02020603050405020304" pitchFamily="18" charset="0"/>
                <a:cs typeface="Times New Roman" panose="02020603050405020304" pitchFamily="18" charset="0"/>
              </a:rPr>
              <a:t>														</a:t>
            </a:r>
            <a:endParaRPr lang="en-US" sz="2500" b="1" dirty="0">
              <a:solidFill>
                <a:prstClr val="black"/>
              </a:solidFill>
              <a:latin typeface="Times New Roman" panose="02020603050405020304" pitchFamily="18" charset="0"/>
              <a:cs typeface="Times New Roman" panose="02020603050405020304" pitchFamily="18" charset="0"/>
            </a:endParaRPr>
          </a:p>
          <a:p>
            <a:pPr lvl="0" algn="just"/>
            <a:endParaRPr lang="en-US" sz="2500" b="1" dirty="0">
              <a:solidFill>
                <a:prstClr val="black"/>
              </a:solidFill>
              <a:latin typeface="Times New Roman" panose="02020603050405020304" pitchFamily="18" charset="0"/>
              <a:cs typeface="Times New Roman" panose="02020603050405020304" pitchFamily="18" charset="0"/>
            </a:endParaRPr>
          </a:p>
          <a:p>
            <a:pPr lvl="0" algn="just"/>
            <a:endParaRPr lang="en-US" sz="2500" b="1" dirty="0">
              <a:solidFill>
                <a:prstClr val="black"/>
              </a:solidFill>
              <a:latin typeface="Times New Roman" panose="02020603050405020304" pitchFamily="18" charset="0"/>
              <a:cs typeface="Times New Roman" panose="02020603050405020304" pitchFamily="18" charset="0"/>
            </a:endParaRPr>
          </a:p>
          <a:p>
            <a:pPr lvl="0" algn="just"/>
            <a:endParaRPr lang="en-US" sz="2500" b="1"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809" dirty="0">
              <a:solidFill>
                <a:prstClr val="black"/>
              </a:solidFill>
              <a:latin typeface="Times New Roman" panose="02020603050405020304" pitchFamily="18" charset="0"/>
              <a:cs typeface="Times New Roman" panose="02020603050405020304" pitchFamily="18" charset="0"/>
            </a:endParaRPr>
          </a:p>
          <a:p>
            <a:pPr lvl="0" algn="just"/>
            <a:r>
              <a:rPr lang="en-MY" sz="2809" dirty="0">
                <a:solidFill>
                  <a:prstClr val="black"/>
                </a:solidFill>
                <a:latin typeface="Times New Roman" panose="02020603050405020304" pitchFamily="18" charset="0"/>
                <a:cs typeface="Times New Roman" panose="02020603050405020304" pitchFamily="18" charset="0"/>
              </a:rPr>
              <a:t>Similar to table, all figures must be labelled with proper captions, placed below of the figure and centralized, as shown in </a:t>
            </a:r>
            <a:r>
              <a:rPr lang="en-MY" sz="2809" b="1" dirty="0">
                <a:solidFill>
                  <a:prstClr val="black"/>
                </a:solidFill>
                <a:latin typeface="Times New Roman" panose="02020603050405020304" pitchFamily="18" charset="0"/>
                <a:cs typeface="Times New Roman" panose="02020603050405020304" pitchFamily="18" charset="0"/>
              </a:rPr>
              <a:t>Figure 1</a:t>
            </a:r>
            <a:r>
              <a:rPr lang="en-MY" sz="2809" dirty="0">
                <a:solidFill>
                  <a:prstClr val="black"/>
                </a:solidFill>
                <a:latin typeface="Times New Roman" panose="02020603050405020304" pitchFamily="18" charset="0"/>
                <a:cs typeface="Times New Roman" panose="02020603050405020304" pitchFamily="18" charset="0"/>
              </a:rPr>
              <a:t>.</a:t>
            </a: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just"/>
            <a:endParaRPr lang="en-MY" sz="2500" dirty="0">
              <a:solidFill>
                <a:prstClr val="black"/>
              </a:solidFill>
              <a:latin typeface="Times New Roman" panose="02020603050405020304" pitchFamily="18" charset="0"/>
              <a:cs typeface="Times New Roman" panose="02020603050405020304" pitchFamily="18" charset="0"/>
            </a:endParaRPr>
          </a:p>
          <a:p>
            <a:pPr lvl="0" algn="ctr"/>
            <a:endParaRPr lang="en-MY" sz="2500" b="1" dirty="0">
              <a:solidFill>
                <a:prstClr val="black"/>
              </a:solidFill>
              <a:latin typeface="Times New Roman" panose="02020603050405020304" pitchFamily="18" charset="0"/>
              <a:cs typeface="Times New Roman" panose="02020603050405020304" pitchFamily="18" charset="0"/>
            </a:endParaRPr>
          </a:p>
          <a:p>
            <a:pPr lvl="0" algn="ctr"/>
            <a:endParaRPr lang="en-MY" sz="2500" b="1" dirty="0">
              <a:solidFill>
                <a:prstClr val="black"/>
              </a:solidFill>
              <a:latin typeface="Times New Roman" panose="02020603050405020304" pitchFamily="18" charset="0"/>
              <a:cs typeface="Times New Roman" panose="02020603050405020304" pitchFamily="18" charset="0"/>
            </a:endParaRPr>
          </a:p>
          <a:p>
            <a:pPr lvl="0" algn="ctr"/>
            <a:endParaRPr lang="en-MY" sz="2500" b="1" dirty="0">
              <a:solidFill>
                <a:prstClr val="black"/>
              </a:solidFill>
              <a:latin typeface="Times New Roman" panose="02020603050405020304" pitchFamily="18" charset="0"/>
              <a:cs typeface="Times New Roman" panose="02020603050405020304" pitchFamily="18" charset="0"/>
            </a:endParaRPr>
          </a:p>
          <a:p>
            <a:pPr lvl="0" algn="ctr"/>
            <a:endParaRPr lang="en-MY" sz="2809" b="1" dirty="0">
              <a:solidFill>
                <a:prstClr val="black"/>
              </a:solidFill>
              <a:latin typeface="Times New Roman" panose="02020603050405020304" pitchFamily="18" charset="0"/>
              <a:cs typeface="Times New Roman" panose="02020603050405020304" pitchFamily="18" charset="0"/>
            </a:endParaRPr>
          </a:p>
          <a:p>
            <a:pPr lvl="0" algn="ctr"/>
            <a:r>
              <a:rPr lang="en-MY" sz="2809" b="1" dirty="0">
                <a:solidFill>
                  <a:prstClr val="black"/>
                </a:solidFill>
                <a:latin typeface="Times New Roman" panose="02020603050405020304" pitchFamily="18" charset="0"/>
                <a:cs typeface="Times New Roman" panose="02020603050405020304" pitchFamily="18" charset="0"/>
              </a:rPr>
              <a:t>Figure 1: </a:t>
            </a:r>
            <a:r>
              <a:rPr lang="en-MY" sz="2809" dirty="0">
                <a:solidFill>
                  <a:prstClr val="black"/>
                </a:solidFill>
                <a:latin typeface="Times New Roman" panose="02020603050405020304" pitchFamily="18" charset="0"/>
                <a:cs typeface="Times New Roman" panose="02020603050405020304" pitchFamily="18" charset="0"/>
              </a:rPr>
              <a:t>Example of Figure</a:t>
            </a:r>
            <a:r>
              <a:rPr lang="en-US" sz="2809" dirty="0">
                <a:latin typeface="Times New Roman" panose="02020603050405020304" pitchFamily="18" charset="0"/>
                <a:cs typeface="Times New Roman" panose="02020603050405020304" pitchFamily="18" charset="0"/>
              </a:rPr>
              <a:t>		</a:t>
            </a:r>
            <a:r>
              <a:rPr lang="en-US" sz="2500" dirty="0">
                <a:latin typeface="Times New Roman" panose="02020603050405020304" pitchFamily="18" charset="0"/>
                <a:cs typeface="Times New Roman" panose="02020603050405020304" pitchFamily="18" charset="0"/>
              </a:rPr>
              <a:t>		</a:t>
            </a:r>
          </a:p>
        </p:txBody>
      </p:sp>
      <p:sp>
        <p:nvSpPr>
          <p:cNvPr id="35" name="Rectangle 45">
            <a:extLst>
              <a:ext uri="{FF2B5EF4-FFF2-40B4-BE49-F238E27FC236}">
                <a16:creationId xmlns:a16="http://schemas.microsoft.com/office/drawing/2014/main" id="{732D269E-EAED-46D8-B029-93EC1C182997}"/>
              </a:ext>
            </a:extLst>
          </p:cNvPr>
          <p:cNvSpPr/>
          <p:nvPr/>
        </p:nvSpPr>
        <p:spPr>
          <a:xfrm>
            <a:off x="12540346" y="6810420"/>
            <a:ext cx="6768407" cy="669759"/>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Construction and Testing</a:t>
            </a:r>
          </a:p>
        </p:txBody>
      </p:sp>
      <p:sp>
        <p:nvSpPr>
          <p:cNvPr id="38" name="Rounded Rectangle 99">
            <a:extLst>
              <a:ext uri="{FF2B5EF4-FFF2-40B4-BE49-F238E27FC236}">
                <a16:creationId xmlns:a16="http://schemas.microsoft.com/office/drawing/2014/main" id="{A73AA9CA-E542-4E1D-AC89-2F72ED7DF51F}"/>
              </a:ext>
            </a:extLst>
          </p:cNvPr>
          <p:cNvSpPr/>
          <p:nvPr/>
        </p:nvSpPr>
        <p:spPr>
          <a:xfrm>
            <a:off x="340457" y="27428386"/>
            <a:ext cx="20704942" cy="2514141"/>
          </a:xfrm>
          <a:prstGeom prst="roundRect">
            <a:avLst>
              <a:gd name="adj" fmla="val 2524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2059" dirty="0">
              <a:latin typeface="Times New Roman" panose="02020603050405020304" pitchFamily="18" charset="0"/>
              <a:cs typeface="Times New Roman" panose="02020603050405020304" pitchFamily="18" charset="0"/>
            </a:endParaRPr>
          </a:p>
          <a:p>
            <a:pPr algn="just"/>
            <a:endParaRPr lang="en-US" sz="2809" dirty="0">
              <a:latin typeface="Times New Roman" panose="02020603050405020304" pitchFamily="18" charset="0"/>
              <a:cs typeface="Times New Roman" panose="02020603050405020304" pitchFamily="18" charset="0"/>
            </a:endParaRPr>
          </a:p>
          <a:p>
            <a:pPr algn="just"/>
            <a:r>
              <a:rPr lang="en-MY" sz="2809" dirty="0">
                <a:latin typeface="Times New Roman" panose="02020603050405020304" pitchFamily="18" charset="0"/>
                <a:cs typeface="Times New Roman" panose="02020603050405020304" pitchFamily="18" charset="0"/>
              </a:rPr>
              <a:t>The conclusions section should relate directly to the objectives, and sum up the essential features of your work. In this section, you should:</a:t>
            </a:r>
          </a:p>
          <a:p>
            <a:pPr marL="331054" indent="-331054" algn="just">
              <a:buFont typeface="+mj-lt"/>
              <a:buAutoNum type="arabicPeriod"/>
            </a:pPr>
            <a:r>
              <a:rPr lang="en-MY" sz="2809" dirty="0">
                <a:latin typeface="Times New Roman" panose="02020603050405020304" pitchFamily="18" charset="0"/>
                <a:cs typeface="Times New Roman" panose="02020603050405020304" pitchFamily="18" charset="0"/>
              </a:rPr>
              <a:t>State whether you have achieved your objectives</a:t>
            </a:r>
          </a:p>
          <a:p>
            <a:pPr marL="331054" indent="-331054" algn="just">
              <a:buFont typeface="+mj-lt"/>
              <a:buAutoNum type="arabicPeriod"/>
            </a:pPr>
            <a:r>
              <a:rPr lang="en-MY" sz="2809" dirty="0">
                <a:latin typeface="Times New Roman" panose="02020603050405020304" pitchFamily="18" charset="0"/>
                <a:cs typeface="Times New Roman" panose="02020603050405020304" pitchFamily="18" charset="0"/>
              </a:rPr>
              <a:t>Give a brief summary of the project design</a:t>
            </a:r>
            <a:endParaRPr lang="en-US" sz="2809" dirty="0">
              <a:latin typeface="Times New Roman" panose="02020603050405020304" pitchFamily="18" charset="0"/>
              <a:cs typeface="Times New Roman" panose="02020603050405020304" pitchFamily="18" charset="0"/>
            </a:endParaRPr>
          </a:p>
          <a:p>
            <a:pPr marL="331054" indent="-331054" algn="just">
              <a:buFont typeface="+mj-lt"/>
              <a:buAutoNum type="arabicPeriod"/>
            </a:pPr>
            <a:r>
              <a:rPr lang="en-MY" sz="2809" dirty="0">
                <a:latin typeface="Times New Roman" panose="02020603050405020304" pitchFamily="18" charset="0"/>
                <a:cs typeface="Times New Roman" panose="02020603050405020304" pitchFamily="18" charset="0"/>
              </a:rPr>
              <a:t>Highlight the project outputs.</a:t>
            </a:r>
            <a:endParaRPr lang="en-US" sz="2809" dirty="0">
              <a:latin typeface="Times New Roman" panose="02020603050405020304" pitchFamily="18" charset="0"/>
              <a:cs typeface="Times New Roman" panose="02020603050405020304" pitchFamily="18" charset="0"/>
            </a:endParaRPr>
          </a:p>
          <a:p>
            <a:pPr algn="just"/>
            <a:endParaRPr lang="en-US" sz="2059" dirty="0">
              <a:latin typeface="Times New Roman" panose="02020603050405020304" pitchFamily="18" charset="0"/>
              <a:cs typeface="Times New Roman" panose="02020603050405020304" pitchFamily="18" charset="0"/>
            </a:endParaRPr>
          </a:p>
        </p:txBody>
      </p:sp>
      <p:sp>
        <p:nvSpPr>
          <p:cNvPr id="40" name="Rectangle 45">
            <a:extLst>
              <a:ext uri="{FF2B5EF4-FFF2-40B4-BE49-F238E27FC236}">
                <a16:creationId xmlns:a16="http://schemas.microsoft.com/office/drawing/2014/main" id="{76CEA224-011D-4C17-B040-B24A366DB603}"/>
              </a:ext>
            </a:extLst>
          </p:cNvPr>
          <p:cNvSpPr/>
          <p:nvPr/>
        </p:nvSpPr>
        <p:spPr>
          <a:xfrm>
            <a:off x="8183691" y="27443297"/>
            <a:ext cx="4719126" cy="568011"/>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Conclusion</a:t>
            </a:r>
          </a:p>
        </p:txBody>
      </p:sp>
      <p:sp>
        <p:nvSpPr>
          <p:cNvPr id="43" name="Rounded Rectangle 105">
            <a:extLst>
              <a:ext uri="{FF2B5EF4-FFF2-40B4-BE49-F238E27FC236}">
                <a16:creationId xmlns:a16="http://schemas.microsoft.com/office/drawing/2014/main" id="{4A11D9AC-7DFD-4812-96DC-D00341408C6B}"/>
              </a:ext>
            </a:extLst>
          </p:cNvPr>
          <p:cNvSpPr/>
          <p:nvPr/>
        </p:nvSpPr>
        <p:spPr>
          <a:xfrm>
            <a:off x="11192929" y="24035520"/>
            <a:ext cx="9852473" cy="3142273"/>
          </a:xfrm>
          <a:prstGeom prst="roundRect">
            <a:avLst>
              <a:gd name="adj" fmla="val 18379"/>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lvl="0" algn="just"/>
            <a:endParaRPr lang="en-US" sz="3169" dirty="0">
              <a:solidFill>
                <a:prstClr val="black"/>
              </a:solidFill>
              <a:latin typeface="Times New Roman" panose="02020603050405020304" pitchFamily="18" charset="0"/>
              <a:cs typeface="Times New Roman" panose="02020603050405020304" pitchFamily="18" charset="0"/>
            </a:endParaRPr>
          </a:p>
          <a:p>
            <a:pPr lvl="0" algn="just"/>
            <a:r>
              <a:rPr lang="en-US" sz="2809" dirty="0">
                <a:solidFill>
                  <a:prstClr val="black"/>
                </a:solidFill>
                <a:latin typeface="Times New Roman" panose="02020603050405020304" pitchFamily="18" charset="0"/>
                <a:cs typeface="Times New Roman" panose="02020603050405020304" pitchFamily="18" charset="0"/>
              </a:rPr>
              <a:t>You should elaborate how your project brings contribution, including but not limited to:</a:t>
            </a:r>
          </a:p>
          <a:p>
            <a:pPr marL="331054" indent="-331054" algn="just">
              <a:buFont typeface="+mj-lt"/>
              <a:buAutoNum type="arabicPeriod"/>
            </a:pPr>
            <a:r>
              <a:rPr lang="en-MY" sz="2809" b="1" dirty="0">
                <a:solidFill>
                  <a:prstClr val="black"/>
                </a:solidFill>
                <a:latin typeface="Times New Roman" panose="02020603050405020304" pitchFamily="18" charset="0"/>
                <a:cs typeface="Times New Roman" panose="02020603050405020304" pitchFamily="18" charset="0"/>
              </a:rPr>
              <a:t>commercialization values, </a:t>
            </a:r>
            <a:endParaRPr lang="en-US" sz="2809" dirty="0">
              <a:solidFill>
                <a:prstClr val="black"/>
              </a:solidFill>
              <a:latin typeface="Times New Roman" panose="02020603050405020304" pitchFamily="18" charset="0"/>
              <a:cs typeface="Times New Roman" panose="02020603050405020304" pitchFamily="18" charset="0"/>
            </a:endParaRPr>
          </a:p>
          <a:p>
            <a:pPr marL="331054" indent="-331054" algn="just">
              <a:buFont typeface="+mj-lt"/>
              <a:buAutoNum type="arabicPeriod"/>
            </a:pPr>
            <a:r>
              <a:rPr lang="en-MY" sz="2809" b="1" dirty="0">
                <a:solidFill>
                  <a:prstClr val="black"/>
                </a:solidFill>
                <a:latin typeface="Times New Roman" panose="02020603050405020304" pitchFamily="18" charset="0"/>
                <a:cs typeface="Times New Roman" panose="02020603050405020304" pitchFamily="18" charset="0"/>
              </a:rPr>
              <a:t>social responsibility, </a:t>
            </a:r>
            <a:r>
              <a:rPr lang="en-MY" sz="2809" dirty="0">
                <a:solidFill>
                  <a:prstClr val="black"/>
                </a:solidFill>
                <a:latin typeface="Times New Roman" panose="02020603050405020304" pitchFamily="18" charset="0"/>
                <a:cs typeface="Times New Roman" panose="02020603050405020304" pitchFamily="18" charset="0"/>
              </a:rPr>
              <a:t>and</a:t>
            </a:r>
            <a:endParaRPr lang="en-US" sz="2809" dirty="0">
              <a:latin typeface="Times New Roman" panose="02020603050405020304" pitchFamily="18" charset="0"/>
              <a:cs typeface="Times New Roman" panose="02020603050405020304" pitchFamily="18" charset="0"/>
            </a:endParaRPr>
          </a:p>
          <a:p>
            <a:pPr marL="331054" indent="-331054" algn="just">
              <a:buFont typeface="+mj-lt"/>
              <a:buAutoNum type="arabicPeriod"/>
            </a:pPr>
            <a:r>
              <a:rPr lang="en-MY" sz="2809" b="1" dirty="0">
                <a:latin typeface="Times New Roman" panose="02020603050405020304" pitchFamily="18" charset="0"/>
                <a:cs typeface="Times New Roman" panose="02020603050405020304" pitchFamily="18" charset="0"/>
              </a:rPr>
              <a:t>technical awesomeness</a:t>
            </a:r>
            <a:r>
              <a:rPr lang="en-MY" sz="2809" dirty="0">
                <a:latin typeface="Times New Roman" panose="02020603050405020304" pitchFamily="18" charset="0"/>
                <a:cs typeface="Times New Roman" panose="02020603050405020304" pitchFamily="18" charset="0"/>
              </a:rPr>
              <a:t>.</a:t>
            </a:r>
            <a:endParaRPr lang="en-US" sz="2809" dirty="0">
              <a:latin typeface="Times New Roman" panose="02020603050405020304" pitchFamily="18" charset="0"/>
              <a:cs typeface="Times New Roman" panose="02020603050405020304" pitchFamily="18" charset="0"/>
            </a:endParaRPr>
          </a:p>
        </p:txBody>
      </p:sp>
      <p:sp>
        <p:nvSpPr>
          <p:cNvPr id="44" name="Rectangle 45">
            <a:extLst>
              <a:ext uri="{FF2B5EF4-FFF2-40B4-BE49-F238E27FC236}">
                <a16:creationId xmlns:a16="http://schemas.microsoft.com/office/drawing/2014/main" id="{949CD7AD-B889-43E8-A6DF-BF2E82F93177}"/>
              </a:ext>
            </a:extLst>
          </p:cNvPr>
          <p:cNvSpPr/>
          <p:nvPr/>
        </p:nvSpPr>
        <p:spPr>
          <a:xfrm>
            <a:off x="13644670" y="24136583"/>
            <a:ext cx="5078020" cy="626648"/>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012" b="1" dirty="0">
                <a:solidFill>
                  <a:schemeClr val="accent3">
                    <a:lumMod val="20000"/>
                    <a:lumOff val="80000"/>
                  </a:schemeClr>
                </a:solidFill>
              </a:rPr>
              <a:t>Contribution</a:t>
            </a:r>
          </a:p>
        </p:txBody>
      </p:sp>
      <p:sp>
        <p:nvSpPr>
          <p:cNvPr id="46" name="Rounded Rectangle 92">
            <a:extLst>
              <a:ext uri="{FF2B5EF4-FFF2-40B4-BE49-F238E27FC236}">
                <a16:creationId xmlns:a16="http://schemas.microsoft.com/office/drawing/2014/main" id="{37F320E0-F1AA-4502-9EB4-42E1196815D4}"/>
              </a:ext>
            </a:extLst>
          </p:cNvPr>
          <p:cNvSpPr/>
          <p:nvPr/>
        </p:nvSpPr>
        <p:spPr>
          <a:xfrm>
            <a:off x="300622" y="4171988"/>
            <a:ext cx="20727998" cy="2323817"/>
          </a:xfrm>
          <a:prstGeom prst="roundRect">
            <a:avLst>
              <a:gd name="adj" fmla="val 8925"/>
            </a:avLst>
          </a:prstGeom>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just"/>
            <a:endParaRPr lang="en-MY" sz="2500" dirty="0">
              <a:latin typeface="Times New Roman" panose="02020603050405020304" pitchFamily="18" charset="0"/>
              <a:cs typeface="Times New Roman" panose="02020603050405020304" pitchFamily="18" charset="0"/>
            </a:endParaRPr>
          </a:p>
          <a:p>
            <a:pPr lvl="0" algn="just"/>
            <a:r>
              <a:rPr lang="en-MY" sz="2809" dirty="0">
                <a:solidFill>
                  <a:prstClr val="black"/>
                </a:solidFill>
                <a:latin typeface="Times New Roman" panose="02020603050405020304" pitchFamily="18" charset="0"/>
                <a:cs typeface="Times New Roman" panose="02020603050405020304" pitchFamily="18" charset="0"/>
              </a:rPr>
              <a:t>An abstract is generally quite brief. In a computer science/information technology related paper, it should in most cases include the following sections: </a:t>
            </a:r>
            <a:r>
              <a:rPr lang="en-MY" sz="2809" b="1" dirty="0">
                <a:solidFill>
                  <a:prstClr val="black"/>
                </a:solidFill>
                <a:latin typeface="Times New Roman" panose="02020603050405020304" pitchFamily="18" charset="0"/>
                <a:cs typeface="Times New Roman" panose="02020603050405020304" pitchFamily="18" charset="0"/>
              </a:rPr>
              <a:t>Problem Statement, Objectives, Design and Methodology, Construction and Testing, Contribution, and Conclusions.</a:t>
            </a:r>
            <a:r>
              <a:rPr lang="en-MY" sz="2809" dirty="0">
                <a:solidFill>
                  <a:prstClr val="black"/>
                </a:solidFill>
                <a:latin typeface="Times New Roman" panose="02020603050405020304" pitchFamily="18" charset="0"/>
                <a:cs typeface="Times New Roman" panose="02020603050405020304" pitchFamily="18" charset="0"/>
              </a:rPr>
              <a:t> Each section is typically a single sentence. In particular, the parts may be merged or spread among a set of sentences. </a:t>
            </a:r>
            <a:endParaRPr lang="en-GB" sz="2809" dirty="0">
              <a:solidFill>
                <a:prstClr val="black"/>
              </a:solidFill>
              <a:latin typeface="Times New Roman" panose="02020603050405020304" pitchFamily="18" charset="0"/>
              <a:cs typeface="Times New Roman" panose="02020603050405020304" pitchFamily="18" charset="0"/>
            </a:endParaRPr>
          </a:p>
        </p:txBody>
      </p:sp>
      <p:sp>
        <p:nvSpPr>
          <p:cNvPr id="47" name="Rectangle 45">
            <a:extLst>
              <a:ext uri="{FF2B5EF4-FFF2-40B4-BE49-F238E27FC236}">
                <a16:creationId xmlns:a16="http://schemas.microsoft.com/office/drawing/2014/main" id="{F0A059E9-EADC-4F4D-9143-6C93CCA91B02}"/>
              </a:ext>
            </a:extLst>
          </p:cNvPr>
          <p:cNvSpPr/>
          <p:nvPr/>
        </p:nvSpPr>
        <p:spPr>
          <a:xfrm>
            <a:off x="8429204" y="4189753"/>
            <a:ext cx="4861108" cy="548510"/>
          </a:xfrm>
          <a:custGeom>
            <a:avLst/>
            <a:gdLst>
              <a:gd name="connsiteX0" fmla="*/ 0 w 5105400"/>
              <a:gd name="connsiteY0" fmla="*/ 0 h 826646"/>
              <a:gd name="connsiteX1" fmla="*/ 5105400 w 5105400"/>
              <a:gd name="connsiteY1" fmla="*/ 0 h 826646"/>
              <a:gd name="connsiteX2" fmla="*/ 5105400 w 5105400"/>
              <a:gd name="connsiteY2" fmla="*/ 826646 h 826646"/>
              <a:gd name="connsiteX3" fmla="*/ 0 w 5105400"/>
              <a:gd name="connsiteY3" fmla="*/ 826646 h 826646"/>
              <a:gd name="connsiteX4" fmla="*/ 0 w 5105400"/>
              <a:gd name="connsiteY4" fmla="*/ 0 h 826646"/>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5105400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33688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74772"/>
              <a:gd name="connsiteX1" fmla="*/ 5105400 w 5105400"/>
              <a:gd name="connsiteY1" fmla="*/ 0 h 874772"/>
              <a:gd name="connsiteX2" fmla="*/ 4720389 w 5105400"/>
              <a:gd name="connsiteY2" fmla="*/ 826646 h 874772"/>
              <a:gd name="connsiteX3" fmla="*/ 265554 w 5105400"/>
              <a:gd name="connsiteY3" fmla="*/ 874772 h 874772"/>
              <a:gd name="connsiteX4" fmla="*/ 0 w 5105400"/>
              <a:gd name="connsiteY4" fmla="*/ 0 h 874772"/>
              <a:gd name="connsiteX0" fmla="*/ 0 w 5105400"/>
              <a:gd name="connsiteY0" fmla="*/ 0 h 842962"/>
              <a:gd name="connsiteX1" fmla="*/ 5105400 w 5105400"/>
              <a:gd name="connsiteY1" fmla="*/ 0 h 842962"/>
              <a:gd name="connsiteX2" fmla="*/ 4720389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 name="connsiteX0" fmla="*/ 0 w 5105400"/>
              <a:gd name="connsiteY0" fmla="*/ 0 h 842962"/>
              <a:gd name="connsiteX1" fmla="*/ 5105400 w 5105400"/>
              <a:gd name="connsiteY1" fmla="*/ 0 h 842962"/>
              <a:gd name="connsiteX2" fmla="*/ 4684724 w 5105400"/>
              <a:gd name="connsiteY2" fmla="*/ 826646 h 842962"/>
              <a:gd name="connsiteX3" fmla="*/ 336884 w 5105400"/>
              <a:gd name="connsiteY3" fmla="*/ 842962 h 842962"/>
              <a:gd name="connsiteX4" fmla="*/ 0 w 5105400"/>
              <a:gd name="connsiteY4" fmla="*/ 0 h 842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5400" h="842962">
                <a:moveTo>
                  <a:pt x="0" y="0"/>
                </a:moveTo>
                <a:lnTo>
                  <a:pt x="5105400" y="0"/>
                </a:lnTo>
                <a:cubicBezTo>
                  <a:pt x="4977063" y="275549"/>
                  <a:pt x="5076896" y="694653"/>
                  <a:pt x="4684724" y="826646"/>
                </a:cubicBezTo>
                <a:lnTo>
                  <a:pt x="336884" y="842962"/>
                </a:lnTo>
                <a:cubicBezTo>
                  <a:pt x="-62450" y="631306"/>
                  <a:pt x="112295" y="291591"/>
                  <a:pt x="0" y="0"/>
                </a:cubicBezTo>
                <a:close/>
              </a:path>
            </a:pathLst>
          </a:custGeom>
          <a:solidFill>
            <a:srgbClr val="C1341D"/>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815" b="1" dirty="0">
                <a:solidFill>
                  <a:schemeClr val="accent3">
                    <a:lumMod val="20000"/>
                    <a:lumOff val="80000"/>
                  </a:schemeClr>
                </a:solidFill>
              </a:rPr>
              <a:t>Abstract</a:t>
            </a:r>
          </a:p>
        </p:txBody>
      </p:sp>
      <p:graphicFrame>
        <p:nvGraphicFramePr>
          <p:cNvPr id="2" name="Table 1">
            <a:extLst>
              <a:ext uri="{FF2B5EF4-FFF2-40B4-BE49-F238E27FC236}">
                <a16:creationId xmlns:a16="http://schemas.microsoft.com/office/drawing/2014/main" id="{446736DC-0D65-4C6A-9C15-55BFCBCAB47C}"/>
              </a:ext>
            </a:extLst>
          </p:cNvPr>
          <p:cNvGraphicFramePr>
            <a:graphicFrameLocks noGrp="1"/>
          </p:cNvGraphicFramePr>
          <p:nvPr>
            <p:extLst>
              <p:ext uri="{D42A27DB-BD31-4B8C-83A1-F6EECF244321}">
                <p14:modId xmlns:p14="http://schemas.microsoft.com/office/powerpoint/2010/main" val="3166967014"/>
              </p:ext>
            </p:extLst>
          </p:nvPr>
        </p:nvGraphicFramePr>
        <p:xfrm>
          <a:off x="12527143" y="16468968"/>
          <a:ext cx="6432785" cy="1834380"/>
        </p:xfrm>
        <a:graphic>
          <a:graphicData uri="http://schemas.openxmlformats.org/drawingml/2006/table">
            <a:tbl>
              <a:tblPr firstRow="1" bandRow="1">
                <a:tableStyleId>{6E25E649-3F16-4E02-A733-19D2CDBF48F0}</a:tableStyleId>
              </a:tblPr>
              <a:tblGrid>
                <a:gridCol w="1605284">
                  <a:extLst>
                    <a:ext uri="{9D8B030D-6E8A-4147-A177-3AD203B41FA5}">
                      <a16:colId xmlns:a16="http://schemas.microsoft.com/office/drawing/2014/main" val="338279035"/>
                    </a:ext>
                  </a:extLst>
                </a:gridCol>
                <a:gridCol w="1609167">
                  <a:extLst>
                    <a:ext uri="{9D8B030D-6E8A-4147-A177-3AD203B41FA5}">
                      <a16:colId xmlns:a16="http://schemas.microsoft.com/office/drawing/2014/main" val="4091198301"/>
                    </a:ext>
                  </a:extLst>
                </a:gridCol>
                <a:gridCol w="1609167">
                  <a:extLst>
                    <a:ext uri="{9D8B030D-6E8A-4147-A177-3AD203B41FA5}">
                      <a16:colId xmlns:a16="http://schemas.microsoft.com/office/drawing/2014/main" val="3980782467"/>
                    </a:ext>
                  </a:extLst>
                </a:gridCol>
                <a:gridCol w="1609167">
                  <a:extLst>
                    <a:ext uri="{9D8B030D-6E8A-4147-A177-3AD203B41FA5}">
                      <a16:colId xmlns:a16="http://schemas.microsoft.com/office/drawing/2014/main" val="3491788706"/>
                    </a:ext>
                  </a:extLst>
                </a:gridCol>
              </a:tblGrid>
              <a:tr h="366876">
                <a:tc>
                  <a:txBody>
                    <a:bodyPr/>
                    <a:lstStyle/>
                    <a:p>
                      <a:pPr algn="ctr"/>
                      <a:endParaRPr lang="en-MY" sz="2400" b="1" dirty="0">
                        <a:effectLst/>
                        <a:latin typeface="Times New Roman" panose="02020603050405020304" pitchFamily="18" charset="0"/>
                      </a:endParaRPr>
                    </a:p>
                  </a:txBody>
                  <a:tcPr marL="67903" marR="67903" marT="0" marB="0" anchor="b">
                    <a:solidFill>
                      <a:srgbClr val="A50021"/>
                    </a:solidFill>
                  </a:tcPr>
                </a:tc>
                <a:tc>
                  <a:txBody>
                    <a:bodyPr/>
                    <a:lstStyle/>
                    <a:p>
                      <a:pPr marL="0" marR="0" algn="ctr">
                        <a:spcBef>
                          <a:spcPts val="0"/>
                        </a:spcBef>
                        <a:spcAft>
                          <a:spcPts val="0"/>
                        </a:spcAft>
                      </a:pPr>
                      <a:r>
                        <a:rPr lang="en-GB" sz="2400" dirty="0">
                          <a:effectLst/>
                        </a:rPr>
                        <a:t>Series 1</a:t>
                      </a:r>
                      <a:endParaRPr lang="en-MY" sz="2400" b="1" dirty="0">
                        <a:effectLst/>
                        <a:latin typeface="Times New Roman" panose="02020603050405020304" pitchFamily="18" charset="0"/>
                        <a:ea typeface="SimSun" panose="02010600030101010101" pitchFamily="2" charset="-122"/>
                      </a:endParaRPr>
                    </a:p>
                  </a:txBody>
                  <a:tcPr marL="67903" marR="67903" marT="0" marB="0" anchor="b">
                    <a:solidFill>
                      <a:srgbClr val="A50021"/>
                    </a:solidFill>
                  </a:tcPr>
                </a:tc>
                <a:tc>
                  <a:txBody>
                    <a:bodyPr/>
                    <a:lstStyle/>
                    <a:p>
                      <a:pPr marL="0" marR="0" algn="ctr">
                        <a:spcBef>
                          <a:spcPts val="0"/>
                        </a:spcBef>
                        <a:spcAft>
                          <a:spcPts val="0"/>
                        </a:spcAft>
                      </a:pPr>
                      <a:r>
                        <a:rPr lang="en-GB" sz="2400" dirty="0">
                          <a:effectLst/>
                        </a:rPr>
                        <a:t>Series 2</a:t>
                      </a:r>
                      <a:endParaRPr lang="en-MY" sz="2400" b="1" dirty="0">
                        <a:effectLst/>
                        <a:latin typeface="Times New Roman" panose="02020603050405020304" pitchFamily="18" charset="0"/>
                        <a:ea typeface="SimSun" panose="02010600030101010101" pitchFamily="2" charset="-122"/>
                      </a:endParaRPr>
                    </a:p>
                  </a:txBody>
                  <a:tcPr marL="67903" marR="67903" marT="0" marB="0" anchor="b">
                    <a:solidFill>
                      <a:srgbClr val="A50021"/>
                    </a:solidFill>
                  </a:tcPr>
                </a:tc>
                <a:tc>
                  <a:txBody>
                    <a:bodyPr/>
                    <a:lstStyle/>
                    <a:p>
                      <a:pPr marL="0" marR="0" algn="ctr">
                        <a:spcBef>
                          <a:spcPts val="0"/>
                        </a:spcBef>
                        <a:spcAft>
                          <a:spcPts val="0"/>
                        </a:spcAft>
                      </a:pPr>
                      <a:r>
                        <a:rPr lang="en-GB" sz="2400" dirty="0">
                          <a:effectLst/>
                        </a:rPr>
                        <a:t>Series 3</a:t>
                      </a:r>
                      <a:endParaRPr lang="en-MY" sz="2400" b="1" dirty="0">
                        <a:effectLst/>
                        <a:latin typeface="Times New Roman" panose="02020603050405020304" pitchFamily="18" charset="0"/>
                        <a:ea typeface="SimSun" panose="02010600030101010101" pitchFamily="2" charset="-122"/>
                      </a:endParaRPr>
                    </a:p>
                  </a:txBody>
                  <a:tcPr marL="67903" marR="67903" marT="0" marB="0" anchor="b">
                    <a:solidFill>
                      <a:srgbClr val="A50021"/>
                    </a:solidFill>
                  </a:tcPr>
                </a:tc>
                <a:extLst>
                  <a:ext uri="{0D108BD9-81ED-4DB2-BD59-A6C34878D82A}">
                    <a16:rowId xmlns:a16="http://schemas.microsoft.com/office/drawing/2014/main" val="3765192110"/>
                  </a:ext>
                </a:extLst>
              </a:tr>
              <a:tr h="366876">
                <a:tc>
                  <a:txBody>
                    <a:bodyPr/>
                    <a:lstStyle/>
                    <a:p>
                      <a:pPr marL="0" marR="0">
                        <a:spcBef>
                          <a:spcPts val="0"/>
                        </a:spcBef>
                        <a:spcAft>
                          <a:spcPts val="0"/>
                        </a:spcAft>
                      </a:pPr>
                      <a:r>
                        <a:rPr lang="en-GB" sz="2400" dirty="0">
                          <a:effectLst/>
                        </a:rPr>
                        <a:t>Category 1</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4.3</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2.4</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2</a:t>
                      </a:r>
                      <a:endParaRPr lang="en-MY" sz="2400" dirty="0">
                        <a:effectLst/>
                        <a:latin typeface="Times New Roman" panose="02020603050405020304" pitchFamily="18" charset="0"/>
                        <a:ea typeface="SimSun" panose="02010600030101010101" pitchFamily="2" charset="-122"/>
                      </a:endParaRPr>
                    </a:p>
                  </a:txBody>
                  <a:tcPr marL="67903" marR="67903" marT="0" marB="0" anchor="b"/>
                </a:tc>
                <a:extLst>
                  <a:ext uri="{0D108BD9-81ED-4DB2-BD59-A6C34878D82A}">
                    <a16:rowId xmlns:a16="http://schemas.microsoft.com/office/drawing/2014/main" val="1790997244"/>
                  </a:ext>
                </a:extLst>
              </a:tr>
              <a:tr h="366876">
                <a:tc>
                  <a:txBody>
                    <a:bodyPr/>
                    <a:lstStyle/>
                    <a:p>
                      <a:pPr marL="0" marR="0">
                        <a:spcBef>
                          <a:spcPts val="0"/>
                        </a:spcBef>
                        <a:spcAft>
                          <a:spcPts val="0"/>
                        </a:spcAft>
                      </a:pPr>
                      <a:r>
                        <a:rPr lang="en-GB" sz="2400" dirty="0">
                          <a:effectLst/>
                        </a:rPr>
                        <a:t>Category 2</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2.5</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4.4</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2</a:t>
                      </a:r>
                      <a:endParaRPr lang="en-MY" sz="2400" dirty="0">
                        <a:effectLst/>
                        <a:latin typeface="Times New Roman" panose="02020603050405020304" pitchFamily="18" charset="0"/>
                        <a:ea typeface="SimSun" panose="02010600030101010101" pitchFamily="2" charset="-122"/>
                      </a:endParaRPr>
                    </a:p>
                  </a:txBody>
                  <a:tcPr marL="67903" marR="67903" marT="0" marB="0" anchor="b"/>
                </a:tc>
                <a:extLst>
                  <a:ext uri="{0D108BD9-81ED-4DB2-BD59-A6C34878D82A}">
                    <a16:rowId xmlns:a16="http://schemas.microsoft.com/office/drawing/2014/main" val="100672635"/>
                  </a:ext>
                </a:extLst>
              </a:tr>
              <a:tr h="366876">
                <a:tc>
                  <a:txBody>
                    <a:bodyPr/>
                    <a:lstStyle/>
                    <a:p>
                      <a:pPr marL="0" marR="0">
                        <a:spcBef>
                          <a:spcPts val="0"/>
                        </a:spcBef>
                        <a:spcAft>
                          <a:spcPts val="0"/>
                        </a:spcAft>
                      </a:pPr>
                      <a:r>
                        <a:rPr lang="en-GB" sz="2400" dirty="0">
                          <a:effectLst/>
                        </a:rPr>
                        <a:t>Category 3</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3.5</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1.8</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3</a:t>
                      </a:r>
                      <a:endParaRPr lang="en-MY" sz="2400" dirty="0">
                        <a:effectLst/>
                        <a:latin typeface="Times New Roman" panose="02020603050405020304" pitchFamily="18" charset="0"/>
                        <a:ea typeface="SimSun" panose="02010600030101010101" pitchFamily="2" charset="-122"/>
                      </a:endParaRPr>
                    </a:p>
                  </a:txBody>
                  <a:tcPr marL="67903" marR="67903" marT="0" marB="0" anchor="b"/>
                </a:tc>
                <a:extLst>
                  <a:ext uri="{0D108BD9-81ED-4DB2-BD59-A6C34878D82A}">
                    <a16:rowId xmlns:a16="http://schemas.microsoft.com/office/drawing/2014/main" val="787593673"/>
                  </a:ext>
                </a:extLst>
              </a:tr>
              <a:tr h="366876">
                <a:tc>
                  <a:txBody>
                    <a:bodyPr/>
                    <a:lstStyle/>
                    <a:p>
                      <a:pPr marL="0" marR="0">
                        <a:spcBef>
                          <a:spcPts val="0"/>
                        </a:spcBef>
                        <a:spcAft>
                          <a:spcPts val="0"/>
                        </a:spcAft>
                      </a:pPr>
                      <a:r>
                        <a:rPr lang="en-GB" sz="2400" dirty="0">
                          <a:effectLst/>
                        </a:rPr>
                        <a:t>Category 4</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4.5</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2.8</a:t>
                      </a:r>
                      <a:endParaRPr lang="en-MY" sz="2400" dirty="0">
                        <a:effectLst/>
                        <a:latin typeface="Times New Roman" panose="02020603050405020304" pitchFamily="18" charset="0"/>
                        <a:ea typeface="SimSun" panose="02010600030101010101" pitchFamily="2" charset="-122"/>
                      </a:endParaRPr>
                    </a:p>
                  </a:txBody>
                  <a:tcPr marL="67903" marR="67903" marT="0" marB="0" anchor="b"/>
                </a:tc>
                <a:tc>
                  <a:txBody>
                    <a:bodyPr/>
                    <a:lstStyle/>
                    <a:p>
                      <a:pPr marL="0" marR="0" algn="r">
                        <a:spcBef>
                          <a:spcPts val="0"/>
                        </a:spcBef>
                        <a:spcAft>
                          <a:spcPts val="0"/>
                        </a:spcAft>
                      </a:pPr>
                      <a:r>
                        <a:rPr lang="en-GB" sz="2400" dirty="0">
                          <a:effectLst/>
                        </a:rPr>
                        <a:t>5</a:t>
                      </a:r>
                      <a:endParaRPr lang="en-MY" sz="2400" dirty="0">
                        <a:effectLst/>
                        <a:latin typeface="Times New Roman" panose="02020603050405020304" pitchFamily="18" charset="0"/>
                        <a:ea typeface="SimSun" panose="02010600030101010101" pitchFamily="2" charset="-122"/>
                      </a:endParaRPr>
                    </a:p>
                  </a:txBody>
                  <a:tcPr marL="67903" marR="67903" marT="0" marB="0" anchor="b"/>
                </a:tc>
                <a:extLst>
                  <a:ext uri="{0D108BD9-81ED-4DB2-BD59-A6C34878D82A}">
                    <a16:rowId xmlns:a16="http://schemas.microsoft.com/office/drawing/2014/main" val="4037104045"/>
                  </a:ext>
                </a:extLst>
              </a:tr>
            </a:tbl>
          </a:graphicData>
        </a:graphic>
      </p:graphicFrame>
      <p:graphicFrame>
        <p:nvGraphicFramePr>
          <p:cNvPr id="22" name="Chart 21">
            <a:extLst>
              <a:ext uri="{FF2B5EF4-FFF2-40B4-BE49-F238E27FC236}">
                <a16:creationId xmlns:a16="http://schemas.microsoft.com/office/drawing/2014/main" id="{C206542E-4C26-4413-981C-1E8375D6234A}"/>
              </a:ext>
            </a:extLst>
          </p:cNvPr>
          <p:cNvGraphicFramePr/>
          <p:nvPr>
            <p:extLst>
              <p:ext uri="{D42A27DB-BD31-4B8C-83A1-F6EECF244321}">
                <p14:modId xmlns:p14="http://schemas.microsoft.com/office/powerpoint/2010/main" val="1349998288"/>
              </p:ext>
            </p:extLst>
          </p:nvPr>
        </p:nvGraphicFramePr>
        <p:xfrm>
          <a:off x="12088785" y="19624324"/>
          <a:ext cx="7313384" cy="3305432"/>
        </p:xfrm>
        <a:graphic>
          <a:graphicData uri="http://schemas.openxmlformats.org/drawingml/2006/chart">
            <c:chart xmlns:c="http://schemas.openxmlformats.org/drawingml/2006/chart" xmlns:r="http://schemas.openxmlformats.org/officeDocument/2006/relationships" r:id="rId2"/>
          </a:graphicData>
        </a:graphic>
      </p:graphicFrame>
      <p:pic>
        <p:nvPicPr>
          <p:cNvPr id="5" name="Picture 4">
            <a:extLst>
              <a:ext uri="{FF2B5EF4-FFF2-40B4-BE49-F238E27FC236}">
                <a16:creationId xmlns:a16="http://schemas.microsoft.com/office/drawing/2014/main" id="{F18437CA-B0A8-E015-1C3A-17DE05947CA4}"/>
              </a:ext>
            </a:extLst>
          </p:cNvPr>
          <p:cNvPicPr>
            <a:picLocks noChangeAspect="1"/>
          </p:cNvPicPr>
          <p:nvPr/>
        </p:nvPicPr>
        <p:blipFill>
          <a:blip r:embed="rId3"/>
          <a:stretch>
            <a:fillRect/>
          </a:stretch>
        </p:blipFill>
        <p:spPr>
          <a:xfrm>
            <a:off x="246321" y="624063"/>
            <a:ext cx="7860840" cy="2287075"/>
          </a:xfrm>
          <a:prstGeom prst="rect">
            <a:avLst/>
          </a:prstGeom>
        </p:spPr>
      </p:pic>
    </p:spTree>
    <p:extLst>
      <p:ext uri="{BB962C8B-B14F-4D97-AF65-F5344CB8AC3E}">
        <p14:creationId xmlns:p14="http://schemas.microsoft.com/office/powerpoint/2010/main" val="303600487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626</TotalTime>
  <Words>753</Words>
  <Application>Microsoft Office PowerPoint</Application>
  <PresentationFormat>Custom</PresentationFormat>
  <Paragraphs>100</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SimSun</vt:lpstr>
      <vt:lpstr>Arial</vt:lpstr>
      <vt:lpstr>Gill Sans MT</vt:lpstr>
      <vt:lpstr>Times New Roman</vt:lpstr>
      <vt:lpstr>Gallery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richieyyp richieyyp</dc:creator>
  <cp:lastModifiedBy>TAR UC</cp:lastModifiedBy>
  <cp:revision>61</cp:revision>
  <dcterms:created xsi:type="dcterms:W3CDTF">2017-11-11T15:21:15Z</dcterms:created>
  <dcterms:modified xsi:type="dcterms:W3CDTF">2025-07-07T01:26:32Z</dcterms:modified>
</cp:coreProperties>
</file>