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963251A-26EE-4C22-8991-FAAC33F94AA4}" type="datetimeFigureOut">
              <a:rPr lang="en-CA" smtClean="0"/>
              <a:t>2014-09-15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0F12C53-7CD8-4E6B-AE27-8598ADAFDAFF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6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251A-26EE-4C22-8991-FAAC33F94AA4}" type="datetimeFigureOut">
              <a:rPr lang="en-CA" smtClean="0"/>
              <a:t>2014-09-15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C53-7CD8-4E6B-AE27-8598ADAFDA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589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251A-26EE-4C22-8991-FAAC33F94AA4}" type="datetimeFigureOut">
              <a:rPr lang="en-CA" smtClean="0"/>
              <a:t>2014-09-15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C53-7CD8-4E6B-AE27-8598ADAFDAFF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55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251A-26EE-4C22-8991-FAAC33F94AA4}" type="datetimeFigureOut">
              <a:rPr lang="en-CA" smtClean="0"/>
              <a:t>2014-09-15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C53-7CD8-4E6B-AE27-8598ADAFDAFF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416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251A-26EE-4C22-8991-FAAC33F94AA4}" type="datetimeFigureOut">
              <a:rPr lang="en-CA" smtClean="0"/>
              <a:t>2014-09-15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C53-7CD8-4E6B-AE27-8598ADAFDA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4617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251A-26EE-4C22-8991-FAAC33F94AA4}" type="datetimeFigureOut">
              <a:rPr lang="en-CA" smtClean="0"/>
              <a:t>2014-09-15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C53-7CD8-4E6B-AE27-8598ADAFDAFF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642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251A-26EE-4C22-8991-FAAC33F94AA4}" type="datetimeFigureOut">
              <a:rPr lang="en-CA" smtClean="0"/>
              <a:t>2014-09-15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C53-7CD8-4E6B-AE27-8598ADAFDAFF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9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251A-26EE-4C22-8991-FAAC33F94AA4}" type="datetimeFigureOut">
              <a:rPr lang="en-CA" smtClean="0"/>
              <a:t>2014-09-15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C53-7CD8-4E6B-AE27-8598ADAFDAFF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084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251A-26EE-4C22-8991-FAAC33F94AA4}" type="datetimeFigureOut">
              <a:rPr lang="en-CA" smtClean="0"/>
              <a:t>2014-09-15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C53-7CD8-4E6B-AE27-8598ADAFDAFF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65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251A-26EE-4C22-8991-FAAC33F94AA4}" type="datetimeFigureOut">
              <a:rPr lang="en-CA" smtClean="0"/>
              <a:t>2014-09-15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C53-7CD8-4E6B-AE27-8598ADAFDA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225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251A-26EE-4C22-8991-FAAC33F94AA4}" type="datetimeFigureOut">
              <a:rPr lang="en-CA" smtClean="0"/>
              <a:t>2014-09-15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C53-7CD8-4E6B-AE27-8598ADAFDAFF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37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251A-26EE-4C22-8991-FAAC33F94AA4}" type="datetimeFigureOut">
              <a:rPr lang="en-CA" smtClean="0"/>
              <a:t>2014-09-15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C53-7CD8-4E6B-AE27-8598ADAFDA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830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251A-26EE-4C22-8991-FAAC33F94AA4}" type="datetimeFigureOut">
              <a:rPr lang="en-CA" smtClean="0"/>
              <a:t>2014-09-15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C53-7CD8-4E6B-AE27-8598ADAFDAFF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73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251A-26EE-4C22-8991-FAAC33F94AA4}" type="datetimeFigureOut">
              <a:rPr lang="en-CA" smtClean="0"/>
              <a:t>2014-09-15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C53-7CD8-4E6B-AE27-8598ADAFDAFF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74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251A-26EE-4C22-8991-FAAC33F94AA4}" type="datetimeFigureOut">
              <a:rPr lang="en-CA" smtClean="0"/>
              <a:t>2014-09-15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C53-7CD8-4E6B-AE27-8598ADAFDA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097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251A-26EE-4C22-8991-FAAC33F94AA4}" type="datetimeFigureOut">
              <a:rPr lang="en-CA" smtClean="0"/>
              <a:t>2014-09-15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C53-7CD8-4E6B-AE27-8598ADAFDAFF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90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251A-26EE-4C22-8991-FAAC33F94AA4}" type="datetimeFigureOut">
              <a:rPr lang="en-CA" smtClean="0"/>
              <a:t>2014-09-15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C53-7CD8-4E6B-AE27-8598ADAFDA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361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63251A-26EE-4C22-8991-FAAC33F94AA4}" type="datetimeFigureOut">
              <a:rPr lang="en-CA" smtClean="0"/>
              <a:t>2014-09-15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F12C53-7CD8-4E6B-AE27-8598ADAFDA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325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41560" y="3031959"/>
            <a:ext cx="494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Android Application Development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3641560" y="3593432"/>
            <a:ext cx="494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Week 1: Planning and Basics.</a:t>
            </a:r>
          </a:p>
        </p:txBody>
      </p:sp>
    </p:spTree>
    <p:extLst>
      <p:ext uri="{BB962C8B-B14F-4D97-AF65-F5344CB8AC3E}">
        <p14:creationId xmlns:p14="http://schemas.microsoft.com/office/powerpoint/2010/main" val="213524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4323" y="2840680"/>
            <a:ext cx="537807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Everything you can see!</a:t>
            </a:r>
          </a:p>
          <a:p>
            <a:pPr algn="ctr"/>
            <a:r>
              <a:rPr lang="en-CA" dirty="0" smtClean="0"/>
              <a:t>Everything you can view(</a:t>
            </a:r>
            <a:r>
              <a:rPr lang="en-CA" dirty="0" err="1" smtClean="0"/>
              <a:t>hehe</a:t>
            </a:r>
            <a:r>
              <a:rPr lang="en-CA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94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Seriously: What is a view?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A view:</a:t>
            </a:r>
          </a:p>
          <a:p>
            <a:pPr lvl="1"/>
            <a:r>
              <a:rPr lang="en-CA" dirty="0" smtClean="0"/>
              <a:t>A single unit of content or user engagement</a:t>
            </a:r>
          </a:p>
          <a:p>
            <a:pPr lvl="1"/>
            <a:r>
              <a:rPr lang="en-CA" dirty="0" smtClean="0"/>
              <a:t>E.g. A textbox, an </a:t>
            </a:r>
            <a:r>
              <a:rPr lang="en-CA" dirty="0" err="1" smtClean="0"/>
              <a:t>imageView</a:t>
            </a:r>
            <a:endParaRPr lang="en-CA" dirty="0"/>
          </a:p>
          <a:p>
            <a:r>
              <a:rPr lang="en-CA" dirty="0" smtClean="0"/>
              <a:t>A </a:t>
            </a:r>
            <a:r>
              <a:rPr lang="en-CA" dirty="0" err="1" smtClean="0"/>
              <a:t>viewgroup</a:t>
            </a:r>
            <a:r>
              <a:rPr lang="en-CA" dirty="0" smtClean="0"/>
              <a:t>:</a:t>
            </a:r>
          </a:p>
          <a:p>
            <a:pPr lvl="1"/>
            <a:r>
              <a:rPr lang="en-CA" dirty="0" smtClean="0"/>
              <a:t>A view that contains another view.</a:t>
            </a:r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2050" name="Picture 2" descr="http://2.bp.blogspot.com/-swlVxU_S-Jo/UOxRcqXl7aI/AAAAAAAAAtk/4a5r_rJFaMg/s1600/a1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282" y="2560638"/>
            <a:ext cx="2082935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05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an intent?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It’s the way that the OS calls an activity to action.</a:t>
            </a:r>
          </a:p>
          <a:p>
            <a:r>
              <a:rPr lang="en-CA" dirty="0" smtClean="0"/>
              <a:t>Sometimes it includes additional information.</a:t>
            </a:r>
          </a:p>
          <a:p>
            <a:r>
              <a:rPr lang="en-CA" dirty="0" smtClean="0"/>
              <a:t>An intent is launched when you click an app icon</a:t>
            </a:r>
            <a:endParaRPr lang="en-CA" dirty="0"/>
          </a:p>
        </p:txBody>
      </p:sp>
      <p:pic>
        <p:nvPicPr>
          <p:cNvPr id="3074" name="Picture 2" descr="http://i.stack.imgur.com/0epGq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769" y="2560638"/>
            <a:ext cx="1985962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02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10465" y="2850292"/>
            <a:ext cx="5428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Well, let’s get to it. Let’s make an app.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78116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Who is this guy?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Has developed 4 paid android apps. (and 1 IOS app)</a:t>
            </a:r>
          </a:p>
          <a:p>
            <a:r>
              <a:rPr lang="en-CA" dirty="0" smtClean="0"/>
              <a:t>General software engineering nerd.</a:t>
            </a:r>
          </a:p>
          <a:p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39316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Pre-requirements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need to know how to code.</a:t>
            </a:r>
          </a:p>
          <a:p>
            <a:r>
              <a:rPr lang="en-CA" dirty="0" smtClean="0"/>
              <a:t>Some appreciation for Inheritance/Object-orientation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521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Where do I start?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Business need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Idea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Mock-up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Prototype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Application. (Agile)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729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479590" y="1699356"/>
            <a:ext cx="6956854" cy="3424580"/>
          </a:xfrm>
        </p:spPr>
        <p:txBody>
          <a:bodyPr>
            <a:normAutofit/>
          </a:bodyPr>
          <a:lstStyle/>
          <a:p>
            <a:r>
              <a:rPr lang="en-CA" dirty="0" smtClean="0"/>
              <a:t>That’s great for a business student, but I want to actually make an app.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293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So then what do I do?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1798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Learn the framework.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Identify useful components and good ways of using them. (Patterns)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/>
              <a:t>Then</a:t>
            </a:r>
            <a:r>
              <a:rPr lang="en-CA" dirty="0"/>
              <a:t> you can bring up your idea</a:t>
            </a:r>
            <a:r>
              <a:rPr lang="en-CA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Build your idea out of these components.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625515" y="5007690"/>
            <a:ext cx="494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Why?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97486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 what are we actually doing today: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Identifying basic android building blocks.</a:t>
            </a:r>
          </a:p>
          <a:p>
            <a:pPr lvl="1"/>
            <a:r>
              <a:rPr lang="en-CA" dirty="0" smtClean="0"/>
              <a:t>Intents</a:t>
            </a:r>
          </a:p>
          <a:p>
            <a:pPr lvl="1"/>
            <a:r>
              <a:rPr lang="en-CA" dirty="0" smtClean="0"/>
              <a:t>Activities</a:t>
            </a:r>
          </a:p>
          <a:p>
            <a:pPr lvl="1"/>
            <a:r>
              <a:rPr lang="en-CA" dirty="0" smtClean="0"/>
              <a:t>Views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Understanding the underlying systems of Android</a:t>
            </a:r>
          </a:p>
          <a:p>
            <a:pPr lvl="1"/>
            <a:r>
              <a:rPr lang="en-CA" dirty="0" smtClean="0"/>
              <a:t>MVC</a:t>
            </a:r>
          </a:p>
          <a:p>
            <a:pPr lvl="1"/>
            <a:r>
              <a:rPr lang="en-CA" dirty="0" smtClean="0"/>
              <a:t>View Trees</a:t>
            </a:r>
            <a:endParaRPr lang="en-CA" dirty="0"/>
          </a:p>
          <a:p>
            <a:r>
              <a:rPr lang="en-CA" dirty="0" smtClean="0"/>
              <a:t>Appreciating android design decisions.</a:t>
            </a:r>
          </a:p>
          <a:p>
            <a:pPr lvl="1"/>
            <a:r>
              <a:rPr lang="en-CA" dirty="0" smtClean="0"/>
              <a:t>Action Bar, navigation Drawer, etc.</a:t>
            </a:r>
          </a:p>
        </p:txBody>
      </p:sp>
    </p:spTree>
    <p:extLst>
      <p:ext uri="{BB962C8B-B14F-4D97-AF65-F5344CB8AC3E}">
        <p14:creationId xmlns:p14="http://schemas.microsoft.com/office/powerpoint/2010/main" val="134659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an Activity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 A single, focused thing that the user can do</a:t>
            </a:r>
            <a:r>
              <a:rPr lang="en-US" dirty="0" smtClean="0"/>
              <a:t>. Usually full-screen.</a:t>
            </a:r>
            <a:endParaRPr lang="en-CA" dirty="0"/>
          </a:p>
          <a:p>
            <a:r>
              <a:rPr lang="en-CA" dirty="0" smtClean="0"/>
              <a:t>Similar to a “Window” on a desktop.</a:t>
            </a:r>
          </a:p>
          <a:p>
            <a:r>
              <a:rPr lang="en-CA" dirty="0" smtClean="0"/>
              <a:t>Holds its own operating content.</a:t>
            </a:r>
          </a:p>
          <a:p>
            <a:r>
              <a:rPr lang="en-CA" dirty="0" smtClean="0"/>
              <a:t>Has a single View (or </a:t>
            </a:r>
            <a:r>
              <a:rPr lang="en-CA" dirty="0" err="1" smtClean="0"/>
              <a:t>ViewGroup</a:t>
            </a:r>
            <a:r>
              <a:rPr lang="en-CA" dirty="0" smtClean="0"/>
              <a:t>) as its content.</a:t>
            </a:r>
          </a:p>
          <a:p>
            <a:endParaRPr lang="en-CA" dirty="0" smtClean="0"/>
          </a:p>
        </p:txBody>
      </p:sp>
      <p:pic>
        <p:nvPicPr>
          <p:cNvPr id="1026" name="Picture 2" descr="http://www.mathworks.com/help/simulink/ug/hello_world_test_model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830" y="2560638"/>
            <a:ext cx="1861839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9261" y="2692398"/>
            <a:ext cx="747012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 smtClean="0"/>
              <a:t> What is a View?</a:t>
            </a:r>
            <a:endParaRPr lang="en-CA" sz="8800" dirty="0"/>
          </a:p>
        </p:txBody>
      </p:sp>
    </p:spTree>
    <p:extLst>
      <p:ext uri="{BB962C8B-B14F-4D97-AF65-F5344CB8AC3E}">
        <p14:creationId xmlns:p14="http://schemas.microsoft.com/office/powerpoint/2010/main" val="289634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80</TotalTime>
  <Words>252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PowerPoint Presentation</vt:lpstr>
      <vt:lpstr>Who is this guy?</vt:lpstr>
      <vt:lpstr>Pre-requirements</vt:lpstr>
      <vt:lpstr>Where do I start?</vt:lpstr>
      <vt:lpstr>That’s great for a business student, but I want to actually make an app.</vt:lpstr>
      <vt:lpstr>So then what do I do?</vt:lpstr>
      <vt:lpstr>So what are we actually doing today:</vt:lpstr>
      <vt:lpstr>What is an Activity</vt:lpstr>
      <vt:lpstr>PowerPoint Presentation</vt:lpstr>
      <vt:lpstr>PowerPoint Presentation</vt:lpstr>
      <vt:lpstr>Seriously: What is a view?</vt:lpstr>
      <vt:lpstr>What is an intent?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Dante Camarena</dc:creator>
  <cp:lastModifiedBy>Dante Camarena</cp:lastModifiedBy>
  <cp:revision>7</cp:revision>
  <dcterms:created xsi:type="dcterms:W3CDTF">2014-09-15T21:22:48Z</dcterms:created>
  <dcterms:modified xsi:type="dcterms:W3CDTF">2014-09-15T22:43:40Z</dcterms:modified>
</cp:coreProperties>
</file>