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/>
    <p:restoredTop sz="94684"/>
  </p:normalViewPr>
  <p:slideViewPr>
    <p:cSldViewPr snapToGrid="0">
      <p:cViewPr varScale="1">
        <p:scale>
          <a:sx n="74" d="100"/>
          <a:sy n="74" d="100"/>
        </p:scale>
        <p:origin x="1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B1A22-4384-43DA-A004-2477D7F50D9A}" type="doc">
      <dgm:prSet loTypeId="urn:microsoft.com/office/officeart/2005/8/layout/defaul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F1A4BB7-AD5B-4123-9393-1E47AABAB6A7}">
      <dgm:prSet/>
      <dgm:spPr/>
      <dgm:t>
        <a:bodyPr/>
        <a:lstStyle/>
        <a:p>
          <a:r>
            <a:rPr lang="it-IT" b="1"/>
            <a:t>Contenuto:</a:t>
          </a:r>
          <a:endParaRPr lang="en-US"/>
        </a:p>
      </dgm:t>
    </dgm:pt>
    <dgm:pt modelId="{8B3B8BF0-3C03-4210-B90E-764DD880CAB7}" type="parTrans" cxnId="{28DBCD73-04EA-4645-8AA2-A61C0976B25D}">
      <dgm:prSet/>
      <dgm:spPr/>
      <dgm:t>
        <a:bodyPr/>
        <a:lstStyle/>
        <a:p>
          <a:endParaRPr lang="en-US"/>
        </a:p>
      </dgm:t>
    </dgm:pt>
    <dgm:pt modelId="{B23C2322-5886-4389-9D64-638F184AC845}" type="sibTrans" cxnId="{28DBCD73-04EA-4645-8AA2-A61C0976B25D}">
      <dgm:prSet/>
      <dgm:spPr/>
      <dgm:t>
        <a:bodyPr/>
        <a:lstStyle/>
        <a:p>
          <a:endParaRPr lang="en-US"/>
        </a:p>
      </dgm:t>
    </dgm:pt>
    <dgm:pt modelId="{0E11C337-7FB0-4F5F-8384-73D5B1B5DB5F}">
      <dgm:prSet/>
      <dgm:spPr/>
      <dgm:t>
        <a:bodyPr/>
        <a:lstStyle/>
        <a:p>
          <a:r>
            <a:rPr lang="it-IT" dirty="0"/>
            <a:t>Funzione Lambda in </a:t>
          </a:r>
          <a:r>
            <a:rPr lang="it-IT" dirty="0" err="1"/>
            <a:t>Node.js</a:t>
          </a:r>
          <a:r>
            <a:rPr lang="it-IT" dirty="0"/>
            <a:t> per interrogare </a:t>
          </a:r>
          <a:r>
            <a:rPr lang="it-IT" dirty="0" err="1"/>
            <a:t>MongoDB</a:t>
          </a:r>
          <a:r>
            <a:rPr lang="it-IT" dirty="0"/>
            <a:t>.</a:t>
          </a:r>
          <a:endParaRPr lang="en-US" dirty="0"/>
        </a:p>
      </dgm:t>
    </dgm:pt>
    <dgm:pt modelId="{AB7699C5-C1E5-4341-8010-A1867687836F}" type="parTrans" cxnId="{4314248A-D46B-4C75-BF0F-9A9766F54CB6}">
      <dgm:prSet/>
      <dgm:spPr/>
      <dgm:t>
        <a:bodyPr/>
        <a:lstStyle/>
        <a:p>
          <a:endParaRPr lang="en-US"/>
        </a:p>
      </dgm:t>
    </dgm:pt>
    <dgm:pt modelId="{EBC2049C-069B-4138-88C1-64362AF0B579}" type="sibTrans" cxnId="{4314248A-D46B-4C75-BF0F-9A9766F54CB6}">
      <dgm:prSet/>
      <dgm:spPr/>
      <dgm:t>
        <a:bodyPr/>
        <a:lstStyle/>
        <a:p>
          <a:endParaRPr lang="en-US"/>
        </a:p>
      </dgm:t>
    </dgm:pt>
    <dgm:pt modelId="{69BF0DF7-9108-4242-ACF9-F163C1D03E09}">
      <dgm:prSet/>
      <dgm:spPr/>
      <dgm:t>
        <a:bodyPr/>
        <a:lstStyle/>
        <a:p>
          <a:r>
            <a:rPr lang="it-IT"/>
            <a:t>Input: ID del video attuale.</a:t>
          </a:r>
          <a:endParaRPr lang="en-US"/>
        </a:p>
      </dgm:t>
    </dgm:pt>
    <dgm:pt modelId="{675B04AC-F5B6-437B-BD5C-1FB610BB0F7E}" type="parTrans" cxnId="{BA34509C-DDB8-4E3B-8FF7-0C2C5AA03EA2}">
      <dgm:prSet/>
      <dgm:spPr/>
      <dgm:t>
        <a:bodyPr/>
        <a:lstStyle/>
        <a:p>
          <a:endParaRPr lang="en-US"/>
        </a:p>
      </dgm:t>
    </dgm:pt>
    <dgm:pt modelId="{0695D60A-996D-45E7-B6C4-6CD4E089D59A}" type="sibTrans" cxnId="{BA34509C-DDB8-4E3B-8FF7-0C2C5AA03EA2}">
      <dgm:prSet/>
      <dgm:spPr/>
      <dgm:t>
        <a:bodyPr/>
        <a:lstStyle/>
        <a:p>
          <a:endParaRPr lang="en-US"/>
        </a:p>
      </dgm:t>
    </dgm:pt>
    <dgm:pt modelId="{8ECA3BE8-7FB1-41CE-ADD3-35EC26553BF3}">
      <dgm:prSet/>
      <dgm:spPr/>
      <dgm:t>
        <a:bodyPr/>
        <a:lstStyle/>
        <a:p>
          <a:r>
            <a:rPr lang="it-IT"/>
            <a:t>Output: Lista dei video correlati.</a:t>
          </a:r>
          <a:endParaRPr lang="en-US"/>
        </a:p>
      </dgm:t>
    </dgm:pt>
    <dgm:pt modelId="{60FA692B-38EC-4C33-A43A-1F2C23962BFD}" type="parTrans" cxnId="{5F2C541E-1C28-4B58-8529-BE7A845FC64A}">
      <dgm:prSet/>
      <dgm:spPr/>
      <dgm:t>
        <a:bodyPr/>
        <a:lstStyle/>
        <a:p>
          <a:endParaRPr lang="en-US"/>
        </a:p>
      </dgm:t>
    </dgm:pt>
    <dgm:pt modelId="{EB9FFE3F-BF0D-4382-9BAD-DF6C966537CF}" type="sibTrans" cxnId="{5F2C541E-1C28-4B58-8529-BE7A845FC64A}">
      <dgm:prSet/>
      <dgm:spPr/>
      <dgm:t>
        <a:bodyPr/>
        <a:lstStyle/>
        <a:p>
          <a:endParaRPr lang="en-US"/>
        </a:p>
      </dgm:t>
    </dgm:pt>
    <dgm:pt modelId="{65AAE089-A48E-439B-868B-573AAFD612AA}">
      <dgm:prSet/>
      <dgm:spPr/>
      <dgm:t>
        <a:bodyPr/>
        <a:lstStyle/>
        <a:p>
          <a:r>
            <a:rPr lang="it-IT"/>
            <a:t>Accessibile tramite API Gateway.</a:t>
          </a:r>
          <a:endParaRPr lang="en-US"/>
        </a:p>
      </dgm:t>
    </dgm:pt>
    <dgm:pt modelId="{BFB9D14E-CCA7-4614-860A-F0F8D0DAA765}" type="parTrans" cxnId="{0E3146EE-FF22-454C-BA0F-5D8CD8ED8C40}">
      <dgm:prSet/>
      <dgm:spPr/>
      <dgm:t>
        <a:bodyPr/>
        <a:lstStyle/>
        <a:p>
          <a:endParaRPr lang="en-US"/>
        </a:p>
      </dgm:t>
    </dgm:pt>
    <dgm:pt modelId="{5A2E8838-C584-40EE-A633-2B210A6EA0B4}" type="sibTrans" cxnId="{0E3146EE-FF22-454C-BA0F-5D8CD8ED8C40}">
      <dgm:prSet/>
      <dgm:spPr/>
      <dgm:t>
        <a:bodyPr/>
        <a:lstStyle/>
        <a:p>
          <a:endParaRPr lang="en-US"/>
        </a:p>
      </dgm:t>
    </dgm:pt>
    <dgm:pt modelId="{65872580-77AE-2D4E-A853-CCAC301F6CA4}" type="pres">
      <dgm:prSet presAssocID="{DF7B1A22-4384-43DA-A004-2477D7F50D9A}" presName="diagram" presStyleCnt="0">
        <dgm:presLayoutVars>
          <dgm:dir/>
          <dgm:resizeHandles val="exact"/>
        </dgm:presLayoutVars>
      </dgm:prSet>
      <dgm:spPr/>
    </dgm:pt>
    <dgm:pt modelId="{4294ECBA-2A9F-A04B-858D-2134E0584246}" type="pres">
      <dgm:prSet presAssocID="{6F1A4BB7-AD5B-4123-9393-1E47AABAB6A7}" presName="node" presStyleLbl="node1" presStyleIdx="0" presStyleCnt="5">
        <dgm:presLayoutVars>
          <dgm:bulletEnabled val="1"/>
        </dgm:presLayoutVars>
      </dgm:prSet>
      <dgm:spPr/>
    </dgm:pt>
    <dgm:pt modelId="{83141C7A-EE57-C648-8367-31C25EF68BF7}" type="pres">
      <dgm:prSet presAssocID="{B23C2322-5886-4389-9D64-638F184AC845}" presName="sibTrans" presStyleCnt="0"/>
      <dgm:spPr/>
    </dgm:pt>
    <dgm:pt modelId="{0619405A-5673-4E4C-9A49-C82E0C1A3014}" type="pres">
      <dgm:prSet presAssocID="{0E11C337-7FB0-4F5F-8384-73D5B1B5DB5F}" presName="node" presStyleLbl="node1" presStyleIdx="1" presStyleCnt="5">
        <dgm:presLayoutVars>
          <dgm:bulletEnabled val="1"/>
        </dgm:presLayoutVars>
      </dgm:prSet>
      <dgm:spPr/>
    </dgm:pt>
    <dgm:pt modelId="{D8E23B18-4134-2746-ABC3-1EEC978716B2}" type="pres">
      <dgm:prSet presAssocID="{EBC2049C-069B-4138-88C1-64362AF0B579}" presName="sibTrans" presStyleCnt="0"/>
      <dgm:spPr/>
    </dgm:pt>
    <dgm:pt modelId="{ABD20F1D-3CFB-8B46-82D9-BA4FDB66509B}" type="pres">
      <dgm:prSet presAssocID="{69BF0DF7-9108-4242-ACF9-F163C1D03E09}" presName="node" presStyleLbl="node1" presStyleIdx="2" presStyleCnt="5">
        <dgm:presLayoutVars>
          <dgm:bulletEnabled val="1"/>
        </dgm:presLayoutVars>
      </dgm:prSet>
      <dgm:spPr/>
    </dgm:pt>
    <dgm:pt modelId="{DC0D84B5-E15A-CA4B-B59E-48D51F349114}" type="pres">
      <dgm:prSet presAssocID="{0695D60A-996D-45E7-B6C4-6CD4E089D59A}" presName="sibTrans" presStyleCnt="0"/>
      <dgm:spPr/>
    </dgm:pt>
    <dgm:pt modelId="{0CD994E9-0A50-C44B-B04A-D7502C2D1E3C}" type="pres">
      <dgm:prSet presAssocID="{8ECA3BE8-7FB1-41CE-ADD3-35EC26553BF3}" presName="node" presStyleLbl="node1" presStyleIdx="3" presStyleCnt="5">
        <dgm:presLayoutVars>
          <dgm:bulletEnabled val="1"/>
        </dgm:presLayoutVars>
      </dgm:prSet>
      <dgm:spPr/>
    </dgm:pt>
    <dgm:pt modelId="{D6211702-B9A9-C844-8EA4-38E1BB3D5767}" type="pres">
      <dgm:prSet presAssocID="{EB9FFE3F-BF0D-4382-9BAD-DF6C966537CF}" presName="sibTrans" presStyleCnt="0"/>
      <dgm:spPr/>
    </dgm:pt>
    <dgm:pt modelId="{6BBCDACE-9818-3249-960A-F81CBF6C245A}" type="pres">
      <dgm:prSet presAssocID="{65AAE089-A48E-439B-868B-573AAFD612AA}" presName="node" presStyleLbl="node1" presStyleIdx="4" presStyleCnt="5">
        <dgm:presLayoutVars>
          <dgm:bulletEnabled val="1"/>
        </dgm:presLayoutVars>
      </dgm:prSet>
      <dgm:spPr/>
    </dgm:pt>
  </dgm:ptLst>
  <dgm:cxnLst>
    <dgm:cxn modelId="{1D987902-8B44-3C4E-9BDD-78FC4DAF174D}" type="presOf" srcId="{8ECA3BE8-7FB1-41CE-ADD3-35EC26553BF3}" destId="{0CD994E9-0A50-C44B-B04A-D7502C2D1E3C}" srcOrd="0" destOrd="0" presId="urn:microsoft.com/office/officeart/2005/8/layout/default"/>
    <dgm:cxn modelId="{5F2C541E-1C28-4B58-8529-BE7A845FC64A}" srcId="{DF7B1A22-4384-43DA-A004-2477D7F50D9A}" destId="{8ECA3BE8-7FB1-41CE-ADD3-35EC26553BF3}" srcOrd="3" destOrd="0" parTransId="{60FA692B-38EC-4C33-A43A-1F2C23962BFD}" sibTransId="{EB9FFE3F-BF0D-4382-9BAD-DF6C966537CF}"/>
    <dgm:cxn modelId="{7FB15C48-768E-0E46-AA4C-E0D5A4A21F9A}" type="presOf" srcId="{0E11C337-7FB0-4F5F-8384-73D5B1B5DB5F}" destId="{0619405A-5673-4E4C-9A49-C82E0C1A3014}" srcOrd="0" destOrd="0" presId="urn:microsoft.com/office/officeart/2005/8/layout/default"/>
    <dgm:cxn modelId="{28DBCD73-04EA-4645-8AA2-A61C0976B25D}" srcId="{DF7B1A22-4384-43DA-A004-2477D7F50D9A}" destId="{6F1A4BB7-AD5B-4123-9393-1E47AABAB6A7}" srcOrd="0" destOrd="0" parTransId="{8B3B8BF0-3C03-4210-B90E-764DD880CAB7}" sibTransId="{B23C2322-5886-4389-9D64-638F184AC845}"/>
    <dgm:cxn modelId="{1325CA89-F794-8247-BBFC-44F08EAC4D2C}" type="presOf" srcId="{65AAE089-A48E-439B-868B-573AAFD612AA}" destId="{6BBCDACE-9818-3249-960A-F81CBF6C245A}" srcOrd="0" destOrd="0" presId="urn:microsoft.com/office/officeart/2005/8/layout/default"/>
    <dgm:cxn modelId="{4314248A-D46B-4C75-BF0F-9A9766F54CB6}" srcId="{DF7B1A22-4384-43DA-A004-2477D7F50D9A}" destId="{0E11C337-7FB0-4F5F-8384-73D5B1B5DB5F}" srcOrd="1" destOrd="0" parTransId="{AB7699C5-C1E5-4341-8010-A1867687836F}" sibTransId="{EBC2049C-069B-4138-88C1-64362AF0B579}"/>
    <dgm:cxn modelId="{8E36B49B-8D4F-A14B-836A-17AB7733E130}" type="presOf" srcId="{6F1A4BB7-AD5B-4123-9393-1E47AABAB6A7}" destId="{4294ECBA-2A9F-A04B-858D-2134E0584246}" srcOrd="0" destOrd="0" presId="urn:microsoft.com/office/officeart/2005/8/layout/default"/>
    <dgm:cxn modelId="{BA34509C-DDB8-4E3B-8FF7-0C2C5AA03EA2}" srcId="{DF7B1A22-4384-43DA-A004-2477D7F50D9A}" destId="{69BF0DF7-9108-4242-ACF9-F163C1D03E09}" srcOrd="2" destOrd="0" parTransId="{675B04AC-F5B6-437B-BD5C-1FB610BB0F7E}" sibTransId="{0695D60A-996D-45E7-B6C4-6CD4E089D59A}"/>
    <dgm:cxn modelId="{11D25DB7-7318-3743-9CC2-08FF795D4968}" type="presOf" srcId="{69BF0DF7-9108-4242-ACF9-F163C1D03E09}" destId="{ABD20F1D-3CFB-8B46-82D9-BA4FDB66509B}" srcOrd="0" destOrd="0" presId="urn:microsoft.com/office/officeart/2005/8/layout/default"/>
    <dgm:cxn modelId="{0E3146EE-FF22-454C-BA0F-5D8CD8ED8C40}" srcId="{DF7B1A22-4384-43DA-A004-2477D7F50D9A}" destId="{65AAE089-A48E-439B-868B-573AAFD612AA}" srcOrd="4" destOrd="0" parTransId="{BFB9D14E-CCA7-4614-860A-F0F8D0DAA765}" sibTransId="{5A2E8838-C584-40EE-A633-2B210A6EA0B4}"/>
    <dgm:cxn modelId="{B09149FF-C4D6-644C-BC35-E8051F335123}" type="presOf" srcId="{DF7B1A22-4384-43DA-A004-2477D7F50D9A}" destId="{65872580-77AE-2D4E-A853-CCAC301F6CA4}" srcOrd="0" destOrd="0" presId="urn:microsoft.com/office/officeart/2005/8/layout/default"/>
    <dgm:cxn modelId="{A1D1B6CA-00E2-9B43-9EBA-4D2726257DD4}" type="presParOf" srcId="{65872580-77AE-2D4E-A853-CCAC301F6CA4}" destId="{4294ECBA-2A9F-A04B-858D-2134E0584246}" srcOrd="0" destOrd="0" presId="urn:microsoft.com/office/officeart/2005/8/layout/default"/>
    <dgm:cxn modelId="{2252471D-189C-1047-970F-ECEB5624B3AA}" type="presParOf" srcId="{65872580-77AE-2D4E-A853-CCAC301F6CA4}" destId="{83141C7A-EE57-C648-8367-31C25EF68BF7}" srcOrd="1" destOrd="0" presId="urn:microsoft.com/office/officeart/2005/8/layout/default"/>
    <dgm:cxn modelId="{3CD02BFB-CDFB-844B-ADBE-EB9A95B0943C}" type="presParOf" srcId="{65872580-77AE-2D4E-A853-CCAC301F6CA4}" destId="{0619405A-5673-4E4C-9A49-C82E0C1A3014}" srcOrd="2" destOrd="0" presId="urn:microsoft.com/office/officeart/2005/8/layout/default"/>
    <dgm:cxn modelId="{E4E6B6BE-1B5B-BF42-9CBE-C4897335DF95}" type="presParOf" srcId="{65872580-77AE-2D4E-A853-CCAC301F6CA4}" destId="{D8E23B18-4134-2746-ABC3-1EEC978716B2}" srcOrd="3" destOrd="0" presId="urn:microsoft.com/office/officeart/2005/8/layout/default"/>
    <dgm:cxn modelId="{7A4EDAA5-B923-AD4F-B182-308F63118CA7}" type="presParOf" srcId="{65872580-77AE-2D4E-A853-CCAC301F6CA4}" destId="{ABD20F1D-3CFB-8B46-82D9-BA4FDB66509B}" srcOrd="4" destOrd="0" presId="urn:microsoft.com/office/officeart/2005/8/layout/default"/>
    <dgm:cxn modelId="{90F7C5D8-EEEB-E14E-98B7-1DF409545CFB}" type="presParOf" srcId="{65872580-77AE-2D4E-A853-CCAC301F6CA4}" destId="{DC0D84B5-E15A-CA4B-B59E-48D51F349114}" srcOrd="5" destOrd="0" presId="urn:microsoft.com/office/officeart/2005/8/layout/default"/>
    <dgm:cxn modelId="{D874FE5F-2165-E94C-AB04-7BD5291DFD25}" type="presParOf" srcId="{65872580-77AE-2D4E-A853-CCAC301F6CA4}" destId="{0CD994E9-0A50-C44B-B04A-D7502C2D1E3C}" srcOrd="6" destOrd="0" presId="urn:microsoft.com/office/officeart/2005/8/layout/default"/>
    <dgm:cxn modelId="{676E7426-BA17-6C40-9CC2-A0AF3D53F274}" type="presParOf" srcId="{65872580-77AE-2D4E-A853-CCAC301F6CA4}" destId="{D6211702-B9A9-C844-8EA4-38E1BB3D5767}" srcOrd="7" destOrd="0" presId="urn:microsoft.com/office/officeart/2005/8/layout/default"/>
    <dgm:cxn modelId="{43B420E4-43E3-D245-A53C-2E243035E735}" type="presParOf" srcId="{65872580-77AE-2D4E-A853-CCAC301F6CA4}" destId="{6BBCDACE-9818-3249-960A-F81CBF6C245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1F512-D75D-4BF0-BF71-C7475054EC04}" type="doc">
      <dgm:prSet loTypeId="urn:microsoft.com/office/officeart/2005/8/layout/vProcess5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FFD74EB-E937-4E62-933A-EEACED07E86E}">
      <dgm:prSet/>
      <dgm:spPr/>
      <dgm:t>
        <a:bodyPr/>
        <a:lstStyle/>
        <a:p>
          <a:r>
            <a:rPr lang="it-IT" b="1"/>
            <a:t>Principali ostacoli riscontrati:</a:t>
          </a:r>
          <a:endParaRPr lang="en-US"/>
        </a:p>
      </dgm:t>
    </dgm:pt>
    <dgm:pt modelId="{C72D08F6-0242-4BB0-A703-70968AE7AD3D}" type="parTrans" cxnId="{258D2F61-1B0D-4F4F-8CFC-CD2D00BF7FF9}">
      <dgm:prSet/>
      <dgm:spPr/>
      <dgm:t>
        <a:bodyPr/>
        <a:lstStyle/>
        <a:p>
          <a:endParaRPr lang="en-US"/>
        </a:p>
      </dgm:t>
    </dgm:pt>
    <dgm:pt modelId="{C31F5A36-ED71-4A38-8A25-B21563280C26}" type="sibTrans" cxnId="{258D2F61-1B0D-4F4F-8CFC-CD2D00BF7FF9}">
      <dgm:prSet/>
      <dgm:spPr/>
      <dgm:t>
        <a:bodyPr/>
        <a:lstStyle/>
        <a:p>
          <a:endParaRPr lang="en-US"/>
        </a:p>
      </dgm:t>
    </dgm:pt>
    <dgm:pt modelId="{354F5958-9543-41D1-B6DE-4D30235332DD}">
      <dgm:prSet/>
      <dgm:spPr/>
      <dgm:t>
        <a:bodyPr/>
        <a:lstStyle/>
        <a:p>
          <a:r>
            <a:rPr lang="it-IT"/>
            <a:t>Accesso limitato ai servizi AWS avanzati nella versione Academy</a:t>
          </a:r>
          <a:endParaRPr lang="en-US"/>
        </a:p>
      </dgm:t>
    </dgm:pt>
    <dgm:pt modelId="{D53D6E89-015C-4963-B5A5-6CB6FD845DA2}" type="parTrans" cxnId="{DF1F2F4B-EC1F-4BE3-926F-C2CE686CAC6D}">
      <dgm:prSet/>
      <dgm:spPr/>
      <dgm:t>
        <a:bodyPr/>
        <a:lstStyle/>
        <a:p>
          <a:endParaRPr lang="en-US"/>
        </a:p>
      </dgm:t>
    </dgm:pt>
    <dgm:pt modelId="{55E2BB92-B910-4E87-809D-0E7A5A29C5F8}" type="sibTrans" cxnId="{DF1F2F4B-EC1F-4BE3-926F-C2CE686CAC6D}">
      <dgm:prSet/>
      <dgm:spPr/>
      <dgm:t>
        <a:bodyPr/>
        <a:lstStyle/>
        <a:p>
          <a:endParaRPr lang="en-US"/>
        </a:p>
      </dgm:t>
    </dgm:pt>
    <dgm:pt modelId="{FA0F5F98-FD76-48D1-9219-FA3DEBDB8955}">
      <dgm:prSet/>
      <dgm:spPr/>
      <dgm:t>
        <a:bodyPr/>
        <a:lstStyle/>
        <a:p>
          <a:r>
            <a:rPr lang="it-IT"/>
            <a:t>Dataset con struttura non uniforme e incompleta</a:t>
          </a:r>
          <a:endParaRPr lang="en-US"/>
        </a:p>
      </dgm:t>
    </dgm:pt>
    <dgm:pt modelId="{74FC6AD2-3671-4A9F-805D-FCE05A82809F}" type="parTrans" cxnId="{FC10E217-4E0D-4737-B599-A123A87E3005}">
      <dgm:prSet/>
      <dgm:spPr/>
      <dgm:t>
        <a:bodyPr/>
        <a:lstStyle/>
        <a:p>
          <a:endParaRPr lang="en-US"/>
        </a:p>
      </dgm:t>
    </dgm:pt>
    <dgm:pt modelId="{E13F3C0D-0B99-411B-B48D-15CF05FA6588}" type="sibTrans" cxnId="{FC10E217-4E0D-4737-B599-A123A87E3005}">
      <dgm:prSet/>
      <dgm:spPr/>
      <dgm:t>
        <a:bodyPr/>
        <a:lstStyle/>
        <a:p>
          <a:endParaRPr lang="en-US"/>
        </a:p>
      </dgm:t>
    </dgm:pt>
    <dgm:pt modelId="{037D167E-EB02-417A-BAD5-F3BA3BB34288}">
      <dgm:prSet/>
      <dgm:spPr/>
      <dgm:t>
        <a:bodyPr/>
        <a:lstStyle/>
        <a:p>
          <a:r>
            <a:rPr lang="it-IT"/>
            <a:t>Assenza di metriche ufficiali per valutare la qualità dei video</a:t>
          </a:r>
          <a:endParaRPr lang="en-US"/>
        </a:p>
      </dgm:t>
    </dgm:pt>
    <dgm:pt modelId="{60E57834-5D80-47F8-B2C8-660F0FE59C7E}" type="parTrans" cxnId="{E2F3255A-3242-4D8B-915F-0D12A8608F9C}">
      <dgm:prSet/>
      <dgm:spPr/>
      <dgm:t>
        <a:bodyPr/>
        <a:lstStyle/>
        <a:p>
          <a:endParaRPr lang="en-US"/>
        </a:p>
      </dgm:t>
    </dgm:pt>
    <dgm:pt modelId="{645821E9-5D09-4121-BAD2-BC4AEEABBB00}" type="sibTrans" cxnId="{E2F3255A-3242-4D8B-915F-0D12A8608F9C}">
      <dgm:prSet/>
      <dgm:spPr/>
      <dgm:t>
        <a:bodyPr/>
        <a:lstStyle/>
        <a:p>
          <a:endParaRPr lang="en-US"/>
        </a:p>
      </dgm:t>
    </dgm:pt>
    <dgm:pt modelId="{AAA6EEE7-56BD-483D-AD7E-DCF856345915}">
      <dgm:prSet/>
      <dgm:spPr/>
      <dgm:t>
        <a:bodyPr/>
        <a:lstStyle/>
        <a:p>
          <a:r>
            <a:rPr lang="it-IT"/>
            <a:t>Combinazione tra MongoDB (NoSQL) e frontend Flutter complessa per i neofiti</a:t>
          </a:r>
          <a:endParaRPr lang="en-US"/>
        </a:p>
      </dgm:t>
    </dgm:pt>
    <dgm:pt modelId="{3A920496-5ECE-4534-9385-13AA3DC24389}" type="parTrans" cxnId="{66AAFCA2-6BBD-4A06-A175-B13AA22427ED}">
      <dgm:prSet/>
      <dgm:spPr/>
      <dgm:t>
        <a:bodyPr/>
        <a:lstStyle/>
        <a:p>
          <a:endParaRPr lang="en-US"/>
        </a:p>
      </dgm:t>
    </dgm:pt>
    <dgm:pt modelId="{8DBEB55A-09D0-4AA2-BE0E-C407CBE53A57}" type="sibTrans" cxnId="{66AAFCA2-6BBD-4A06-A175-B13AA22427ED}">
      <dgm:prSet/>
      <dgm:spPr/>
      <dgm:t>
        <a:bodyPr/>
        <a:lstStyle/>
        <a:p>
          <a:endParaRPr lang="en-US"/>
        </a:p>
      </dgm:t>
    </dgm:pt>
    <dgm:pt modelId="{B24CC23C-F0F7-5F4B-AF73-6C4519EB39C6}" type="pres">
      <dgm:prSet presAssocID="{F571F512-D75D-4BF0-BF71-C7475054EC04}" presName="outerComposite" presStyleCnt="0">
        <dgm:presLayoutVars>
          <dgm:chMax val="5"/>
          <dgm:dir/>
          <dgm:resizeHandles val="exact"/>
        </dgm:presLayoutVars>
      </dgm:prSet>
      <dgm:spPr/>
    </dgm:pt>
    <dgm:pt modelId="{45C784F3-9D6A-2E43-8701-544795F49AB8}" type="pres">
      <dgm:prSet presAssocID="{F571F512-D75D-4BF0-BF71-C7475054EC04}" presName="dummyMaxCanvas" presStyleCnt="0">
        <dgm:presLayoutVars/>
      </dgm:prSet>
      <dgm:spPr/>
    </dgm:pt>
    <dgm:pt modelId="{EA36D47B-3B78-FE46-B52D-D5137FF3D350}" type="pres">
      <dgm:prSet presAssocID="{F571F512-D75D-4BF0-BF71-C7475054EC04}" presName="FiveNodes_1" presStyleLbl="node1" presStyleIdx="0" presStyleCnt="5">
        <dgm:presLayoutVars>
          <dgm:bulletEnabled val="1"/>
        </dgm:presLayoutVars>
      </dgm:prSet>
      <dgm:spPr/>
    </dgm:pt>
    <dgm:pt modelId="{155D250D-5FC4-EB4A-937A-07DE155B713A}" type="pres">
      <dgm:prSet presAssocID="{F571F512-D75D-4BF0-BF71-C7475054EC04}" presName="FiveNodes_2" presStyleLbl="node1" presStyleIdx="1" presStyleCnt="5">
        <dgm:presLayoutVars>
          <dgm:bulletEnabled val="1"/>
        </dgm:presLayoutVars>
      </dgm:prSet>
      <dgm:spPr/>
    </dgm:pt>
    <dgm:pt modelId="{83DCB6FD-F90F-9A48-B7A9-864E777D5BBB}" type="pres">
      <dgm:prSet presAssocID="{F571F512-D75D-4BF0-BF71-C7475054EC04}" presName="FiveNodes_3" presStyleLbl="node1" presStyleIdx="2" presStyleCnt="5">
        <dgm:presLayoutVars>
          <dgm:bulletEnabled val="1"/>
        </dgm:presLayoutVars>
      </dgm:prSet>
      <dgm:spPr/>
    </dgm:pt>
    <dgm:pt modelId="{A1DA0A99-117D-084B-A239-ABADAF96D84F}" type="pres">
      <dgm:prSet presAssocID="{F571F512-D75D-4BF0-BF71-C7475054EC04}" presName="FiveNodes_4" presStyleLbl="node1" presStyleIdx="3" presStyleCnt="5">
        <dgm:presLayoutVars>
          <dgm:bulletEnabled val="1"/>
        </dgm:presLayoutVars>
      </dgm:prSet>
      <dgm:spPr/>
    </dgm:pt>
    <dgm:pt modelId="{5979FB73-26B0-4A42-8790-267EC1376336}" type="pres">
      <dgm:prSet presAssocID="{F571F512-D75D-4BF0-BF71-C7475054EC04}" presName="FiveNodes_5" presStyleLbl="node1" presStyleIdx="4" presStyleCnt="5">
        <dgm:presLayoutVars>
          <dgm:bulletEnabled val="1"/>
        </dgm:presLayoutVars>
      </dgm:prSet>
      <dgm:spPr/>
    </dgm:pt>
    <dgm:pt modelId="{D035A778-B008-FE4B-A7FE-BC3BB34FAE24}" type="pres">
      <dgm:prSet presAssocID="{F571F512-D75D-4BF0-BF71-C7475054EC04}" presName="FiveConn_1-2" presStyleLbl="fgAccFollowNode1" presStyleIdx="0" presStyleCnt="4">
        <dgm:presLayoutVars>
          <dgm:bulletEnabled val="1"/>
        </dgm:presLayoutVars>
      </dgm:prSet>
      <dgm:spPr/>
    </dgm:pt>
    <dgm:pt modelId="{4CC2D27F-441E-524A-913A-51AA68A21874}" type="pres">
      <dgm:prSet presAssocID="{F571F512-D75D-4BF0-BF71-C7475054EC04}" presName="FiveConn_2-3" presStyleLbl="fgAccFollowNode1" presStyleIdx="1" presStyleCnt="4">
        <dgm:presLayoutVars>
          <dgm:bulletEnabled val="1"/>
        </dgm:presLayoutVars>
      </dgm:prSet>
      <dgm:spPr/>
    </dgm:pt>
    <dgm:pt modelId="{8F312329-237C-204C-9A63-CE05909A6EF7}" type="pres">
      <dgm:prSet presAssocID="{F571F512-D75D-4BF0-BF71-C7475054EC04}" presName="FiveConn_3-4" presStyleLbl="fgAccFollowNode1" presStyleIdx="2" presStyleCnt="4">
        <dgm:presLayoutVars>
          <dgm:bulletEnabled val="1"/>
        </dgm:presLayoutVars>
      </dgm:prSet>
      <dgm:spPr/>
    </dgm:pt>
    <dgm:pt modelId="{B8DA8D36-B7C8-1841-AF21-1E83781DEB1C}" type="pres">
      <dgm:prSet presAssocID="{F571F512-D75D-4BF0-BF71-C7475054EC04}" presName="FiveConn_4-5" presStyleLbl="fgAccFollowNode1" presStyleIdx="3" presStyleCnt="4">
        <dgm:presLayoutVars>
          <dgm:bulletEnabled val="1"/>
        </dgm:presLayoutVars>
      </dgm:prSet>
      <dgm:spPr/>
    </dgm:pt>
    <dgm:pt modelId="{F4C5B5CA-8D75-8D47-967C-55FA47BD833B}" type="pres">
      <dgm:prSet presAssocID="{F571F512-D75D-4BF0-BF71-C7475054EC04}" presName="FiveNodes_1_text" presStyleLbl="node1" presStyleIdx="4" presStyleCnt="5">
        <dgm:presLayoutVars>
          <dgm:bulletEnabled val="1"/>
        </dgm:presLayoutVars>
      </dgm:prSet>
      <dgm:spPr/>
    </dgm:pt>
    <dgm:pt modelId="{AC593E4E-B89E-4D46-BF5C-2905354C2EF8}" type="pres">
      <dgm:prSet presAssocID="{F571F512-D75D-4BF0-BF71-C7475054EC04}" presName="FiveNodes_2_text" presStyleLbl="node1" presStyleIdx="4" presStyleCnt="5">
        <dgm:presLayoutVars>
          <dgm:bulletEnabled val="1"/>
        </dgm:presLayoutVars>
      </dgm:prSet>
      <dgm:spPr/>
    </dgm:pt>
    <dgm:pt modelId="{3BAE583B-34DA-9644-A57C-DB063350D47E}" type="pres">
      <dgm:prSet presAssocID="{F571F512-D75D-4BF0-BF71-C7475054EC04}" presName="FiveNodes_3_text" presStyleLbl="node1" presStyleIdx="4" presStyleCnt="5">
        <dgm:presLayoutVars>
          <dgm:bulletEnabled val="1"/>
        </dgm:presLayoutVars>
      </dgm:prSet>
      <dgm:spPr/>
    </dgm:pt>
    <dgm:pt modelId="{40DEFEED-0EB5-4A43-8036-185EB3BB3D97}" type="pres">
      <dgm:prSet presAssocID="{F571F512-D75D-4BF0-BF71-C7475054EC04}" presName="FiveNodes_4_text" presStyleLbl="node1" presStyleIdx="4" presStyleCnt="5">
        <dgm:presLayoutVars>
          <dgm:bulletEnabled val="1"/>
        </dgm:presLayoutVars>
      </dgm:prSet>
      <dgm:spPr/>
    </dgm:pt>
    <dgm:pt modelId="{12915601-EA77-6E48-89C8-88CDD6029173}" type="pres">
      <dgm:prSet presAssocID="{F571F512-D75D-4BF0-BF71-C7475054EC0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C10E217-4E0D-4737-B599-A123A87E3005}" srcId="{F571F512-D75D-4BF0-BF71-C7475054EC04}" destId="{FA0F5F98-FD76-48D1-9219-FA3DEBDB8955}" srcOrd="2" destOrd="0" parTransId="{74FC6AD2-3671-4A9F-805D-FCE05A82809F}" sibTransId="{E13F3C0D-0B99-411B-B48D-15CF05FA6588}"/>
    <dgm:cxn modelId="{15D1943F-A803-8B41-9C70-F8E44F453E02}" type="presOf" srcId="{FA0F5F98-FD76-48D1-9219-FA3DEBDB8955}" destId="{3BAE583B-34DA-9644-A57C-DB063350D47E}" srcOrd="1" destOrd="0" presId="urn:microsoft.com/office/officeart/2005/8/layout/vProcess5"/>
    <dgm:cxn modelId="{02EEB542-1851-E541-B3B7-0372C1A130C8}" type="presOf" srcId="{F571F512-D75D-4BF0-BF71-C7475054EC04}" destId="{B24CC23C-F0F7-5F4B-AF73-6C4519EB39C6}" srcOrd="0" destOrd="0" presId="urn:microsoft.com/office/officeart/2005/8/layout/vProcess5"/>
    <dgm:cxn modelId="{2EB6C646-F840-EC4E-953E-02976B4BBFDC}" type="presOf" srcId="{FA0F5F98-FD76-48D1-9219-FA3DEBDB8955}" destId="{83DCB6FD-F90F-9A48-B7A9-864E777D5BBB}" srcOrd="0" destOrd="0" presId="urn:microsoft.com/office/officeart/2005/8/layout/vProcess5"/>
    <dgm:cxn modelId="{C3ADFF47-BE89-9D4B-B4FF-4517C46B0525}" type="presOf" srcId="{55E2BB92-B910-4E87-809D-0E7A5A29C5F8}" destId="{4CC2D27F-441E-524A-913A-51AA68A21874}" srcOrd="0" destOrd="0" presId="urn:microsoft.com/office/officeart/2005/8/layout/vProcess5"/>
    <dgm:cxn modelId="{DF1F2F4B-EC1F-4BE3-926F-C2CE686CAC6D}" srcId="{F571F512-D75D-4BF0-BF71-C7475054EC04}" destId="{354F5958-9543-41D1-B6DE-4D30235332DD}" srcOrd="1" destOrd="0" parTransId="{D53D6E89-015C-4963-B5A5-6CB6FD845DA2}" sibTransId="{55E2BB92-B910-4E87-809D-0E7A5A29C5F8}"/>
    <dgm:cxn modelId="{E2F3255A-3242-4D8B-915F-0D12A8608F9C}" srcId="{F571F512-D75D-4BF0-BF71-C7475054EC04}" destId="{037D167E-EB02-417A-BAD5-F3BA3BB34288}" srcOrd="3" destOrd="0" parTransId="{60E57834-5D80-47F8-B2C8-660F0FE59C7E}" sibTransId="{645821E9-5D09-4121-BAD2-BC4AEEABBB00}"/>
    <dgm:cxn modelId="{258D2F61-1B0D-4F4F-8CFC-CD2D00BF7FF9}" srcId="{F571F512-D75D-4BF0-BF71-C7475054EC04}" destId="{AFFD74EB-E937-4E62-933A-EEACED07E86E}" srcOrd="0" destOrd="0" parTransId="{C72D08F6-0242-4BB0-A703-70968AE7AD3D}" sibTransId="{C31F5A36-ED71-4A38-8A25-B21563280C26}"/>
    <dgm:cxn modelId="{368D8F6F-0F51-4F4F-9634-EC31194998A9}" type="presOf" srcId="{E13F3C0D-0B99-411B-B48D-15CF05FA6588}" destId="{8F312329-237C-204C-9A63-CE05909A6EF7}" srcOrd="0" destOrd="0" presId="urn:microsoft.com/office/officeart/2005/8/layout/vProcess5"/>
    <dgm:cxn modelId="{3D6F9E7A-4B5A-C747-9AE9-8E8CF9794F82}" type="presOf" srcId="{AFFD74EB-E937-4E62-933A-EEACED07E86E}" destId="{F4C5B5CA-8D75-8D47-967C-55FA47BD833B}" srcOrd="1" destOrd="0" presId="urn:microsoft.com/office/officeart/2005/8/layout/vProcess5"/>
    <dgm:cxn modelId="{4F837F7E-F0B8-E346-BF4F-D775FFAE5218}" type="presOf" srcId="{C31F5A36-ED71-4A38-8A25-B21563280C26}" destId="{D035A778-B008-FE4B-A7FE-BC3BB34FAE24}" srcOrd="0" destOrd="0" presId="urn:microsoft.com/office/officeart/2005/8/layout/vProcess5"/>
    <dgm:cxn modelId="{6033D580-3495-724B-9647-16004C7660F3}" type="presOf" srcId="{AAA6EEE7-56BD-483D-AD7E-DCF856345915}" destId="{5979FB73-26B0-4A42-8790-267EC1376336}" srcOrd="0" destOrd="0" presId="urn:microsoft.com/office/officeart/2005/8/layout/vProcess5"/>
    <dgm:cxn modelId="{66AAFCA2-6BBD-4A06-A175-B13AA22427ED}" srcId="{F571F512-D75D-4BF0-BF71-C7475054EC04}" destId="{AAA6EEE7-56BD-483D-AD7E-DCF856345915}" srcOrd="4" destOrd="0" parTransId="{3A920496-5ECE-4534-9385-13AA3DC24389}" sibTransId="{8DBEB55A-09D0-4AA2-BE0E-C407CBE53A57}"/>
    <dgm:cxn modelId="{87F1B0B2-4058-1748-9DE7-BE8B79E1DE61}" type="presOf" srcId="{645821E9-5D09-4121-BAD2-BC4AEEABBB00}" destId="{B8DA8D36-B7C8-1841-AF21-1E83781DEB1C}" srcOrd="0" destOrd="0" presId="urn:microsoft.com/office/officeart/2005/8/layout/vProcess5"/>
    <dgm:cxn modelId="{A6509CC1-F17E-5240-BA80-C9DD100C531F}" type="presOf" srcId="{037D167E-EB02-417A-BAD5-F3BA3BB34288}" destId="{A1DA0A99-117D-084B-A239-ABADAF96D84F}" srcOrd="0" destOrd="0" presId="urn:microsoft.com/office/officeart/2005/8/layout/vProcess5"/>
    <dgm:cxn modelId="{DA981BC4-7670-6842-9CC4-86F3BF4409DD}" type="presOf" srcId="{AFFD74EB-E937-4E62-933A-EEACED07E86E}" destId="{EA36D47B-3B78-FE46-B52D-D5137FF3D350}" srcOrd="0" destOrd="0" presId="urn:microsoft.com/office/officeart/2005/8/layout/vProcess5"/>
    <dgm:cxn modelId="{EECC64CA-BE8F-E34F-A335-100DA4CC166A}" type="presOf" srcId="{037D167E-EB02-417A-BAD5-F3BA3BB34288}" destId="{40DEFEED-0EB5-4A43-8036-185EB3BB3D97}" srcOrd="1" destOrd="0" presId="urn:microsoft.com/office/officeart/2005/8/layout/vProcess5"/>
    <dgm:cxn modelId="{4BC5C8E7-C526-3D45-9738-7CD91D398599}" type="presOf" srcId="{354F5958-9543-41D1-B6DE-4D30235332DD}" destId="{AC593E4E-B89E-4D46-BF5C-2905354C2EF8}" srcOrd="1" destOrd="0" presId="urn:microsoft.com/office/officeart/2005/8/layout/vProcess5"/>
    <dgm:cxn modelId="{EC5166F2-E827-754A-9C94-2E824511B13B}" type="presOf" srcId="{354F5958-9543-41D1-B6DE-4D30235332DD}" destId="{155D250D-5FC4-EB4A-937A-07DE155B713A}" srcOrd="0" destOrd="0" presId="urn:microsoft.com/office/officeart/2005/8/layout/vProcess5"/>
    <dgm:cxn modelId="{B0F33BFF-E1E8-514E-8F23-5F08BB8CC81A}" type="presOf" srcId="{AAA6EEE7-56BD-483D-AD7E-DCF856345915}" destId="{12915601-EA77-6E48-89C8-88CDD6029173}" srcOrd="1" destOrd="0" presId="urn:microsoft.com/office/officeart/2005/8/layout/vProcess5"/>
    <dgm:cxn modelId="{61CDF316-3BC9-4B4F-B51C-FF2A6347A961}" type="presParOf" srcId="{B24CC23C-F0F7-5F4B-AF73-6C4519EB39C6}" destId="{45C784F3-9D6A-2E43-8701-544795F49AB8}" srcOrd="0" destOrd="0" presId="urn:microsoft.com/office/officeart/2005/8/layout/vProcess5"/>
    <dgm:cxn modelId="{109B3DD6-3902-FD40-9F72-270568BA6F03}" type="presParOf" srcId="{B24CC23C-F0F7-5F4B-AF73-6C4519EB39C6}" destId="{EA36D47B-3B78-FE46-B52D-D5137FF3D350}" srcOrd="1" destOrd="0" presId="urn:microsoft.com/office/officeart/2005/8/layout/vProcess5"/>
    <dgm:cxn modelId="{EAD8AD81-F673-D340-905E-51EFEDF2F757}" type="presParOf" srcId="{B24CC23C-F0F7-5F4B-AF73-6C4519EB39C6}" destId="{155D250D-5FC4-EB4A-937A-07DE155B713A}" srcOrd="2" destOrd="0" presId="urn:microsoft.com/office/officeart/2005/8/layout/vProcess5"/>
    <dgm:cxn modelId="{AD49A463-C4FF-5641-A93F-6E1130B0A734}" type="presParOf" srcId="{B24CC23C-F0F7-5F4B-AF73-6C4519EB39C6}" destId="{83DCB6FD-F90F-9A48-B7A9-864E777D5BBB}" srcOrd="3" destOrd="0" presId="urn:microsoft.com/office/officeart/2005/8/layout/vProcess5"/>
    <dgm:cxn modelId="{0E076AB3-DEB4-B041-9A78-BB392AEDB124}" type="presParOf" srcId="{B24CC23C-F0F7-5F4B-AF73-6C4519EB39C6}" destId="{A1DA0A99-117D-084B-A239-ABADAF96D84F}" srcOrd="4" destOrd="0" presId="urn:microsoft.com/office/officeart/2005/8/layout/vProcess5"/>
    <dgm:cxn modelId="{61E35BAF-2628-8440-BC1D-B06E8F9768DA}" type="presParOf" srcId="{B24CC23C-F0F7-5F4B-AF73-6C4519EB39C6}" destId="{5979FB73-26B0-4A42-8790-267EC1376336}" srcOrd="5" destOrd="0" presId="urn:microsoft.com/office/officeart/2005/8/layout/vProcess5"/>
    <dgm:cxn modelId="{8AFBBD97-94B3-AF42-B915-8E092A3ED679}" type="presParOf" srcId="{B24CC23C-F0F7-5F4B-AF73-6C4519EB39C6}" destId="{D035A778-B008-FE4B-A7FE-BC3BB34FAE24}" srcOrd="6" destOrd="0" presId="urn:microsoft.com/office/officeart/2005/8/layout/vProcess5"/>
    <dgm:cxn modelId="{2CE5D2DC-D12A-3B48-91FE-0820DBA3E3D7}" type="presParOf" srcId="{B24CC23C-F0F7-5F4B-AF73-6C4519EB39C6}" destId="{4CC2D27F-441E-524A-913A-51AA68A21874}" srcOrd="7" destOrd="0" presId="urn:microsoft.com/office/officeart/2005/8/layout/vProcess5"/>
    <dgm:cxn modelId="{47C92F8C-DBAD-B145-BC2B-AE3834977F62}" type="presParOf" srcId="{B24CC23C-F0F7-5F4B-AF73-6C4519EB39C6}" destId="{8F312329-237C-204C-9A63-CE05909A6EF7}" srcOrd="8" destOrd="0" presId="urn:microsoft.com/office/officeart/2005/8/layout/vProcess5"/>
    <dgm:cxn modelId="{6C46101B-58F1-CD42-8F62-0CBFCD2DC866}" type="presParOf" srcId="{B24CC23C-F0F7-5F4B-AF73-6C4519EB39C6}" destId="{B8DA8D36-B7C8-1841-AF21-1E83781DEB1C}" srcOrd="9" destOrd="0" presId="urn:microsoft.com/office/officeart/2005/8/layout/vProcess5"/>
    <dgm:cxn modelId="{DC0643E0-EEC5-9448-A2D3-04C9FFCC3AF4}" type="presParOf" srcId="{B24CC23C-F0F7-5F4B-AF73-6C4519EB39C6}" destId="{F4C5B5CA-8D75-8D47-967C-55FA47BD833B}" srcOrd="10" destOrd="0" presId="urn:microsoft.com/office/officeart/2005/8/layout/vProcess5"/>
    <dgm:cxn modelId="{F3A9192D-99B8-C94A-AD6A-030F7C6FFBC2}" type="presParOf" srcId="{B24CC23C-F0F7-5F4B-AF73-6C4519EB39C6}" destId="{AC593E4E-B89E-4D46-BF5C-2905354C2EF8}" srcOrd="11" destOrd="0" presId="urn:microsoft.com/office/officeart/2005/8/layout/vProcess5"/>
    <dgm:cxn modelId="{0E10F463-2ED9-5E49-A272-97B1DA87AA84}" type="presParOf" srcId="{B24CC23C-F0F7-5F4B-AF73-6C4519EB39C6}" destId="{3BAE583B-34DA-9644-A57C-DB063350D47E}" srcOrd="12" destOrd="0" presId="urn:microsoft.com/office/officeart/2005/8/layout/vProcess5"/>
    <dgm:cxn modelId="{F41F7C25-2923-A444-A5A8-E2F1B4215AF4}" type="presParOf" srcId="{B24CC23C-F0F7-5F4B-AF73-6C4519EB39C6}" destId="{40DEFEED-0EB5-4A43-8036-185EB3BB3D97}" srcOrd="13" destOrd="0" presId="urn:microsoft.com/office/officeart/2005/8/layout/vProcess5"/>
    <dgm:cxn modelId="{1A0FFFF1-6F56-A841-BDB8-915DD0FCD6AF}" type="presParOf" srcId="{B24CC23C-F0F7-5F4B-AF73-6C4519EB39C6}" destId="{12915601-EA77-6E48-89C8-88CDD60291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CBA-2A9F-A04B-858D-2134E0584246}">
      <dsp:nvSpPr>
        <dsp:cNvPr id="0" name=""/>
        <dsp:cNvSpPr/>
      </dsp:nvSpPr>
      <dsp:spPr>
        <a:xfrm>
          <a:off x="0" y="183865"/>
          <a:ext cx="1918890" cy="11513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/>
            <a:t>Contenuto:</a:t>
          </a:r>
          <a:endParaRPr lang="en-US" sz="1800" kern="1200"/>
        </a:p>
      </dsp:txBody>
      <dsp:txXfrm>
        <a:off x="0" y="183865"/>
        <a:ext cx="1918890" cy="1151334"/>
      </dsp:txXfrm>
    </dsp:sp>
    <dsp:sp modelId="{0619405A-5673-4E4C-9A49-C82E0C1A3014}">
      <dsp:nvSpPr>
        <dsp:cNvPr id="0" name=""/>
        <dsp:cNvSpPr/>
      </dsp:nvSpPr>
      <dsp:spPr>
        <a:xfrm>
          <a:off x="2110779" y="183865"/>
          <a:ext cx="1918890" cy="11513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Funzione Lambda in </a:t>
          </a:r>
          <a:r>
            <a:rPr lang="it-IT" sz="1800" kern="1200" dirty="0" err="1"/>
            <a:t>Node.js</a:t>
          </a:r>
          <a:r>
            <a:rPr lang="it-IT" sz="1800" kern="1200" dirty="0"/>
            <a:t> per interrogare </a:t>
          </a:r>
          <a:r>
            <a:rPr lang="it-IT" sz="1800" kern="1200" dirty="0" err="1"/>
            <a:t>MongoDB</a:t>
          </a:r>
          <a:r>
            <a:rPr lang="it-IT" sz="1800" kern="1200" dirty="0"/>
            <a:t>.</a:t>
          </a:r>
          <a:endParaRPr lang="en-US" sz="1800" kern="1200" dirty="0"/>
        </a:p>
      </dsp:txBody>
      <dsp:txXfrm>
        <a:off x="2110779" y="183865"/>
        <a:ext cx="1918890" cy="1151334"/>
      </dsp:txXfrm>
    </dsp:sp>
    <dsp:sp modelId="{ABD20F1D-3CFB-8B46-82D9-BA4FDB66509B}">
      <dsp:nvSpPr>
        <dsp:cNvPr id="0" name=""/>
        <dsp:cNvSpPr/>
      </dsp:nvSpPr>
      <dsp:spPr>
        <a:xfrm>
          <a:off x="4221558" y="183865"/>
          <a:ext cx="1918890" cy="11513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Input: ID del video attuale.</a:t>
          </a:r>
          <a:endParaRPr lang="en-US" sz="1800" kern="1200"/>
        </a:p>
      </dsp:txBody>
      <dsp:txXfrm>
        <a:off x="4221558" y="183865"/>
        <a:ext cx="1918890" cy="1151334"/>
      </dsp:txXfrm>
    </dsp:sp>
    <dsp:sp modelId="{0CD994E9-0A50-C44B-B04A-D7502C2D1E3C}">
      <dsp:nvSpPr>
        <dsp:cNvPr id="0" name=""/>
        <dsp:cNvSpPr/>
      </dsp:nvSpPr>
      <dsp:spPr>
        <a:xfrm>
          <a:off x="1055389" y="1527088"/>
          <a:ext cx="1918890" cy="11513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Output: Lista dei video correlati.</a:t>
          </a:r>
          <a:endParaRPr lang="en-US" sz="1800" kern="1200"/>
        </a:p>
      </dsp:txBody>
      <dsp:txXfrm>
        <a:off x="1055389" y="1527088"/>
        <a:ext cx="1918890" cy="1151334"/>
      </dsp:txXfrm>
    </dsp:sp>
    <dsp:sp modelId="{6BBCDACE-9818-3249-960A-F81CBF6C245A}">
      <dsp:nvSpPr>
        <dsp:cNvPr id="0" name=""/>
        <dsp:cNvSpPr/>
      </dsp:nvSpPr>
      <dsp:spPr>
        <a:xfrm>
          <a:off x="3166169" y="1527088"/>
          <a:ext cx="1918890" cy="11513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Accessibile tramite API Gateway.</a:t>
          </a:r>
          <a:endParaRPr lang="en-US" sz="1800" kern="1200"/>
        </a:p>
      </dsp:txBody>
      <dsp:txXfrm>
        <a:off x="3166169" y="1527088"/>
        <a:ext cx="1918890" cy="1151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D47B-3B78-FE46-B52D-D5137FF3D350}">
      <dsp:nvSpPr>
        <dsp:cNvPr id="0" name=""/>
        <dsp:cNvSpPr/>
      </dsp:nvSpPr>
      <dsp:spPr>
        <a:xfrm>
          <a:off x="0" y="0"/>
          <a:ext cx="4283573" cy="509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Principali ostacoli riscontrati:</a:t>
          </a:r>
          <a:endParaRPr lang="en-US" sz="1300" kern="1200"/>
        </a:p>
      </dsp:txBody>
      <dsp:txXfrm>
        <a:off x="14914" y="14914"/>
        <a:ext cx="3674530" cy="479372"/>
      </dsp:txXfrm>
    </dsp:sp>
    <dsp:sp modelId="{155D250D-5FC4-EB4A-937A-07DE155B713A}">
      <dsp:nvSpPr>
        <dsp:cNvPr id="0" name=""/>
        <dsp:cNvSpPr/>
      </dsp:nvSpPr>
      <dsp:spPr>
        <a:xfrm>
          <a:off x="319877" y="579922"/>
          <a:ext cx="4283573" cy="509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Accesso limitato ai servizi AWS avanzati nella versione Academy</a:t>
          </a:r>
          <a:endParaRPr lang="en-US" sz="1300" kern="1200"/>
        </a:p>
      </dsp:txBody>
      <dsp:txXfrm>
        <a:off x="334791" y="594836"/>
        <a:ext cx="3602888" cy="479372"/>
      </dsp:txXfrm>
    </dsp:sp>
    <dsp:sp modelId="{83DCB6FD-F90F-9A48-B7A9-864E777D5BBB}">
      <dsp:nvSpPr>
        <dsp:cNvPr id="0" name=""/>
        <dsp:cNvSpPr/>
      </dsp:nvSpPr>
      <dsp:spPr>
        <a:xfrm>
          <a:off x="639754" y="1159845"/>
          <a:ext cx="4283573" cy="509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Dataset con struttura non uniforme e incompleta</a:t>
          </a:r>
          <a:endParaRPr lang="en-US" sz="1300" kern="1200"/>
        </a:p>
      </dsp:txBody>
      <dsp:txXfrm>
        <a:off x="654668" y="1174759"/>
        <a:ext cx="3602888" cy="479372"/>
      </dsp:txXfrm>
    </dsp:sp>
    <dsp:sp modelId="{A1DA0A99-117D-084B-A239-ABADAF96D84F}">
      <dsp:nvSpPr>
        <dsp:cNvPr id="0" name=""/>
        <dsp:cNvSpPr/>
      </dsp:nvSpPr>
      <dsp:spPr>
        <a:xfrm>
          <a:off x="959631" y="1739768"/>
          <a:ext cx="4283573" cy="509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Assenza di metriche ufficiali per valutare la qualità dei video</a:t>
          </a:r>
          <a:endParaRPr lang="en-US" sz="1300" kern="1200"/>
        </a:p>
      </dsp:txBody>
      <dsp:txXfrm>
        <a:off x="974545" y="1754682"/>
        <a:ext cx="3602888" cy="479372"/>
      </dsp:txXfrm>
    </dsp:sp>
    <dsp:sp modelId="{5979FB73-26B0-4A42-8790-267EC1376336}">
      <dsp:nvSpPr>
        <dsp:cNvPr id="0" name=""/>
        <dsp:cNvSpPr/>
      </dsp:nvSpPr>
      <dsp:spPr>
        <a:xfrm>
          <a:off x="1279509" y="2319691"/>
          <a:ext cx="4283573" cy="509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Combinazione tra MongoDB (NoSQL) e frontend Flutter complessa per i neofiti</a:t>
          </a:r>
          <a:endParaRPr lang="en-US" sz="1300" kern="1200"/>
        </a:p>
      </dsp:txBody>
      <dsp:txXfrm>
        <a:off x="1294423" y="2334605"/>
        <a:ext cx="3602888" cy="479372"/>
      </dsp:txXfrm>
    </dsp:sp>
    <dsp:sp modelId="{D035A778-B008-FE4B-A7FE-BC3BB34FAE24}">
      <dsp:nvSpPr>
        <dsp:cNvPr id="0" name=""/>
        <dsp:cNvSpPr/>
      </dsp:nvSpPr>
      <dsp:spPr>
        <a:xfrm>
          <a:off x="3952593" y="371999"/>
          <a:ext cx="330980" cy="330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27063" y="371999"/>
        <a:ext cx="182040" cy="249062"/>
      </dsp:txXfrm>
    </dsp:sp>
    <dsp:sp modelId="{4CC2D27F-441E-524A-913A-51AA68A21874}">
      <dsp:nvSpPr>
        <dsp:cNvPr id="0" name=""/>
        <dsp:cNvSpPr/>
      </dsp:nvSpPr>
      <dsp:spPr>
        <a:xfrm>
          <a:off x="4272470" y="951922"/>
          <a:ext cx="330980" cy="330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346940" y="951922"/>
        <a:ext cx="182040" cy="249062"/>
      </dsp:txXfrm>
    </dsp:sp>
    <dsp:sp modelId="{8F312329-237C-204C-9A63-CE05909A6EF7}">
      <dsp:nvSpPr>
        <dsp:cNvPr id="0" name=""/>
        <dsp:cNvSpPr/>
      </dsp:nvSpPr>
      <dsp:spPr>
        <a:xfrm>
          <a:off x="4592348" y="1523358"/>
          <a:ext cx="330980" cy="330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666818" y="1523358"/>
        <a:ext cx="182040" cy="249062"/>
      </dsp:txXfrm>
    </dsp:sp>
    <dsp:sp modelId="{B8DA8D36-B7C8-1841-AF21-1E83781DEB1C}">
      <dsp:nvSpPr>
        <dsp:cNvPr id="0" name=""/>
        <dsp:cNvSpPr/>
      </dsp:nvSpPr>
      <dsp:spPr>
        <a:xfrm>
          <a:off x="4912225" y="2108938"/>
          <a:ext cx="330980" cy="33098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986695" y="2108938"/>
        <a:ext cx="182040" cy="24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7B613-454D-D87A-4CBC-3476C859C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A76F56-51E2-61F4-AD35-3EAB68F2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E7FB5-0EB3-DFFA-C641-6EFF6057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15BB36-7C3D-147C-342E-2A89C6A1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C7EAC2-879B-3EE9-7899-1B6DCDB2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65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9F734-0961-F2E9-DEC1-CA897623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3DC3C7-26EF-DDEE-DB4B-48DC5EB7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D0D2CF-4708-D74E-4C83-BC5E8D3B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D44D29-245A-B88F-7A9F-5F9B8D4E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90256-E649-9558-A93D-9431DB36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64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0B395F-62BD-C128-0E92-5265EB28E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9F21F7-65FB-7364-0442-2A04D401E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8CA997-19D9-1F37-9CCC-15A3F4E7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9CD618-2D42-E5EA-1B44-F6E8AD7A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0A6748-3E26-DF83-8F88-61E4B492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17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5CBC6-F919-D80E-949C-B26DC8D4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693BEE-EC68-E706-BA03-F79CD512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B90E5A-8D0F-76C5-2FA9-202CFBAA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47B28D-96D3-247A-7D08-0DCABA39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4CFD1A-D835-2188-6588-513B39E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98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589C66-B780-E60E-8535-02D9E6C4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5F8F7F-E28C-9E81-20A8-32DE87C4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7A155E-D143-9DB3-761E-6CBDB549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ED9A5-F6AC-9993-24DF-F026765C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8A07F-0551-2A66-2B3C-113C39ED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04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E0744-233F-A160-264A-DAD5D318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E865EB-2BA1-0586-85FD-D6E03F36E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3B76C3-8D74-413B-25CC-59A74A4FC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E7AB91-C390-7220-E99A-F44629D6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CDB9EB-590D-7404-CAF0-4081DCDF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E8F404-7093-5981-EEAB-53710254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18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AEF88-143F-1A7A-3713-137D0546E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8CCA22-1D3D-5B5D-8512-801BA089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2B694A-AD95-B540-8B3A-9D59AEE78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DB29E7-2470-0102-E867-5A591AE9A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5B72DEE-9677-7A99-FB02-F8F0F2E16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F20FF0-CE90-BE0D-04C0-3EFE920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D56CC-86A1-11F5-B13A-E6514483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3D4236-267C-ECC6-A9E8-3B55B12B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6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38485-AE63-A7B9-D3A6-8B62C25B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0B0B23A-6C89-A0E4-F7A0-CC50747D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6F1572-3309-7AC5-89A3-9095D175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21FC9-5E6A-8442-AAD2-5FC619D5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1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8E22B9-54E2-2980-FA4D-E1D772B4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D1B6817-E964-3E6D-9B38-B5220A8C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A0820F-9164-10A5-8ADD-0C35DFDB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69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FF7A22-3B0D-3122-56E0-F2A371F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6B7C8A-F6F8-1805-10A1-B70D054D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552134-BE81-956F-0FBB-B7C39516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769EE8-1E3C-A2B7-B755-5AA91228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9E8BC1-F3F4-D571-6708-6C153599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2D68A-F9E1-A4D4-BE5E-ABFBE379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36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B5136-BAD1-D3A5-2105-91004C75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36348-1FC5-CA49-90DB-D243BEA22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7BEAE4-A279-2D4D-60A8-189EE62D7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14B988-E3C9-045F-5568-F790D012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C38CE53-EFCB-C830-88BD-5AABE61F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9850BE-6FCC-14D3-48EE-667F683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17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B6172BC-4517-B539-CF2F-66614C80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2D76E6-36FD-75E4-8669-0815150A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679EF-FF9C-2260-1DAE-FD46AA57D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E61B-1F0B-6A43-B8E8-49D6C78A0DB4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3C2676-A677-0AC7-452D-09DD0765A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B5197-0F92-5131-3FB8-F2E96E0FB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4D5F-AF0A-7144-A398-1C72A505AC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59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99A8FAA-C188-C3D3-9363-58CE565A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25"/>
          <a:stretch>
            <a:fillRect/>
          </a:stretch>
        </p:blipFill>
        <p:spPr>
          <a:xfrm>
            <a:off x="-104379" y="-83128"/>
            <a:ext cx="12736604" cy="7605362"/>
          </a:xfrm>
          <a:prstGeom prst="rect">
            <a:avLst/>
          </a:prstGeom>
        </p:spPr>
      </p:pic>
      <p:pic>
        <p:nvPicPr>
          <p:cNvPr id="10" name="Immagine 9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id="{1AC4E114-BB03-FED6-9586-9225D9D2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" y="3842518"/>
            <a:ext cx="3812887" cy="84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5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2DDDF63-FDED-03A8-B59D-D3318F8B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Integrazione del dataset "watch_next"</a:t>
            </a:r>
          </a:p>
        </p:txBody>
      </p:sp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47BD35-D35A-C642-FCD2-9D99E630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01635"/>
            <a:ext cx="10843065" cy="189753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F4EC1-E8CC-52AE-02A4-D23F03E6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r>
              <a:rPr lang="it-IT" sz="1700" b="1">
                <a:solidFill>
                  <a:schemeClr val="bg1"/>
                </a:solidFill>
              </a:rPr>
              <a:t>Contenuto:</a:t>
            </a:r>
            <a:endParaRPr lang="it-IT" sz="1700">
              <a:solidFill>
                <a:schemeClr val="bg1"/>
              </a:solidFill>
            </a:endParaRPr>
          </a:p>
          <a:p>
            <a:r>
              <a:rPr lang="it-IT" sz="1700">
                <a:solidFill>
                  <a:schemeClr val="bg1"/>
                </a:solidFill>
              </a:rPr>
              <a:t>Dataset related_videos.csv contenente: id, related_id, title.</a:t>
            </a:r>
          </a:p>
          <a:p>
            <a:r>
              <a:rPr lang="it-IT" sz="1700">
                <a:solidFill>
                  <a:schemeClr val="bg1"/>
                </a:solidFill>
              </a:rPr>
              <a:t>Utilizzato per creare un sistema di suggerimenti.</a:t>
            </a:r>
          </a:p>
          <a:p>
            <a:r>
              <a:rPr lang="it-IT" sz="1700">
                <a:solidFill>
                  <a:schemeClr val="bg1"/>
                </a:solidFill>
              </a:rPr>
              <a:t>Unito al dataset talks tramite join su ID.</a:t>
            </a:r>
          </a:p>
          <a:p>
            <a:r>
              <a:rPr lang="it-IT" sz="1700">
                <a:solidFill>
                  <a:schemeClr val="bg1"/>
                </a:solidFill>
              </a:rPr>
              <a:t>I talk correlati vengono aggregati per ogni ID principale.</a:t>
            </a:r>
          </a:p>
          <a:p>
            <a:endParaRPr lang="it-IT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3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36D34-4A3C-0153-175E-E831932E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it-IT" sz="2800" b="1">
                <a:solidFill>
                  <a:schemeClr val="bg1"/>
                </a:solidFill>
              </a:rPr>
              <a:t>Lambda Function – Get_Watch_Next_by_Idx</a:t>
            </a:r>
            <a:br>
              <a:rPr lang="it-IT" sz="2800">
                <a:solidFill>
                  <a:schemeClr val="bg1"/>
                </a:solidFill>
              </a:rPr>
            </a:br>
            <a:endParaRPr lang="it-IT" sz="280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34" name="Freeform: Shape 43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44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6" name="Freeform: Shape 41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: Shape 42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Segnaposto contenuto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D67F9CE-5270-4D59-367B-C3B2453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827" y="510935"/>
            <a:ext cx="6828897" cy="3448591"/>
          </a:xfrm>
          <a:prstGeom prst="rect">
            <a:avLst/>
          </a:prstGeom>
        </p:spPr>
      </p:pic>
      <p:graphicFrame>
        <p:nvGraphicFramePr>
          <p:cNvPr id="8" name="Segnaposto contenuto 2">
            <a:extLst>
              <a:ext uri="{FF2B5EF4-FFF2-40B4-BE49-F238E27FC236}">
                <a16:creationId xmlns:a16="http://schemas.microsoft.com/office/drawing/2014/main" id="{B5D2F729-0167-842D-C75E-274EDA1C9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38330"/>
              </p:ext>
            </p:extLst>
          </p:nvPr>
        </p:nvGraphicFramePr>
        <p:xfrm>
          <a:off x="351102" y="3840663"/>
          <a:ext cx="6140449" cy="286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749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D07C21-BF6B-BED6-BAF7-C3CA110C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it-IT" sz="3100">
                <a:solidFill>
                  <a:schemeClr val="bg1"/>
                </a:solidFill>
              </a:rPr>
              <a:t>Test della Lambda via API Gateway</a:t>
            </a:r>
            <a:br>
              <a:rPr lang="it-IT" sz="3100">
                <a:solidFill>
                  <a:schemeClr val="bg1"/>
                </a:solidFill>
              </a:rPr>
            </a:br>
            <a:endParaRPr lang="it-IT" sz="3100">
              <a:solidFill>
                <a:schemeClr val="bg1"/>
              </a:solidFill>
            </a:endParaRP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481831F-8625-920E-BECC-238E756F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it-IT" sz="2400" b="1">
                <a:solidFill>
                  <a:schemeClr val="bg1">
                    <a:alpha val="80000"/>
                  </a:schemeClr>
                </a:solidFill>
              </a:rPr>
              <a:t>Contenuto:</a:t>
            </a:r>
            <a:endParaRPr lang="it-IT" sz="24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it-IT" sz="2400">
                <a:solidFill>
                  <a:schemeClr val="bg1">
                    <a:alpha val="80000"/>
                  </a:schemeClr>
                </a:solidFill>
              </a:rPr>
              <a:t>Deploy della funzione su AWS Lambda.</a:t>
            </a:r>
          </a:p>
          <a:p>
            <a:r>
              <a:rPr lang="it-IT" sz="2400">
                <a:solidFill>
                  <a:schemeClr val="bg1">
                    <a:alpha val="80000"/>
                  </a:schemeClr>
                </a:solidFill>
              </a:rPr>
              <a:t>Esposizione tramite API Gateway → URL REST pubblica.</a:t>
            </a:r>
          </a:p>
          <a:p>
            <a:r>
              <a:rPr lang="it-IT" sz="2400">
                <a:solidFill>
                  <a:schemeClr val="bg1">
                    <a:alpha val="80000"/>
                  </a:schemeClr>
                </a:solidFill>
              </a:rPr>
              <a:t>Test effettuato con parametri in query string.</a:t>
            </a:r>
          </a:p>
          <a:p>
            <a:endParaRPr lang="it-IT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1E02830B-AE6A-644D-190D-8FD61154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025" y="1466198"/>
            <a:ext cx="2663825" cy="39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4BAC21B-CFAD-CA13-C9D0-46CCC0F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anchor="t">
            <a:normAutofit/>
          </a:bodyPr>
          <a:lstStyle/>
          <a:p>
            <a:r>
              <a:rPr lang="it-IT" sz="4800" b="1">
                <a:solidFill>
                  <a:schemeClr val="bg1"/>
                </a:solidFill>
              </a:rPr>
              <a:t>Esperienza Utente</a:t>
            </a:r>
            <a:br>
              <a:rPr lang="it-IT" sz="4800" b="1">
                <a:solidFill>
                  <a:schemeClr val="bg1"/>
                </a:solidFill>
              </a:rPr>
            </a:br>
            <a:endParaRPr lang="it-IT" sz="48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93909-B044-77EB-73B5-4AC08A515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429000"/>
            <a:ext cx="5563083" cy="2828892"/>
          </a:xfrm>
          <a:noFill/>
        </p:spPr>
        <p:txBody>
          <a:bodyPr anchor="t">
            <a:normAutofit/>
          </a:bodyPr>
          <a:lstStyle/>
          <a:p>
            <a:r>
              <a:rPr lang="it-IT" sz="1100" b="1" dirty="0">
                <a:solidFill>
                  <a:schemeClr val="bg1"/>
                </a:solidFill>
              </a:rPr>
              <a:t>Cosa offre al termine del video:</a:t>
            </a:r>
            <a:endParaRPr lang="it-IT" sz="1100" dirty="0">
              <a:solidFill>
                <a:schemeClr val="bg1"/>
              </a:solidFill>
            </a:endParaRPr>
          </a:p>
          <a:p>
            <a:r>
              <a:rPr lang="it-IT" sz="1100" dirty="0">
                <a:solidFill>
                  <a:schemeClr val="bg1"/>
                </a:solidFill>
              </a:rPr>
              <a:t>Elenco dinamico dei suggerimenti personalizzati</a:t>
            </a:r>
          </a:p>
          <a:p>
            <a:r>
              <a:rPr lang="it-IT" sz="1100" dirty="0">
                <a:solidFill>
                  <a:schemeClr val="bg1"/>
                </a:solidFill>
              </a:rPr>
              <a:t>Navigazione fluida da video a video</a:t>
            </a:r>
          </a:p>
          <a:p>
            <a:r>
              <a:rPr lang="it-IT" sz="1100" dirty="0">
                <a:solidFill>
                  <a:schemeClr val="bg1"/>
                </a:solidFill>
              </a:rPr>
              <a:t>Maggiore coinvolgimento (</a:t>
            </a:r>
            <a:r>
              <a:rPr lang="it-IT" sz="1100" dirty="0" err="1">
                <a:solidFill>
                  <a:schemeClr val="bg1"/>
                </a:solidFill>
              </a:rPr>
              <a:t>retention</a:t>
            </a:r>
            <a:r>
              <a:rPr lang="it-IT" sz="1100" dirty="0">
                <a:solidFill>
                  <a:schemeClr val="bg1"/>
                </a:solidFill>
              </a:rPr>
              <a:t>)</a:t>
            </a:r>
          </a:p>
          <a:p>
            <a:r>
              <a:rPr lang="it-IT" sz="1100" dirty="0">
                <a:solidFill>
                  <a:schemeClr val="bg1"/>
                </a:solidFill>
              </a:rPr>
              <a:t>Integrazione con l’interfaccia Flutter</a:t>
            </a:r>
          </a:p>
          <a:p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r>
              <a:rPr lang="it-IT" sz="1100" b="1" dirty="0">
                <a:solidFill>
                  <a:schemeClr val="bg1"/>
                </a:solidFill>
              </a:rPr>
              <a:t>Funzionalità implementata nella board:</a:t>
            </a:r>
            <a:endParaRPr lang="it-IT" sz="1100" dirty="0">
              <a:solidFill>
                <a:schemeClr val="bg1"/>
              </a:solidFill>
            </a:endParaRPr>
          </a:p>
          <a:p>
            <a:r>
              <a:rPr lang="it-IT" sz="1100" dirty="0">
                <a:solidFill>
                  <a:schemeClr val="bg1"/>
                </a:solidFill>
              </a:rPr>
              <a:t>Navigazione Watch Next automatica</a:t>
            </a:r>
          </a:p>
          <a:p>
            <a:r>
              <a:rPr lang="it-IT" sz="1100" dirty="0">
                <a:solidFill>
                  <a:schemeClr val="bg1"/>
                </a:solidFill>
              </a:rPr>
              <a:t>API integrate con </a:t>
            </a:r>
            <a:r>
              <a:rPr lang="it-IT" sz="1100" dirty="0" err="1">
                <a:solidFill>
                  <a:schemeClr val="bg1"/>
                </a:solidFill>
              </a:rPr>
              <a:t>frontend</a:t>
            </a:r>
            <a:r>
              <a:rPr lang="it-IT" sz="1100" dirty="0">
                <a:solidFill>
                  <a:schemeClr val="bg1"/>
                </a:solidFill>
              </a:rPr>
              <a:t> mobile</a:t>
            </a:r>
          </a:p>
          <a:p>
            <a:endParaRPr lang="it-IT" sz="11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D64131-B09F-521B-8342-19880FED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86" t="31044" r="32567" b="5718"/>
          <a:stretch>
            <a:fillRect/>
          </a:stretch>
        </p:blipFill>
        <p:spPr>
          <a:xfrm>
            <a:off x="7774210" y="692052"/>
            <a:ext cx="3137792" cy="550469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35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625CF1B-1B24-9475-563E-B1A704DDA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anchor="t">
            <a:normAutofit/>
          </a:bodyPr>
          <a:lstStyle/>
          <a:p>
            <a:r>
              <a:rPr lang="it-IT" sz="4800" b="1">
                <a:solidFill>
                  <a:schemeClr val="bg1"/>
                </a:solidFill>
              </a:rPr>
              <a:t>Criticità Tecniche</a:t>
            </a:r>
            <a:br>
              <a:rPr lang="it-IT" sz="4800" b="1">
                <a:solidFill>
                  <a:schemeClr val="bg1"/>
                </a:solidFill>
              </a:rPr>
            </a:br>
            <a:endParaRPr lang="it-IT" sz="48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C88CF0-75CB-91B7-69B2-91333C3F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55" y="2281683"/>
            <a:ext cx="4134103" cy="23254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2BFC40A-117C-C852-D91B-C628E0874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759856"/>
              </p:ext>
            </p:extLst>
          </p:nvPr>
        </p:nvGraphicFramePr>
        <p:xfrm>
          <a:off x="630936" y="3429000"/>
          <a:ext cx="5563083" cy="28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024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F1A8ED-0486-F0B0-1D02-3774DC81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it-IT" sz="4000" b="1">
                <a:solidFill>
                  <a:schemeClr val="bg1"/>
                </a:solidFill>
              </a:rPr>
              <a:t>Possibili Evoluzioni</a:t>
            </a:r>
            <a:br>
              <a:rPr lang="it-IT" sz="4000" b="1">
                <a:solidFill>
                  <a:schemeClr val="bg1"/>
                </a:solidFill>
              </a:rPr>
            </a:br>
            <a:endParaRPr lang="it-IT" sz="400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482162E-DFE8-A129-1872-892EA53D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0"/>
          <a:stretch>
            <a:fillRect/>
          </a:stretch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2280A-7B4E-BAD8-2A3C-24AED22CD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it-IT" sz="2000" b="1">
                <a:solidFill>
                  <a:schemeClr val="bg1">
                    <a:alpha val="80000"/>
                  </a:schemeClr>
                </a:solidFill>
              </a:rPr>
              <a:t>Sviluppi futuri possibili:</a:t>
            </a:r>
            <a:endParaRPr lang="it-IT" sz="2000">
              <a:solidFill>
                <a:schemeClr val="bg1">
                  <a:alpha val="80000"/>
                </a:schemeClr>
              </a:solidFill>
            </a:endParaRPr>
          </a:p>
          <a:p>
            <a:r>
              <a:rPr lang="it-IT" sz="2000">
                <a:solidFill>
                  <a:schemeClr val="bg1">
                    <a:alpha val="80000"/>
                  </a:schemeClr>
                </a:solidFill>
              </a:rPr>
              <a:t>Integrazione Amazon Comprehend per spiegare “perché” i video sono suggeriti</a:t>
            </a:r>
          </a:p>
          <a:p>
            <a:r>
              <a:rPr lang="it-IT" sz="2000">
                <a:solidFill>
                  <a:schemeClr val="bg1">
                    <a:alpha val="80000"/>
                  </a:schemeClr>
                </a:solidFill>
              </a:rPr>
              <a:t>Salvataggio storico suggerimenti in MongoDB</a:t>
            </a:r>
          </a:p>
          <a:p>
            <a:r>
              <a:rPr lang="it-IT" sz="2000">
                <a:solidFill>
                  <a:schemeClr val="bg1">
                    <a:alpha val="80000"/>
                  </a:schemeClr>
                </a:solidFill>
              </a:rPr>
              <a:t>Personalizzazione basata su utente (es. storia visioni)</a:t>
            </a:r>
          </a:p>
          <a:p>
            <a:r>
              <a:rPr lang="it-IT" sz="2000">
                <a:solidFill>
                  <a:schemeClr val="bg1">
                    <a:alpha val="80000"/>
                  </a:schemeClr>
                </a:solidFill>
              </a:rPr>
              <a:t>Filtraggio per tempo, tema, sentiment, linguaggio</a:t>
            </a:r>
          </a:p>
          <a:p>
            <a:endParaRPr lang="it-IT" sz="20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1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264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Presentazione standard di PowerPoint</vt:lpstr>
      <vt:lpstr>Integrazione del dataset "watch_next"</vt:lpstr>
      <vt:lpstr>Lambda Function – Get_Watch_Next_by_Idx </vt:lpstr>
      <vt:lpstr>Test della Lambda via API Gateway </vt:lpstr>
      <vt:lpstr>Esperienza Utente </vt:lpstr>
      <vt:lpstr>Criticità Tecniche </vt:lpstr>
      <vt:lpstr>Possibili Evoluzioni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PEZZOTTA</dc:creator>
  <cp:lastModifiedBy>FRANCESCO PEZZOTTA</cp:lastModifiedBy>
  <cp:revision>4</cp:revision>
  <dcterms:created xsi:type="dcterms:W3CDTF">2025-05-29T14:32:09Z</dcterms:created>
  <dcterms:modified xsi:type="dcterms:W3CDTF">2025-07-18T19:05:12Z</dcterms:modified>
</cp:coreProperties>
</file>