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6" r:id="rId4"/>
    <p:sldId id="262" r:id="rId5"/>
    <p:sldId id="258" r:id="rId6"/>
    <p:sldId id="259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1"/>
    <p:restoredTop sz="94743"/>
  </p:normalViewPr>
  <p:slideViewPr>
    <p:cSldViewPr snapToGrid="0" snapToObjects="1">
      <p:cViewPr varScale="1">
        <p:scale>
          <a:sx n="132" d="100"/>
          <a:sy n="132" d="100"/>
        </p:scale>
        <p:origin x="15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86CF6-A366-4767-8D1E-FC4F99F769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856F296-56DD-4DB7-8367-C877415CFFD5}">
      <dgm:prSet/>
      <dgm:spPr/>
      <dgm:t>
        <a:bodyPr/>
        <a:lstStyle/>
        <a:p>
          <a:r>
            <a:rPr lang="en-US"/>
            <a:t>• Recuperare e valorizzare talk poco visti</a:t>
          </a:r>
        </a:p>
      </dgm:t>
    </dgm:pt>
    <dgm:pt modelId="{1285C1D8-A742-446F-A284-274C476FDA0B}" type="parTrans" cxnId="{23B28D9F-3649-4834-B7C3-A8F0775F8DC5}">
      <dgm:prSet/>
      <dgm:spPr/>
      <dgm:t>
        <a:bodyPr/>
        <a:lstStyle/>
        <a:p>
          <a:endParaRPr lang="en-US"/>
        </a:p>
      </dgm:t>
    </dgm:pt>
    <dgm:pt modelId="{467A2559-93C5-487E-8257-8DA839E628C0}" type="sibTrans" cxnId="{23B28D9F-3649-4834-B7C3-A8F0775F8DC5}">
      <dgm:prSet/>
      <dgm:spPr/>
      <dgm:t>
        <a:bodyPr/>
        <a:lstStyle/>
        <a:p>
          <a:endParaRPr lang="en-US"/>
        </a:p>
      </dgm:t>
    </dgm:pt>
    <dgm:pt modelId="{4C10FD6F-8F4A-458D-BF21-57704B473860}">
      <dgm:prSet/>
      <dgm:spPr/>
      <dgm:t>
        <a:bodyPr/>
        <a:lstStyle/>
        <a:p>
          <a:r>
            <a:rPr lang="en-US"/>
            <a:t>• Offrire suggerimenti intelligenti</a:t>
          </a:r>
        </a:p>
      </dgm:t>
    </dgm:pt>
    <dgm:pt modelId="{105893DF-A4CD-4DB8-A949-A775591B253A}" type="parTrans" cxnId="{1FF8696F-225B-4CD9-BBF6-BF37E2A2ACFB}">
      <dgm:prSet/>
      <dgm:spPr/>
      <dgm:t>
        <a:bodyPr/>
        <a:lstStyle/>
        <a:p>
          <a:endParaRPr lang="en-US"/>
        </a:p>
      </dgm:t>
    </dgm:pt>
    <dgm:pt modelId="{EDE87B73-5B3D-4AF2-8099-F083B7AFB472}" type="sibTrans" cxnId="{1FF8696F-225B-4CD9-BBF6-BF37E2A2ACFB}">
      <dgm:prSet/>
      <dgm:spPr/>
      <dgm:t>
        <a:bodyPr/>
        <a:lstStyle/>
        <a:p>
          <a:endParaRPr lang="en-US"/>
        </a:p>
      </dgm:t>
    </dgm:pt>
    <dgm:pt modelId="{333EBA23-0489-4D44-BC49-E25BE9D80B37}">
      <dgm:prSet/>
      <dgm:spPr/>
      <dgm:t>
        <a:bodyPr/>
        <a:lstStyle/>
        <a:p>
          <a:r>
            <a:rPr lang="en-US"/>
            <a:t>• Esperienza serverless, cloud-native</a:t>
          </a:r>
        </a:p>
      </dgm:t>
    </dgm:pt>
    <dgm:pt modelId="{1D04C2F4-F0DB-4F0F-BB3A-EC6755A2CBF0}" type="parTrans" cxnId="{357F09A5-0F60-4EF7-BABF-F081BCFF2211}">
      <dgm:prSet/>
      <dgm:spPr/>
      <dgm:t>
        <a:bodyPr/>
        <a:lstStyle/>
        <a:p>
          <a:endParaRPr lang="en-US"/>
        </a:p>
      </dgm:t>
    </dgm:pt>
    <dgm:pt modelId="{F61DDDD2-39DC-4602-BE65-08086A644D1E}" type="sibTrans" cxnId="{357F09A5-0F60-4EF7-BABF-F081BCFF2211}">
      <dgm:prSet/>
      <dgm:spPr/>
      <dgm:t>
        <a:bodyPr/>
        <a:lstStyle/>
        <a:p>
          <a:endParaRPr lang="en-US"/>
        </a:p>
      </dgm:t>
    </dgm:pt>
    <dgm:pt modelId="{33D7FAD1-F669-4A93-9BC8-FED45784DA8A}">
      <dgm:prSet/>
      <dgm:spPr/>
      <dgm:t>
        <a:bodyPr/>
        <a:lstStyle/>
        <a:p>
          <a:r>
            <a:rPr lang="en-US"/>
            <a:t>• Mobile-first con interfaccia Flutter</a:t>
          </a:r>
        </a:p>
      </dgm:t>
    </dgm:pt>
    <dgm:pt modelId="{EE48B101-4EFB-4F17-B256-1F799B217B8F}" type="parTrans" cxnId="{FFD87F53-4250-4466-90F3-92419EAA77D8}">
      <dgm:prSet/>
      <dgm:spPr/>
      <dgm:t>
        <a:bodyPr/>
        <a:lstStyle/>
        <a:p>
          <a:endParaRPr lang="en-US"/>
        </a:p>
      </dgm:t>
    </dgm:pt>
    <dgm:pt modelId="{C57B4B53-1DF6-4F26-BE65-BE5147C50FC6}" type="sibTrans" cxnId="{FFD87F53-4250-4466-90F3-92419EAA77D8}">
      <dgm:prSet/>
      <dgm:spPr/>
      <dgm:t>
        <a:bodyPr/>
        <a:lstStyle/>
        <a:p>
          <a:endParaRPr lang="en-US"/>
        </a:p>
      </dgm:t>
    </dgm:pt>
    <dgm:pt modelId="{19643A7D-3A55-4853-94A6-338929A66FAA}" type="pres">
      <dgm:prSet presAssocID="{A1C86CF6-A366-4767-8D1E-FC4F99F769FA}" presName="root" presStyleCnt="0">
        <dgm:presLayoutVars>
          <dgm:dir/>
          <dgm:resizeHandles val="exact"/>
        </dgm:presLayoutVars>
      </dgm:prSet>
      <dgm:spPr/>
    </dgm:pt>
    <dgm:pt modelId="{ACD213D7-5729-41FE-9BFA-FE4A0072F734}" type="pres">
      <dgm:prSet presAssocID="{E856F296-56DD-4DB7-8367-C877415CFFD5}" presName="compNode" presStyleCnt="0"/>
      <dgm:spPr/>
    </dgm:pt>
    <dgm:pt modelId="{869841E1-2B82-4EBB-A3CB-AEAA0333EDCB}" type="pres">
      <dgm:prSet presAssocID="{E856F296-56DD-4DB7-8367-C877415CFF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4BAD95-3F41-4090-964F-FD090A1D5C6E}" type="pres">
      <dgm:prSet presAssocID="{E856F296-56DD-4DB7-8367-C877415CFFD5}" presName="spaceRect" presStyleCnt="0"/>
      <dgm:spPr/>
    </dgm:pt>
    <dgm:pt modelId="{7D36D4BF-6D41-4AAB-A042-6A11570AC7D4}" type="pres">
      <dgm:prSet presAssocID="{E856F296-56DD-4DB7-8367-C877415CFFD5}" presName="textRect" presStyleLbl="revTx" presStyleIdx="0" presStyleCnt="4">
        <dgm:presLayoutVars>
          <dgm:chMax val="1"/>
          <dgm:chPref val="1"/>
        </dgm:presLayoutVars>
      </dgm:prSet>
      <dgm:spPr/>
    </dgm:pt>
    <dgm:pt modelId="{4AD8F90D-85F1-4130-99E9-7D7371A479FC}" type="pres">
      <dgm:prSet presAssocID="{467A2559-93C5-487E-8257-8DA839E628C0}" presName="sibTrans" presStyleCnt="0"/>
      <dgm:spPr/>
    </dgm:pt>
    <dgm:pt modelId="{36EDB5CE-E3E6-4826-89A5-25B759735015}" type="pres">
      <dgm:prSet presAssocID="{4C10FD6F-8F4A-458D-BF21-57704B473860}" presName="compNode" presStyleCnt="0"/>
      <dgm:spPr/>
    </dgm:pt>
    <dgm:pt modelId="{DF0538E3-1C33-46F0-9B1A-49882104DF32}" type="pres">
      <dgm:prSet presAssocID="{4C10FD6F-8F4A-458D-BF21-57704B473860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mpadina"/>
        </a:ext>
      </dgm:extLst>
    </dgm:pt>
    <dgm:pt modelId="{A15A0BF8-3007-4A3B-A3D3-B24D03DAA97E}" type="pres">
      <dgm:prSet presAssocID="{4C10FD6F-8F4A-458D-BF21-57704B473860}" presName="spaceRect" presStyleCnt="0"/>
      <dgm:spPr/>
    </dgm:pt>
    <dgm:pt modelId="{9314C417-CB8B-4835-BCCB-DF8E2825262F}" type="pres">
      <dgm:prSet presAssocID="{4C10FD6F-8F4A-458D-BF21-57704B473860}" presName="textRect" presStyleLbl="revTx" presStyleIdx="1" presStyleCnt="4">
        <dgm:presLayoutVars>
          <dgm:chMax val="1"/>
          <dgm:chPref val="1"/>
        </dgm:presLayoutVars>
      </dgm:prSet>
      <dgm:spPr/>
    </dgm:pt>
    <dgm:pt modelId="{D4E303A6-DA45-4CFD-AA31-CC3E99ADA71F}" type="pres">
      <dgm:prSet presAssocID="{EDE87B73-5B3D-4AF2-8099-F083B7AFB472}" presName="sibTrans" presStyleCnt="0"/>
      <dgm:spPr/>
    </dgm:pt>
    <dgm:pt modelId="{69F28B4D-DC9E-4782-9722-6ADA39280354}" type="pres">
      <dgm:prSet presAssocID="{333EBA23-0489-4D44-BC49-E25BE9D80B37}" presName="compNode" presStyleCnt="0"/>
      <dgm:spPr/>
    </dgm:pt>
    <dgm:pt modelId="{C01AEC47-53DD-46F0-A008-4E04E979D4B8}" type="pres">
      <dgm:prSet presAssocID="{333EBA23-0489-4D44-BC49-E25BE9D80B3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E0C2FED-502E-4841-8CEC-C2F46CC404F5}" type="pres">
      <dgm:prSet presAssocID="{333EBA23-0489-4D44-BC49-E25BE9D80B37}" presName="spaceRect" presStyleCnt="0"/>
      <dgm:spPr/>
    </dgm:pt>
    <dgm:pt modelId="{E20D14CD-C9BC-4021-8F68-9A427F568634}" type="pres">
      <dgm:prSet presAssocID="{333EBA23-0489-4D44-BC49-E25BE9D80B37}" presName="textRect" presStyleLbl="revTx" presStyleIdx="2" presStyleCnt="4">
        <dgm:presLayoutVars>
          <dgm:chMax val="1"/>
          <dgm:chPref val="1"/>
        </dgm:presLayoutVars>
      </dgm:prSet>
      <dgm:spPr/>
    </dgm:pt>
    <dgm:pt modelId="{FA91BF99-7507-4EAB-9414-7CADE3D45737}" type="pres">
      <dgm:prSet presAssocID="{F61DDDD2-39DC-4602-BE65-08086A644D1E}" presName="sibTrans" presStyleCnt="0"/>
      <dgm:spPr/>
    </dgm:pt>
    <dgm:pt modelId="{0271D810-E16F-49B2-88FC-3761377729B9}" type="pres">
      <dgm:prSet presAssocID="{33D7FAD1-F669-4A93-9BC8-FED45784DA8A}" presName="compNode" presStyleCnt="0"/>
      <dgm:spPr/>
    </dgm:pt>
    <dgm:pt modelId="{3FA6353C-B7A0-4AE4-8BD0-64DDCD6E988D}" type="pres">
      <dgm:prSet presAssocID="{33D7FAD1-F669-4A93-9BC8-FED45784DA8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librì"/>
        </a:ext>
      </dgm:extLst>
    </dgm:pt>
    <dgm:pt modelId="{22E5760C-B8C6-4AEF-B827-2A2E8CAF739E}" type="pres">
      <dgm:prSet presAssocID="{33D7FAD1-F669-4A93-9BC8-FED45784DA8A}" presName="spaceRect" presStyleCnt="0"/>
      <dgm:spPr/>
    </dgm:pt>
    <dgm:pt modelId="{268B31FE-ED2A-4A15-890D-6C778EB72938}" type="pres">
      <dgm:prSet presAssocID="{33D7FAD1-F669-4A93-9BC8-FED45784DA8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8A97751-CA90-4391-89AB-11FC2B9BF8BA}" type="presOf" srcId="{E856F296-56DD-4DB7-8367-C877415CFFD5}" destId="{7D36D4BF-6D41-4AAB-A042-6A11570AC7D4}" srcOrd="0" destOrd="0" presId="urn:microsoft.com/office/officeart/2018/2/layout/IconLabelList"/>
    <dgm:cxn modelId="{FFD87F53-4250-4466-90F3-92419EAA77D8}" srcId="{A1C86CF6-A366-4767-8D1E-FC4F99F769FA}" destId="{33D7FAD1-F669-4A93-9BC8-FED45784DA8A}" srcOrd="3" destOrd="0" parTransId="{EE48B101-4EFB-4F17-B256-1F799B217B8F}" sibTransId="{C57B4B53-1DF6-4F26-BE65-BE5147C50FC6}"/>
    <dgm:cxn modelId="{93705C69-3CA0-4EB6-BBEA-A6CF0B844E6B}" type="presOf" srcId="{33D7FAD1-F669-4A93-9BC8-FED45784DA8A}" destId="{268B31FE-ED2A-4A15-890D-6C778EB72938}" srcOrd="0" destOrd="0" presId="urn:microsoft.com/office/officeart/2018/2/layout/IconLabelList"/>
    <dgm:cxn modelId="{1FF8696F-225B-4CD9-BBF6-BF37E2A2ACFB}" srcId="{A1C86CF6-A366-4767-8D1E-FC4F99F769FA}" destId="{4C10FD6F-8F4A-458D-BF21-57704B473860}" srcOrd="1" destOrd="0" parTransId="{105893DF-A4CD-4DB8-A949-A775591B253A}" sibTransId="{EDE87B73-5B3D-4AF2-8099-F083B7AFB472}"/>
    <dgm:cxn modelId="{ABA8B697-5C81-4515-8B86-AB880D3C24D4}" type="presOf" srcId="{A1C86CF6-A366-4767-8D1E-FC4F99F769FA}" destId="{19643A7D-3A55-4853-94A6-338929A66FAA}" srcOrd="0" destOrd="0" presId="urn:microsoft.com/office/officeart/2018/2/layout/IconLabelList"/>
    <dgm:cxn modelId="{23B28D9F-3649-4834-B7C3-A8F0775F8DC5}" srcId="{A1C86CF6-A366-4767-8D1E-FC4F99F769FA}" destId="{E856F296-56DD-4DB7-8367-C877415CFFD5}" srcOrd="0" destOrd="0" parTransId="{1285C1D8-A742-446F-A284-274C476FDA0B}" sibTransId="{467A2559-93C5-487E-8257-8DA839E628C0}"/>
    <dgm:cxn modelId="{357F09A5-0F60-4EF7-BABF-F081BCFF2211}" srcId="{A1C86CF6-A366-4767-8D1E-FC4F99F769FA}" destId="{333EBA23-0489-4D44-BC49-E25BE9D80B37}" srcOrd="2" destOrd="0" parTransId="{1D04C2F4-F0DB-4F0F-BB3A-EC6755A2CBF0}" sibTransId="{F61DDDD2-39DC-4602-BE65-08086A644D1E}"/>
    <dgm:cxn modelId="{1696E2E2-0934-49D2-8E21-4844ED4E566A}" type="presOf" srcId="{4C10FD6F-8F4A-458D-BF21-57704B473860}" destId="{9314C417-CB8B-4835-BCCB-DF8E2825262F}" srcOrd="0" destOrd="0" presId="urn:microsoft.com/office/officeart/2018/2/layout/IconLabelList"/>
    <dgm:cxn modelId="{5C6DD5E7-97EF-41A0-B3E6-D968EDB3C32D}" type="presOf" srcId="{333EBA23-0489-4D44-BC49-E25BE9D80B37}" destId="{E20D14CD-C9BC-4021-8F68-9A427F568634}" srcOrd="0" destOrd="0" presId="urn:microsoft.com/office/officeart/2018/2/layout/IconLabelList"/>
    <dgm:cxn modelId="{508642E2-7F17-46DD-8DAD-8753230800A4}" type="presParOf" srcId="{19643A7D-3A55-4853-94A6-338929A66FAA}" destId="{ACD213D7-5729-41FE-9BFA-FE4A0072F734}" srcOrd="0" destOrd="0" presId="urn:microsoft.com/office/officeart/2018/2/layout/IconLabelList"/>
    <dgm:cxn modelId="{42CFB31D-DBD9-4287-8575-B7DB0DA27E59}" type="presParOf" srcId="{ACD213D7-5729-41FE-9BFA-FE4A0072F734}" destId="{869841E1-2B82-4EBB-A3CB-AEAA0333EDCB}" srcOrd="0" destOrd="0" presId="urn:microsoft.com/office/officeart/2018/2/layout/IconLabelList"/>
    <dgm:cxn modelId="{0D6543CA-7E64-4807-A5F3-4A7D4602F56A}" type="presParOf" srcId="{ACD213D7-5729-41FE-9BFA-FE4A0072F734}" destId="{6A4BAD95-3F41-4090-964F-FD090A1D5C6E}" srcOrd="1" destOrd="0" presId="urn:microsoft.com/office/officeart/2018/2/layout/IconLabelList"/>
    <dgm:cxn modelId="{0E8A6A29-3C37-41C6-8250-0041A91F4124}" type="presParOf" srcId="{ACD213D7-5729-41FE-9BFA-FE4A0072F734}" destId="{7D36D4BF-6D41-4AAB-A042-6A11570AC7D4}" srcOrd="2" destOrd="0" presId="urn:microsoft.com/office/officeart/2018/2/layout/IconLabelList"/>
    <dgm:cxn modelId="{B86FD6B3-506D-4F25-96DF-999FA1E819F0}" type="presParOf" srcId="{19643A7D-3A55-4853-94A6-338929A66FAA}" destId="{4AD8F90D-85F1-4130-99E9-7D7371A479FC}" srcOrd="1" destOrd="0" presId="urn:microsoft.com/office/officeart/2018/2/layout/IconLabelList"/>
    <dgm:cxn modelId="{FB703CDA-7788-4282-A9E5-AB4E1AEE795B}" type="presParOf" srcId="{19643A7D-3A55-4853-94A6-338929A66FAA}" destId="{36EDB5CE-E3E6-4826-89A5-25B759735015}" srcOrd="2" destOrd="0" presId="urn:microsoft.com/office/officeart/2018/2/layout/IconLabelList"/>
    <dgm:cxn modelId="{1A3A467C-BBE2-44A2-99C6-CEE9F13701E4}" type="presParOf" srcId="{36EDB5CE-E3E6-4826-89A5-25B759735015}" destId="{DF0538E3-1C33-46F0-9B1A-49882104DF32}" srcOrd="0" destOrd="0" presId="urn:microsoft.com/office/officeart/2018/2/layout/IconLabelList"/>
    <dgm:cxn modelId="{B3D831E2-01DA-4FF4-828E-417CBF133263}" type="presParOf" srcId="{36EDB5CE-E3E6-4826-89A5-25B759735015}" destId="{A15A0BF8-3007-4A3B-A3D3-B24D03DAA97E}" srcOrd="1" destOrd="0" presId="urn:microsoft.com/office/officeart/2018/2/layout/IconLabelList"/>
    <dgm:cxn modelId="{741A4462-B8B7-4B58-9B19-B6EB1262C67B}" type="presParOf" srcId="{36EDB5CE-E3E6-4826-89A5-25B759735015}" destId="{9314C417-CB8B-4835-BCCB-DF8E2825262F}" srcOrd="2" destOrd="0" presId="urn:microsoft.com/office/officeart/2018/2/layout/IconLabelList"/>
    <dgm:cxn modelId="{9FE78CB2-FDEB-49A7-AD72-301B8E0E242A}" type="presParOf" srcId="{19643A7D-3A55-4853-94A6-338929A66FAA}" destId="{D4E303A6-DA45-4CFD-AA31-CC3E99ADA71F}" srcOrd="3" destOrd="0" presId="urn:microsoft.com/office/officeart/2018/2/layout/IconLabelList"/>
    <dgm:cxn modelId="{937F38CC-6F03-45EC-A471-8A9046E6B03C}" type="presParOf" srcId="{19643A7D-3A55-4853-94A6-338929A66FAA}" destId="{69F28B4D-DC9E-4782-9722-6ADA39280354}" srcOrd="4" destOrd="0" presId="urn:microsoft.com/office/officeart/2018/2/layout/IconLabelList"/>
    <dgm:cxn modelId="{598CBF13-D864-4B1E-B42C-88325FD23881}" type="presParOf" srcId="{69F28B4D-DC9E-4782-9722-6ADA39280354}" destId="{C01AEC47-53DD-46F0-A008-4E04E979D4B8}" srcOrd="0" destOrd="0" presId="urn:microsoft.com/office/officeart/2018/2/layout/IconLabelList"/>
    <dgm:cxn modelId="{6698FDBF-3DB6-4218-A37C-ED021B820DA8}" type="presParOf" srcId="{69F28B4D-DC9E-4782-9722-6ADA39280354}" destId="{FE0C2FED-502E-4841-8CEC-C2F46CC404F5}" srcOrd="1" destOrd="0" presId="urn:microsoft.com/office/officeart/2018/2/layout/IconLabelList"/>
    <dgm:cxn modelId="{020F96D1-9350-453A-BF20-CEEBCA41DCF7}" type="presParOf" srcId="{69F28B4D-DC9E-4782-9722-6ADA39280354}" destId="{E20D14CD-C9BC-4021-8F68-9A427F568634}" srcOrd="2" destOrd="0" presId="urn:microsoft.com/office/officeart/2018/2/layout/IconLabelList"/>
    <dgm:cxn modelId="{E9B9CE5D-1E0C-4BCA-8708-8A807CE998C9}" type="presParOf" srcId="{19643A7D-3A55-4853-94A6-338929A66FAA}" destId="{FA91BF99-7507-4EAB-9414-7CADE3D45737}" srcOrd="5" destOrd="0" presId="urn:microsoft.com/office/officeart/2018/2/layout/IconLabelList"/>
    <dgm:cxn modelId="{F30E351B-0074-4C78-8A2C-C0C090C329E2}" type="presParOf" srcId="{19643A7D-3A55-4853-94A6-338929A66FAA}" destId="{0271D810-E16F-49B2-88FC-3761377729B9}" srcOrd="6" destOrd="0" presId="urn:microsoft.com/office/officeart/2018/2/layout/IconLabelList"/>
    <dgm:cxn modelId="{5E3707B7-AF52-4E35-87DE-A87B6D5F20CB}" type="presParOf" srcId="{0271D810-E16F-49B2-88FC-3761377729B9}" destId="{3FA6353C-B7A0-4AE4-8BD0-64DDCD6E988D}" srcOrd="0" destOrd="0" presId="urn:microsoft.com/office/officeart/2018/2/layout/IconLabelList"/>
    <dgm:cxn modelId="{CABF0ACF-A3BC-4C9F-8086-15C5BBB119F8}" type="presParOf" srcId="{0271D810-E16F-49B2-88FC-3761377729B9}" destId="{22E5760C-B8C6-4AEF-B827-2A2E8CAF739E}" srcOrd="1" destOrd="0" presId="urn:microsoft.com/office/officeart/2018/2/layout/IconLabelList"/>
    <dgm:cxn modelId="{B79DA218-8170-4B41-ABEC-177B9F016F96}" type="presParOf" srcId="{0271D810-E16F-49B2-88FC-3761377729B9}" destId="{268B31FE-ED2A-4A15-890D-6C778EB729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860781-C09F-4A16-B340-3577914827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7BB05F9-A46A-4B00-B4B8-C3F5F16BAC5E}">
      <dgm:prSet/>
      <dgm:spPr/>
      <dgm:t>
        <a:bodyPr/>
        <a:lstStyle/>
        <a:p>
          <a:r>
            <a:rPr lang="en-US"/>
            <a:t>• Utenti: studenti, docenti, curiosi</a:t>
          </a:r>
        </a:p>
      </dgm:t>
    </dgm:pt>
    <dgm:pt modelId="{AF613683-C440-49CD-AC26-6974D8BEDF05}" type="parTrans" cxnId="{5E10500B-0286-45CB-B797-D8E51CF85D47}">
      <dgm:prSet/>
      <dgm:spPr/>
      <dgm:t>
        <a:bodyPr/>
        <a:lstStyle/>
        <a:p>
          <a:endParaRPr lang="en-US"/>
        </a:p>
      </dgm:t>
    </dgm:pt>
    <dgm:pt modelId="{EF3B1962-686E-46D7-B69B-1C14D17A4957}" type="sibTrans" cxnId="{5E10500B-0286-45CB-B797-D8E51CF85D47}">
      <dgm:prSet/>
      <dgm:spPr/>
      <dgm:t>
        <a:bodyPr/>
        <a:lstStyle/>
        <a:p>
          <a:endParaRPr lang="en-US"/>
        </a:p>
      </dgm:t>
    </dgm:pt>
    <dgm:pt modelId="{B14C50E8-BF6F-43E9-9D35-B68F4038DB08}">
      <dgm:prSet/>
      <dgm:spPr/>
      <dgm:t>
        <a:bodyPr/>
        <a:lstStyle/>
        <a:p>
          <a:r>
            <a:rPr lang="en-US"/>
            <a:t>• Stakeholder: team sviluppo, prof, AWS Academy</a:t>
          </a:r>
        </a:p>
      </dgm:t>
    </dgm:pt>
    <dgm:pt modelId="{3118E3F8-C0DC-406B-BB74-30854E4B5A9D}" type="parTrans" cxnId="{4EFCFFF2-0E67-4B94-85E9-14380BECD822}">
      <dgm:prSet/>
      <dgm:spPr/>
      <dgm:t>
        <a:bodyPr/>
        <a:lstStyle/>
        <a:p>
          <a:endParaRPr lang="en-US"/>
        </a:p>
      </dgm:t>
    </dgm:pt>
    <dgm:pt modelId="{C4B4B495-A996-4D06-915E-B56512807F6E}" type="sibTrans" cxnId="{4EFCFFF2-0E67-4B94-85E9-14380BECD822}">
      <dgm:prSet/>
      <dgm:spPr/>
      <dgm:t>
        <a:bodyPr/>
        <a:lstStyle/>
        <a:p>
          <a:endParaRPr lang="en-US"/>
        </a:p>
      </dgm:t>
    </dgm:pt>
    <dgm:pt modelId="{80FAF118-FB18-4183-A8A6-84CEB23504AA}">
      <dgm:prSet/>
      <dgm:spPr/>
      <dgm:t>
        <a:bodyPr/>
        <a:lstStyle/>
        <a:p>
          <a:r>
            <a:rPr lang="en-US"/>
            <a:t>• Focus: accesso facile, contenuti intelligenti</a:t>
          </a:r>
        </a:p>
      </dgm:t>
    </dgm:pt>
    <dgm:pt modelId="{63F061DA-F1CB-4CC8-9EEC-F8A736D01F7A}" type="parTrans" cxnId="{BE8E7F89-1E80-4544-919C-3E24F5405E83}">
      <dgm:prSet/>
      <dgm:spPr/>
      <dgm:t>
        <a:bodyPr/>
        <a:lstStyle/>
        <a:p>
          <a:endParaRPr lang="en-US"/>
        </a:p>
      </dgm:t>
    </dgm:pt>
    <dgm:pt modelId="{803AC69D-0D18-418C-ADAA-648BD5DEA4DF}" type="sibTrans" cxnId="{BE8E7F89-1E80-4544-919C-3E24F5405E83}">
      <dgm:prSet/>
      <dgm:spPr/>
      <dgm:t>
        <a:bodyPr/>
        <a:lstStyle/>
        <a:p>
          <a:endParaRPr lang="en-US"/>
        </a:p>
      </dgm:t>
    </dgm:pt>
    <dgm:pt modelId="{4862B9C5-F862-41A2-84A2-9DB5E8BD4D4E}" type="pres">
      <dgm:prSet presAssocID="{0D860781-C09F-4A16-B340-3577914827B3}" presName="root" presStyleCnt="0">
        <dgm:presLayoutVars>
          <dgm:dir/>
          <dgm:resizeHandles val="exact"/>
        </dgm:presLayoutVars>
      </dgm:prSet>
      <dgm:spPr/>
    </dgm:pt>
    <dgm:pt modelId="{193B03A0-44DB-459F-8621-003DA51D2EB8}" type="pres">
      <dgm:prSet presAssocID="{17BB05F9-A46A-4B00-B4B8-C3F5F16BAC5E}" presName="compNode" presStyleCnt="0"/>
      <dgm:spPr/>
    </dgm:pt>
    <dgm:pt modelId="{918DB8EB-3167-4BB5-B170-622B4F4A1440}" type="pres">
      <dgm:prSet presAssocID="{17BB05F9-A46A-4B00-B4B8-C3F5F16BAC5E}" presName="bgRect" presStyleLbl="bgShp" presStyleIdx="0" presStyleCnt="3"/>
      <dgm:spPr/>
    </dgm:pt>
    <dgm:pt modelId="{EA8E0922-D2B6-4A51-97EB-79DC05D34244}" type="pres">
      <dgm:prSet presAssocID="{17BB05F9-A46A-4B00-B4B8-C3F5F16BAC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B079BC8F-BBD7-40D9-B5D4-FEE4FA467895}" type="pres">
      <dgm:prSet presAssocID="{17BB05F9-A46A-4B00-B4B8-C3F5F16BAC5E}" presName="spaceRect" presStyleCnt="0"/>
      <dgm:spPr/>
    </dgm:pt>
    <dgm:pt modelId="{FCFE6371-063A-42D6-B4A9-3C18E51EB97F}" type="pres">
      <dgm:prSet presAssocID="{17BB05F9-A46A-4B00-B4B8-C3F5F16BAC5E}" presName="parTx" presStyleLbl="revTx" presStyleIdx="0" presStyleCnt="3">
        <dgm:presLayoutVars>
          <dgm:chMax val="0"/>
          <dgm:chPref val="0"/>
        </dgm:presLayoutVars>
      </dgm:prSet>
      <dgm:spPr/>
    </dgm:pt>
    <dgm:pt modelId="{6D0446C9-AD6D-4AAD-A104-5C584BBD9E3C}" type="pres">
      <dgm:prSet presAssocID="{EF3B1962-686E-46D7-B69B-1C14D17A4957}" presName="sibTrans" presStyleCnt="0"/>
      <dgm:spPr/>
    </dgm:pt>
    <dgm:pt modelId="{00BB6341-A83D-4746-98C1-17962B3A2033}" type="pres">
      <dgm:prSet presAssocID="{B14C50E8-BF6F-43E9-9D35-B68F4038DB08}" presName="compNode" presStyleCnt="0"/>
      <dgm:spPr/>
    </dgm:pt>
    <dgm:pt modelId="{70DFE1F4-5BB4-4439-BAF6-53336B1FA798}" type="pres">
      <dgm:prSet presAssocID="{B14C50E8-BF6F-43E9-9D35-B68F4038DB08}" presName="bgRect" presStyleLbl="bgShp" presStyleIdx="1" presStyleCnt="3"/>
      <dgm:spPr/>
    </dgm:pt>
    <dgm:pt modelId="{0155B222-CC5A-446C-AFF4-D3DC3BFA8DA7}" type="pres">
      <dgm:prSet presAssocID="{B14C50E8-BF6F-43E9-9D35-B68F4038DB0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itano"/>
        </a:ext>
      </dgm:extLst>
    </dgm:pt>
    <dgm:pt modelId="{499363AB-70FC-44BE-8076-81AB69558F2C}" type="pres">
      <dgm:prSet presAssocID="{B14C50E8-BF6F-43E9-9D35-B68F4038DB08}" presName="spaceRect" presStyleCnt="0"/>
      <dgm:spPr/>
    </dgm:pt>
    <dgm:pt modelId="{385E4E17-183D-4E1F-A7B6-F713DFD5BA8B}" type="pres">
      <dgm:prSet presAssocID="{B14C50E8-BF6F-43E9-9D35-B68F4038DB08}" presName="parTx" presStyleLbl="revTx" presStyleIdx="1" presStyleCnt="3">
        <dgm:presLayoutVars>
          <dgm:chMax val="0"/>
          <dgm:chPref val="0"/>
        </dgm:presLayoutVars>
      </dgm:prSet>
      <dgm:spPr/>
    </dgm:pt>
    <dgm:pt modelId="{4B71AF1E-1461-470A-A4DA-AFD8BB00BEB8}" type="pres">
      <dgm:prSet presAssocID="{C4B4B495-A996-4D06-915E-B56512807F6E}" presName="sibTrans" presStyleCnt="0"/>
      <dgm:spPr/>
    </dgm:pt>
    <dgm:pt modelId="{19ACAFD3-BE73-4A91-91AE-6B66B0CC5F3C}" type="pres">
      <dgm:prSet presAssocID="{80FAF118-FB18-4183-A8A6-84CEB23504AA}" presName="compNode" presStyleCnt="0"/>
      <dgm:spPr/>
    </dgm:pt>
    <dgm:pt modelId="{6DBD21A8-EC87-4DEA-BEF4-8345784FEED6}" type="pres">
      <dgm:prSet presAssocID="{80FAF118-FB18-4183-A8A6-84CEB23504AA}" presName="bgRect" presStyleLbl="bgShp" presStyleIdx="2" presStyleCnt="3"/>
      <dgm:spPr/>
    </dgm:pt>
    <dgm:pt modelId="{1009B30A-7D09-496A-A0C7-6CDC8C4307A2}" type="pres">
      <dgm:prSet presAssocID="{80FAF118-FB18-4183-A8A6-84CEB23504AA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FF8A1DA-F7B8-429F-8986-747AAB1EC039}" type="pres">
      <dgm:prSet presAssocID="{80FAF118-FB18-4183-A8A6-84CEB23504AA}" presName="spaceRect" presStyleCnt="0"/>
      <dgm:spPr/>
    </dgm:pt>
    <dgm:pt modelId="{6B6AC331-AF0F-4333-80E5-525D826F36A2}" type="pres">
      <dgm:prSet presAssocID="{80FAF118-FB18-4183-A8A6-84CEB23504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907806-E31E-4015-859B-31F40FB3FC26}" type="presOf" srcId="{B14C50E8-BF6F-43E9-9D35-B68F4038DB08}" destId="{385E4E17-183D-4E1F-A7B6-F713DFD5BA8B}" srcOrd="0" destOrd="0" presId="urn:microsoft.com/office/officeart/2018/2/layout/IconVerticalSolidList"/>
    <dgm:cxn modelId="{5E10500B-0286-45CB-B797-D8E51CF85D47}" srcId="{0D860781-C09F-4A16-B340-3577914827B3}" destId="{17BB05F9-A46A-4B00-B4B8-C3F5F16BAC5E}" srcOrd="0" destOrd="0" parTransId="{AF613683-C440-49CD-AC26-6974D8BEDF05}" sibTransId="{EF3B1962-686E-46D7-B69B-1C14D17A4957}"/>
    <dgm:cxn modelId="{7B61F30C-9FEA-4A19-B05E-60F489216476}" type="presOf" srcId="{0D860781-C09F-4A16-B340-3577914827B3}" destId="{4862B9C5-F862-41A2-84A2-9DB5E8BD4D4E}" srcOrd="0" destOrd="0" presId="urn:microsoft.com/office/officeart/2018/2/layout/IconVerticalSolidList"/>
    <dgm:cxn modelId="{BE8E7F89-1E80-4544-919C-3E24F5405E83}" srcId="{0D860781-C09F-4A16-B340-3577914827B3}" destId="{80FAF118-FB18-4183-A8A6-84CEB23504AA}" srcOrd="2" destOrd="0" parTransId="{63F061DA-F1CB-4CC8-9EEC-F8A736D01F7A}" sibTransId="{803AC69D-0D18-418C-ADAA-648BD5DEA4DF}"/>
    <dgm:cxn modelId="{B8A649C8-3361-4641-9F6D-0DDB8958A9EF}" type="presOf" srcId="{80FAF118-FB18-4183-A8A6-84CEB23504AA}" destId="{6B6AC331-AF0F-4333-80E5-525D826F36A2}" srcOrd="0" destOrd="0" presId="urn:microsoft.com/office/officeart/2018/2/layout/IconVerticalSolidList"/>
    <dgm:cxn modelId="{0F9D60D8-4D75-42E4-B5DB-514B403CBB4F}" type="presOf" srcId="{17BB05F9-A46A-4B00-B4B8-C3F5F16BAC5E}" destId="{FCFE6371-063A-42D6-B4A9-3C18E51EB97F}" srcOrd="0" destOrd="0" presId="urn:microsoft.com/office/officeart/2018/2/layout/IconVerticalSolidList"/>
    <dgm:cxn modelId="{4EFCFFF2-0E67-4B94-85E9-14380BECD822}" srcId="{0D860781-C09F-4A16-B340-3577914827B3}" destId="{B14C50E8-BF6F-43E9-9D35-B68F4038DB08}" srcOrd="1" destOrd="0" parTransId="{3118E3F8-C0DC-406B-BB74-30854E4B5A9D}" sibTransId="{C4B4B495-A996-4D06-915E-B56512807F6E}"/>
    <dgm:cxn modelId="{5CE455C1-F493-48B7-ABD1-C1AD5CBC559C}" type="presParOf" srcId="{4862B9C5-F862-41A2-84A2-9DB5E8BD4D4E}" destId="{193B03A0-44DB-459F-8621-003DA51D2EB8}" srcOrd="0" destOrd="0" presId="urn:microsoft.com/office/officeart/2018/2/layout/IconVerticalSolidList"/>
    <dgm:cxn modelId="{A18C3A0D-2617-4EBF-862E-6816042C78C4}" type="presParOf" srcId="{193B03A0-44DB-459F-8621-003DA51D2EB8}" destId="{918DB8EB-3167-4BB5-B170-622B4F4A1440}" srcOrd="0" destOrd="0" presId="urn:microsoft.com/office/officeart/2018/2/layout/IconVerticalSolidList"/>
    <dgm:cxn modelId="{88E7F050-23CC-43A5-8BD3-604056F4D9BF}" type="presParOf" srcId="{193B03A0-44DB-459F-8621-003DA51D2EB8}" destId="{EA8E0922-D2B6-4A51-97EB-79DC05D34244}" srcOrd="1" destOrd="0" presId="urn:microsoft.com/office/officeart/2018/2/layout/IconVerticalSolidList"/>
    <dgm:cxn modelId="{E3865931-758F-4327-8E67-90B074FD45F9}" type="presParOf" srcId="{193B03A0-44DB-459F-8621-003DA51D2EB8}" destId="{B079BC8F-BBD7-40D9-B5D4-FEE4FA467895}" srcOrd="2" destOrd="0" presId="urn:microsoft.com/office/officeart/2018/2/layout/IconVerticalSolidList"/>
    <dgm:cxn modelId="{3208F212-8A43-4AED-8B26-E7FC534968A1}" type="presParOf" srcId="{193B03A0-44DB-459F-8621-003DA51D2EB8}" destId="{FCFE6371-063A-42D6-B4A9-3C18E51EB97F}" srcOrd="3" destOrd="0" presId="urn:microsoft.com/office/officeart/2018/2/layout/IconVerticalSolidList"/>
    <dgm:cxn modelId="{CB1A3D49-521E-4C20-B1DB-31C56AC2E3DF}" type="presParOf" srcId="{4862B9C5-F862-41A2-84A2-9DB5E8BD4D4E}" destId="{6D0446C9-AD6D-4AAD-A104-5C584BBD9E3C}" srcOrd="1" destOrd="0" presId="urn:microsoft.com/office/officeart/2018/2/layout/IconVerticalSolidList"/>
    <dgm:cxn modelId="{CA2DB051-7D80-44B8-811C-05AEA20E5E06}" type="presParOf" srcId="{4862B9C5-F862-41A2-84A2-9DB5E8BD4D4E}" destId="{00BB6341-A83D-4746-98C1-17962B3A2033}" srcOrd="2" destOrd="0" presId="urn:microsoft.com/office/officeart/2018/2/layout/IconVerticalSolidList"/>
    <dgm:cxn modelId="{FC02B1E2-4557-4BC5-BC80-C8ECDD198490}" type="presParOf" srcId="{00BB6341-A83D-4746-98C1-17962B3A2033}" destId="{70DFE1F4-5BB4-4439-BAF6-53336B1FA798}" srcOrd="0" destOrd="0" presId="urn:microsoft.com/office/officeart/2018/2/layout/IconVerticalSolidList"/>
    <dgm:cxn modelId="{41F6135C-47F3-46E7-BF12-C82412C8DC65}" type="presParOf" srcId="{00BB6341-A83D-4746-98C1-17962B3A2033}" destId="{0155B222-CC5A-446C-AFF4-D3DC3BFA8DA7}" srcOrd="1" destOrd="0" presId="urn:microsoft.com/office/officeart/2018/2/layout/IconVerticalSolidList"/>
    <dgm:cxn modelId="{88D8F544-77A9-46F7-B9D7-7101BFE7F52F}" type="presParOf" srcId="{00BB6341-A83D-4746-98C1-17962B3A2033}" destId="{499363AB-70FC-44BE-8076-81AB69558F2C}" srcOrd="2" destOrd="0" presId="urn:microsoft.com/office/officeart/2018/2/layout/IconVerticalSolidList"/>
    <dgm:cxn modelId="{1289F78C-E23F-4FDE-A455-A3219DA1C80A}" type="presParOf" srcId="{00BB6341-A83D-4746-98C1-17962B3A2033}" destId="{385E4E17-183D-4E1F-A7B6-F713DFD5BA8B}" srcOrd="3" destOrd="0" presId="urn:microsoft.com/office/officeart/2018/2/layout/IconVerticalSolidList"/>
    <dgm:cxn modelId="{8B6F40BE-C221-4944-A490-7CA1DFF4C73B}" type="presParOf" srcId="{4862B9C5-F862-41A2-84A2-9DB5E8BD4D4E}" destId="{4B71AF1E-1461-470A-A4DA-AFD8BB00BEB8}" srcOrd="3" destOrd="0" presId="urn:microsoft.com/office/officeart/2018/2/layout/IconVerticalSolidList"/>
    <dgm:cxn modelId="{46BFF3A8-03DD-4E3A-BE81-95F303215A51}" type="presParOf" srcId="{4862B9C5-F862-41A2-84A2-9DB5E8BD4D4E}" destId="{19ACAFD3-BE73-4A91-91AE-6B66B0CC5F3C}" srcOrd="4" destOrd="0" presId="urn:microsoft.com/office/officeart/2018/2/layout/IconVerticalSolidList"/>
    <dgm:cxn modelId="{25013A1B-DCE7-4754-8CFA-76108533E529}" type="presParOf" srcId="{19ACAFD3-BE73-4A91-91AE-6B66B0CC5F3C}" destId="{6DBD21A8-EC87-4DEA-BEF4-8345784FEED6}" srcOrd="0" destOrd="0" presId="urn:microsoft.com/office/officeart/2018/2/layout/IconVerticalSolidList"/>
    <dgm:cxn modelId="{55A914D9-B219-439A-8538-A0D71DD08B67}" type="presParOf" srcId="{19ACAFD3-BE73-4A91-91AE-6B66B0CC5F3C}" destId="{1009B30A-7D09-496A-A0C7-6CDC8C4307A2}" srcOrd="1" destOrd="0" presId="urn:microsoft.com/office/officeart/2018/2/layout/IconVerticalSolidList"/>
    <dgm:cxn modelId="{7A7FD688-0FD4-4764-85AF-2FD0067F4E01}" type="presParOf" srcId="{19ACAFD3-BE73-4A91-91AE-6B66B0CC5F3C}" destId="{DFF8A1DA-F7B8-429F-8986-747AAB1EC039}" srcOrd="2" destOrd="0" presId="urn:microsoft.com/office/officeart/2018/2/layout/IconVerticalSolidList"/>
    <dgm:cxn modelId="{DA83D18C-3361-49D0-9D7C-AB3F1B40D240}" type="presParOf" srcId="{19ACAFD3-BE73-4A91-91AE-6B66B0CC5F3C}" destId="{6B6AC331-AF0F-4333-80E5-525D826F36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6B693D-422B-44AB-B898-93B846AAA5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3F1432-D569-4F7F-AECB-41B00245C97B}">
      <dgm:prSet/>
      <dgm:spPr/>
      <dgm:t>
        <a:bodyPr/>
        <a:lstStyle/>
        <a:p>
          <a:r>
            <a:rPr lang="it-IT" b="1"/>
            <a:t>Assenza di metriche oggettive</a:t>
          </a:r>
          <a:r>
            <a:rPr lang="it-IT"/>
            <a:t> per valutare la “qualità” dei talk più vecchi.</a:t>
          </a:r>
          <a:endParaRPr lang="en-US"/>
        </a:p>
      </dgm:t>
    </dgm:pt>
    <dgm:pt modelId="{2855AE3D-ACE6-4869-B1CE-1C43A43C2A1A}" type="parTrans" cxnId="{EC6D2428-E278-406E-9B3D-F0E1840730C0}">
      <dgm:prSet/>
      <dgm:spPr/>
      <dgm:t>
        <a:bodyPr/>
        <a:lstStyle/>
        <a:p>
          <a:endParaRPr lang="en-US"/>
        </a:p>
      </dgm:t>
    </dgm:pt>
    <dgm:pt modelId="{363FCA23-AEF0-4A7A-A33A-7D9C483EA351}" type="sibTrans" cxnId="{EC6D2428-E278-406E-9B3D-F0E1840730C0}">
      <dgm:prSet/>
      <dgm:spPr/>
      <dgm:t>
        <a:bodyPr/>
        <a:lstStyle/>
        <a:p>
          <a:endParaRPr lang="en-US"/>
        </a:p>
      </dgm:t>
    </dgm:pt>
    <dgm:pt modelId="{B8558AAB-516E-4A11-8D6E-0A2DA53342C1}">
      <dgm:prSet/>
      <dgm:spPr/>
      <dgm:t>
        <a:bodyPr/>
        <a:lstStyle/>
        <a:p>
          <a:r>
            <a:rPr lang="it-IT" b="1"/>
            <a:t>Dataset eterogenei e non strutturati</a:t>
          </a:r>
          <a:r>
            <a:rPr lang="it-IT"/>
            <a:t>, con necessità di pulizia e normalizzazione.</a:t>
          </a:r>
          <a:endParaRPr lang="en-US"/>
        </a:p>
      </dgm:t>
    </dgm:pt>
    <dgm:pt modelId="{0DDA2611-3308-46AD-99C8-D28A869FC47D}" type="parTrans" cxnId="{1E40E72A-750A-4F7B-8F6B-8C1DB3157C69}">
      <dgm:prSet/>
      <dgm:spPr/>
      <dgm:t>
        <a:bodyPr/>
        <a:lstStyle/>
        <a:p>
          <a:endParaRPr lang="en-US"/>
        </a:p>
      </dgm:t>
    </dgm:pt>
    <dgm:pt modelId="{22A10BF3-AE44-48E2-878E-A7935AB72E5A}" type="sibTrans" cxnId="{1E40E72A-750A-4F7B-8F6B-8C1DB3157C69}">
      <dgm:prSet/>
      <dgm:spPr/>
      <dgm:t>
        <a:bodyPr/>
        <a:lstStyle/>
        <a:p>
          <a:endParaRPr lang="en-US"/>
        </a:p>
      </dgm:t>
    </dgm:pt>
    <dgm:pt modelId="{2A300077-4C83-4FF6-A673-D0EC1395D6FA}">
      <dgm:prSet/>
      <dgm:spPr/>
      <dgm:t>
        <a:bodyPr/>
        <a:lstStyle/>
        <a:p>
          <a:r>
            <a:rPr lang="it-IT" b="1"/>
            <a:t>Limitazioni AWS Academy</a:t>
          </a:r>
          <a:r>
            <a:rPr lang="it-IT"/>
            <a:t>, come cap sui servizi (Glue, S3, MongoDB, ecc.).</a:t>
          </a:r>
          <a:endParaRPr lang="en-US"/>
        </a:p>
      </dgm:t>
    </dgm:pt>
    <dgm:pt modelId="{1E28EA25-CE21-4471-BF08-D90B99EFA2EB}" type="parTrans" cxnId="{615C4371-36ED-4D3A-92A4-E92B44D7BBFC}">
      <dgm:prSet/>
      <dgm:spPr/>
      <dgm:t>
        <a:bodyPr/>
        <a:lstStyle/>
        <a:p>
          <a:endParaRPr lang="en-US"/>
        </a:p>
      </dgm:t>
    </dgm:pt>
    <dgm:pt modelId="{4DEAD39E-8D80-43C0-AC41-F54E2AEE04DB}" type="sibTrans" cxnId="{615C4371-36ED-4D3A-92A4-E92B44D7BBFC}">
      <dgm:prSet/>
      <dgm:spPr/>
      <dgm:t>
        <a:bodyPr/>
        <a:lstStyle/>
        <a:p>
          <a:endParaRPr lang="en-US"/>
        </a:p>
      </dgm:t>
    </dgm:pt>
    <dgm:pt modelId="{086ED665-B0FD-406D-AEEE-D0B30C26B32B}">
      <dgm:prSet/>
      <dgm:spPr/>
      <dgm:t>
        <a:bodyPr/>
        <a:lstStyle/>
        <a:p>
          <a:r>
            <a:rPr lang="it-IT" b="1"/>
            <a:t>Difficoltà di integrazione tra backend e frontend</a:t>
          </a:r>
          <a:r>
            <a:rPr lang="it-IT"/>
            <a:t>, soprattutto nel testing delle API.</a:t>
          </a:r>
          <a:endParaRPr lang="en-US"/>
        </a:p>
      </dgm:t>
    </dgm:pt>
    <dgm:pt modelId="{616C303E-E162-488C-AF91-4AAC42AEEB43}" type="parTrans" cxnId="{EF0E4245-5BEA-496A-9D6A-82912EAC10C0}">
      <dgm:prSet/>
      <dgm:spPr/>
      <dgm:t>
        <a:bodyPr/>
        <a:lstStyle/>
        <a:p>
          <a:endParaRPr lang="en-US"/>
        </a:p>
      </dgm:t>
    </dgm:pt>
    <dgm:pt modelId="{021CD18E-756A-4F01-9C67-87E5BBB237D9}" type="sibTrans" cxnId="{EF0E4245-5BEA-496A-9D6A-82912EAC10C0}">
      <dgm:prSet/>
      <dgm:spPr/>
      <dgm:t>
        <a:bodyPr/>
        <a:lstStyle/>
        <a:p>
          <a:endParaRPr lang="en-US"/>
        </a:p>
      </dgm:t>
    </dgm:pt>
    <dgm:pt modelId="{C6A60B24-D957-444F-8E17-F70D2FD2124D}">
      <dgm:prSet/>
      <dgm:spPr/>
      <dgm:t>
        <a:bodyPr/>
        <a:lstStyle/>
        <a:p>
          <a:r>
            <a:rPr lang="it-IT" b="1"/>
            <a:t>Gestione dei suggerimenti basata su logiche iniziali semplici</a:t>
          </a:r>
          <a:r>
            <a:rPr lang="it-IT"/>
            <a:t>, da raffinare con il tempo.</a:t>
          </a:r>
          <a:endParaRPr lang="en-US"/>
        </a:p>
      </dgm:t>
    </dgm:pt>
    <dgm:pt modelId="{66003626-A39A-4315-92D5-BF14A92C6A45}" type="parTrans" cxnId="{1992CEF1-B570-4F07-A14F-3C0AD056FED2}">
      <dgm:prSet/>
      <dgm:spPr/>
      <dgm:t>
        <a:bodyPr/>
        <a:lstStyle/>
        <a:p>
          <a:endParaRPr lang="en-US"/>
        </a:p>
      </dgm:t>
    </dgm:pt>
    <dgm:pt modelId="{7B8CB6A0-DDE6-4AE8-8E86-9EB0E3B48BFD}" type="sibTrans" cxnId="{1992CEF1-B570-4F07-A14F-3C0AD056FED2}">
      <dgm:prSet/>
      <dgm:spPr/>
      <dgm:t>
        <a:bodyPr/>
        <a:lstStyle/>
        <a:p>
          <a:endParaRPr lang="en-US"/>
        </a:p>
      </dgm:t>
    </dgm:pt>
    <dgm:pt modelId="{264AF390-D289-46EE-B100-7C0EB90DEE5E}" type="pres">
      <dgm:prSet presAssocID="{856B693D-422B-44AB-B898-93B846AAA584}" presName="root" presStyleCnt="0">
        <dgm:presLayoutVars>
          <dgm:dir/>
          <dgm:resizeHandles val="exact"/>
        </dgm:presLayoutVars>
      </dgm:prSet>
      <dgm:spPr/>
    </dgm:pt>
    <dgm:pt modelId="{477AD48C-27CE-437C-9336-92DA1E2470C0}" type="pres">
      <dgm:prSet presAssocID="{373F1432-D569-4F7F-AECB-41B00245C97B}" presName="compNode" presStyleCnt="0"/>
      <dgm:spPr/>
    </dgm:pt>
    <dgm:pt modelId="{482C35C2-BC2D-4BDA-A9EB-7B9AD4F83708}" type="pres">
      <dgm:prSet presAssocID="{373F1432-D569-4F7F-AECB-41B00245C9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B23C93F-4E21-41F9-AE23-E784FAF947E4}" type="pres">
      <dgm:prSet presAssocID="{373F1432-D569-4F7F-AECB-41B00245C97B}" presName="spaceRect" presStyleCnt="0"/>
      <dgm:spPr/>
    </dgm:pt>
    <dgm:pt modelId="{2A7168BA-3AB4-4694-8CF2-7D0BAD51393A}" type="pres">
      <dgm:prSet presAssocID="{373F1432-D569-4F7F-AECB-41B00245C97B}" presName="textRect" presStyleLbl="revTx" presStyleIdx="0" presStyleCnt="5">
        <dgm:presLayoutVars>
          <dgm:chMax val="1"/>
          <dgm:chPref val="1"/>
        </dgm:presLayoutVars>
      </dgm:prSet>
      <dgm:spPr/>
    </dgm:pt>
    <dgm:pt modelId="{DFACB897-8CD0-4E12-824B-384E0D93FA2F}" type="pres">
      <dgm:prSet presAssocID="{363FCA23-AEF0-4A7A-A33A-7D9C483EA351}" presName="sibTrans" presStyleCnt="0"/>
      <dgm:spPr/>
    </dgm:pt>
    <dgm:pt modelId="{2BB48653-427C-44B8-B278-5DBA8B9B91FA}" type="pres">
      <dgm:prSet presAssocID="{B8558AAB-516E-4A11-8D6E-0A2DA53342C1}" presName="compNode" presStyleCnt="0"/>
      <dgm:spPr/>
    </dgm:pt>
    <dgm:pt modelId="{9D6FBA68-3C15-4C1D-9491-FDBF4FF60EDF}" type="pres">
      <dgm:prSet presAssocID="{B8558AAB-516E-4A11-8D6E-0A2DA53342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488E637A-5DE6-4185-AF6D-6CADAAAA526D}" type="pres">
      <dgm:prSet presAssocID="{B8558AAB-516E-4A11-8D6E-0A2DA53342C1}" presName="spaceRect" presStyleCnt="0"/>
      <dgm:spPr/>
    </dgm:pt>
    <dgm:pt modelId="{5EA5F41F-049C-44C9-8029-092AEC87DF02}" type="pres">
      <dgm:prSet presAssocID="{B8558AAB-516E-4A11-8D6E-0A2DA53342C1}" presName="textRect" presStyleLbl="revTx" presStyleIdx="1" presStyleCnt="5">
        <dgm:presLayoutVars>
          <dgm:chMax val="1"/>
          <dgm:chPref val="1"/>
        </dgm:presLayoutVars>
      </dgm:prSet>
      <dgm:spPr/>
    </dgm:pt>
    <dgm:pt modelId="{23E79D77-6AE3-4C45-89F2-0A0CCE658BC0}" type="pres">
      <dgm:prSet presAssocID="{22A10BF3-AE44-48E2-878E-A7935AB72E5A}" presName="sibTrans" presStyleCnt="0"/>
      <dgm:spPr/>
    </dgm:pt>
    <dgm:pt modelId="{04E04DA1-85E7-4F1D-B629-220C08435A2C}" type="pres">
      <dgm:prSet presAssocID="{2A300077-4C83-4FF6-A673-D0EC1395D6FA}" presName="compNode" presStyleCnt="0"/>
      <dgm:spPr/>
    </dgm:pt>
    <dgm:pt modelId="{D42EE942-5060-4486-B3AC-0E2B293518EA}" type="pres">
      <dgm:prSet presAssocID="{2A300077-4C83-4FF6-A673-D0EC1395D6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ave inglese"/>
        </a:ext>
      </dgm:extLst>
    </dgm:pt>
    <dgm:pt modelId="{F4B86CB0-18B2-4B35-BBEF-F3755AA7FF2A}" type="pres">
      <dgm:prSet presAssocID="{2A300077-4C83-4FF6-A673-D0EC1395D6FA}" presName="spaceRect" presStyleCnt="0"/>
      <dgm:spPr/>
    </dgm:pt>
    <dgm:pt modelId="{411245D0-AA4E-45B8-BB01-80D7E2769399}" type="pres">
      <dgm:prSet presAssocID="{2A300077-4C83-4FF6-A673-D0EC1395D6FA}" presName="textRect" presStyleLbl="revTx" presStyleIdx="2" presStyleCnt="5">
        <dgm:presLayoutVars>
          <dgm:chMax val="1"/>
          <dgm:chPref val="1"/>
        </dgm:presLayoutVars>
      </dgm:prSet>
      <dgm:spPr/>
    </dgm:pt>
    <dgm:pt modelId="{ABB92267-EFA3-4682-9806-98CA7AE3B10C}" type="pres">
      <dgm:prSet presAssocID="{4DEAD39E-8D80-43C0-AC41-F54E2AEE04DB}" presName="sibTrans" presStyleCnt="0"/>
      <dgm:spPr/>
    </dgm:pt>
    <dgm:pt modelId="{EDE046A0-187B-4F84-AEEA-2D58DCA89F32}" type="pres">
      <dgm:prSet presAssocID="{086ED665-B0FD-406D-AEEE-D0B30C26B32B}" presName="compNode" presStyleCnt="0"/>
      <dgm:spPr/>
    </dgm:pt>
    <dgm:pt modelId="{31510D44-1944-4F17-BF71-AD347734DE12}" type="pres">
      <dgm:prSet presAssocID="{086ED665-B0FD-406D-AEEE-D0B30C26B32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4DB65F-AA18-43CD-9019-67E20DCA8815}" type="pres">
      <dgm:prSet presAssocID="{086ED665-B0FD-406D-AEEE-D0B30C26B32B}" presName="spaceRect" presStyleCnt="0"/>
      <dgm:spPr/>
    </dgm:pt>
    <dgm:pt modelId="{3E6C5D3A-8307-4DA8-AA38-D5C50289EDF2}" type="pres">
      <dgm:prSet presAssocID="{086ED665-B0FD-406D-AEEE-D0B30C26B32B}" presName="textRect" presStyleLbl="revTx" presStyleIdx="3" presStyleCnt="5">
        <dgm:presLayoutVars>
          <dgm:chMax val="1"/>
          <dgm:chPref val="1"/>
        </dgm:presLayoutVars>
      </dgm:prSet>
      <dgm:spPr/>
    </dgm:pt>
    <dgm:pt modelId="{9F1A7480-B407-4068-AF9B-E310734EE917}" type="pres">
      <dgm:prSet presAssocID="{021CD18E-756A-4F01-9C67-87E5BBB237D9}" presName="sibTrans" presStyleCnt="0"/>
      <dgm:spPr/>
    </dgm:pt>
    <dgm:pt modelId="{6F36696E-DE27-417D-B721-29B1D38429FB}" type="pres">
      <dgm:prSet presAssocID="{C6A60B24-D957-444F-8E17-F70D2FD2124D}" presName="compNode" presStyleCnt="0"/>
      <dgm:spPr/>
    </dgm:pt>
    <dgm:pt modelId="{7B2CA755-369A-4BEE-A2C1-436A541669D9}" type="pres">
      <dgm:prSet presAssocID="{C6A60B24-D957-444F-8E17-F70D2FD2124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C067E044-FC63-45EB-AAF2-7C5C5BB8BE8A}" type="pres">
      <dgm:prSet presAssocID="{C6A60B24-D957-444F-8E17-F70D2FD2124D}" presName="spaceRect" presStyleCnt="0"/>
      <dgm:spPr/>
    </dgm:pt>
    <dgm:pt modelId="{E61E92AF-92A0-4045-A999-AA291D2B283A}" type="pres">
      <dgm:prSet presAssocID="{C6A60B24-D957-444F-8E17-F70D2FD2124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C6D2428-E278-406E-9B3D-F0E1840730C0}" srcId="{856B693D-422B-44AB-B898-93B846AAA584}" destId="{373F1432-D569-4F7F-AECB-41B00245C97B}" srcOrd="0" destOrd="0" parTransId="{2855AE3D-ACE6-4869-B1CE-1C43A43C2A1A}" sibTransId="{363FCA23-AEF0-4A7A-A33A-7D9C483EA351}"/>
    <dgm:cxn modelId="{1E40E72A-750A-4F7B-8F6B-8C1DB3157C69}" srcId="{856B693D-422B-44AB-B898-93B846AAA584}" destId="{B8558AAB-516E-4A11-8D6E-0A2DA53342C1}" srcOrd="1" destOrd="0" parTransId="{0DDA2611-3308-46AD-99C8-D28A869FC47D}" sibTransId="{22A10BF3-AE44-48E2-878E-A7935AB72E5A}"/>
    <dgm:cxn modelId="{5AA51A3C-E238-40F5-B3C3-C4A9D98DB954}" type="presOf" srcId="{2A300077-4C83-4FF6-A673-D0EC1395D6FA}" destId="{411245D0-AA4E-45B8-BB01-80D7E2769399}" srcOrd="0" destOrd="0" presId="urn:microsoft.com/office/officeart/2018/2/layout/IconLabelList"/>
    <dgm:cxn modelId="{FA0BA03C-97D7-40A8-9BB1-47BA63FF44BC}" type="presOf" srcId="{373F1432-D569-4F7F-AECB-41B00245C97B}" destId="{2A7168BA-3AB4-4694-8CF2-7D0BAD51393A}" srcOrd="0" destOrd="0" presId="urn:microsoft.com/office/officeart/2018/2/layout/IconLabelList"/>
    <dgm:cxn modelId="{EF0E4245-5BEA-496A-9D6A-82912EAC10C0}" srcId="{856B693D-422B-44AB-B898-93B846AAA584}" destId="{086ED665-B0FD-406D-AEEE-D0B30C26B32B}" srcOrd="3" destOrd="0" parTransId="{616C303E-E162-488C-AF91-4AAC42AEEB43}" sibTransId="{021CD18E-756A-4F01-9C67-87E5BBB237D9}"/>
    <dgm:cxn modelId="{FCCAAE56-92CC-43C1-813F-DFF6E11F52BA}" type="presOf" srcId="{C6A60B24-D957-444F-8E17-F70D2FD2124D}" destId="{E61E92AF-92A0-4045-A999-AA291D2B283A}" srcOrd="0" destOrd="0" presId="urn:microsoft.com/office/officeart/2018/2/layout/IconLabelList"/>
    <dgm:cxn modelId="{E914DC5F-A996-45AE-BA59-E9FFE14DD5D0}" type="presOf" srcId="{086ED665-B0FD-406D-AEEE-D0B30C26B32B}" destId="{3E6C5D3A-8307-4DA8-AA38-D5C50289EDF2}" srcOrd="0" destOrd="0" presId="urn:microsoft.com/office/officeart/2018/2/layout/IconLabelList"/>
    <dgm:cxn modelId="{615C4371-36ED-4D3A-92A4-E92B44D7BBFC}" srcId="{856B693D-422B-44AB-B898-93B846AAA584}" destId="{2A300077-4C83-4FF6-A673-D0EC1395D6FA}" srcOrd="2" destOrd="0" parTransId="{1E28EA25-CE21-4471-BF08-D90B99EFA2EB}" sibTransId="{4DEAD39E-8D80-43C0-AC41-F54E2AEE04DB}"/>
    <dgm:cxn modelId="{F6D387C0-2878-497F-8A93-9828F63BF785}" type="presOf" srcId="{B8558AAB-516E-4A11-8D6E-0A2DA53342C1}" destId="{5EA5F41F-049C-44C9-8029-092AEC87DF02}" srcOrd="0" destOrd="0" presId="urn:microsoft.com/office/officeart/2018/2/layout/IconLabelList"/>
    <dgm:cxn modelId="{1992CEF1-B570-4F07-A14F-3C0AD056FED2}" srcId="{856B693D-422B-44AB-B898-93B846AAA584}" destId="{C6A60B24-D957-444F-8E17-F70D2FD2124D}" srcOrd="4" destOrd="0" parTransId="{66003626-A39A-4315-92D5-BF14A92C6A45}" sibTransId="{7B8CB6A0-DDE6-4AE8-8E86-9EB0E3B48BFD}"/>
    <dgm:cxn modelId="{1770BBF5-01FD-4611-B0D7-C8057D72326B}" type="presOf" srcId="{856B693D-422B-44AB-B898-93B846AAA584}" destId="{264AF390-D289-46EE-B100-7C0EB90DEE5E}" srcOrd="0" destOrd="0" presId="urn:microsoft.com/office/officeart/2018/2/layout/IconLabelList"/>
    <dgm:cxn modelId="{E5151BE7-9FC6-4036-BD26-EA6F8BBC8132}" type="presParOf" srcId="{264AF390-D289-46EE-B100-7C0EB90DEE5E}" destId="{477AD48C-27CE-437C-9336-92DA1E2470C0}" srcOrd="0" destOrd="0" presId="urn:microsoft.com/office/officeart/2018/2/layout/IconLabelList"/>
    <dgm:cxn modelId="{E345B5D8-4D61-4855-B54C-C460A0805A2C}" type="presParOf" srcId="{477AD48C-27CE-437C-9336-92DA1E2470C0}" destId="{482C35C2-BC2D-4BDA-A9EB-7B9AD4F83708}" srcOrd="0" destOrd="0" presId="urn:microsoft.com/office/officeart/2018/2/layout/IconLabelList"/>
    <dgm:cxn modelId="{6E4FFEA4-E911-4521-91D2-C751D56254C8}" type="presParOf" srcId="{477AD48C-27CE-437C-9336-92DA1E2470C0}" destId="{8B23C93F-4E21-41F9-AE23-E784FAF947E4}" srcOrd="1" destOrd="0" presId="urn:microsoft.com/office/officeart/2018/2/layout/IconLabelList"/>
    <dgm:cxn modelId="{41CDA2AD-4880-4D5A-BF5E-72C53A3FB8E9}" type="presParOf" srcId="{477AD48C-27CE-437C-9336-92DA1E2470C0}" destId="{2A7168BA-3AB4-4694-8CF2-7D0BAD51393A}" srcOrd="2" destOrd="0" presId="urn:microsoft.com/office/officeart/2018/2/layout/IconLabelList"/>
    <dgm:cxn modelId="{71AA34B0-32A7-4376-9B1E-6B2209EF89B2}" type="presParOf" srcId="{264AF390-D289-46EE-B100-7C0EB90DEE5E}" destId="{DFACB897-8CD0-4E12-824B-384E0D93FA2F}" srcOrd="1" destOrd="0" presId="urn:microsoft.com/office/officeart/2018/2/layout/IconLabelList"/>
    <dgm:cxn modelId="{474011BD-B131-4909-B723-23FCACC9E8AF}" type="presParOf" srcId="{264AF390-D289-46EE-B100-7C0EB90DEE5E}" destId="{2BB48653-427C-44B8-B278-5DBA8B9B91FA}" srcOrd="2" destOrd="0" presId="urn:microsoft.com/office/officeart/2018/2/layout/IconLabelList"/>
    <dgm:cxn modelId="{D60B456C-8FA7-445E-9D10-173498F42DDF}" type="presParOf" srcId="{2BB48653-427C-44B8-B278-5DBA8B9B91FA}" destId="{9D6FBA68-3C15-4C1D-9491-FDBF4FF60EDF}" srcOrd="0" destOrd="0" presId="urn:microsoft.com/office/officeart/2018/2/layout/IconLabelList"/>
    <dgm:cxn modelId="{7B64A4AD-B25B-44BB-A341-FA971CC4BDBE}" type="presParOf" srcId="{2BB48653-427C-44B8-B278-5DBA8B9B91FA}" destId="{488E637A-5DE6-4185-AF6D-6CADAAAA526D}" srcOrd="1" destOrd="0" presId="urn:microsoft.com/office/officeart/2018/2/layout/IconLabelList"/>
    <dgm:cxn modelId="{6FC2348C-8FCD-4EDC-A01F-8E470650FF62}" type="presParOf" srcId="{2BB48653-427C-44B8-B278-5DBA8B9B91FA}" destId="{5EA5F41F-049C-44C9-8029-092AEC87DF02}" srcOrd="2" destOrd="0" presId="urn:microsoft.com/office/officeart/2018/2/layout/IconLabelList"/>
    <dgm:cxn modelId="{7BD93935-D22A-45EC-80BD-E9B0710E724E}" type="presParOf" srcId="{264AF390-D289-46EE-B100-7C0EB90DEE5E}" destId="{23E79D77-6AE3-4C45-89F2-0A0CCE658BC0}" srcOrd="3" destOrd="0" presId="urn:microsoft.com/office/officeart/2018/2/layout/IconLabelList"/>
    <dgm:cxn modelId="{C856AB3C-D861-49C5-9DEA-6DF1889599DF}" type="presParOf" srcId="{264AF390-D289-46EE-B100-7C0EB90DEE5E}" destId="{04E04DA1-85E7-4F1D-B629-220C08435A2C}" srcOrd="4" destOrd="0" presId="urn:microsoft.com/office/officeart/2018/2/layout/IconLabelList"/>
    <dgm:cxn modelId="{CF5B7D2A-76DB-49A0-A8CE-4A434ED981B5}" type="presParOf" srcId="{04E04DA1-85E7-4F1D-B629-220C08435A2C}" destId="{D42EE942-5060-4486-B3AC-0E2B293518EA}" srcOrd="0" destOrd="0" presId="urn:microsoft.com/office/officeart/2018/2/layout/IconLabelList"/>
    <dgm:cxn modelId="{ECB82896-25A6-431B-8924-5BBBEEBFA970}" type="presParOf" srcId="{04E04DA1-85E7-4F1D-B629-220C08435A2C}" destId="{F4B86CB0-18B2-4B35-BBEF-F3755AA7FF2A}" srcOrd="1" destOrd="0" presId="urn:microsoft.com/office/officeart/2018/2/layout/IconLabelList"/>
    <dgm:cxn modelId="{6CF55A0F-8C77-4C24-99D4-02FD8B429AA8}" type="presParOf" srcId="{04E04DA1-85E7-4F1D-B629-220C08435A2C}" destId="{411245D0-AA4E-45B8-BB01-80D7E2769399}" srcOrd="2" destOrd="0" presId="urn:microsoft.com/office/officeart/2018/2/layout/IconLabelList"/>
    <dgm:cxn modelId="{B91415E5-1564-4A30-94CA-9F3C33A63FE4}" type="presParOf" srcId="{264AF390-D289-46EE-B100-7C0EB90DEE5E}" destId="{ABB92267-EFA3-4682-9806-98CA7AE3B10C}" srcOrd="5" destOrd="0" presId="urn:microsoft.com/office/officeart/2018/2/layout/IconLabelList"/>
    <dgm:cxn modelId="{7337B5F1-EDEB-4237-80D7-C15069BEDC25}" type="presParOf" srcId="{264AF390-D289-46EE-B100-7C0EB90DEE5E}" destId="{EDE046A0-187B-4F84-AEEA-2D58DCA89F32}" srcOrd="6" destOrd="0" presId="urn:microsoft.com/office/officeart/2018/2/layout/IconLabelList"/>
    <dgm:cxn modelId="{323793B3-C12A-45F1-808B-A4F4D9619C66}" type="presParOf" srcId="{EDE046A0-187B-4F84-AEEA-2D58DCA89F32}" destId="{31510D44-1944-4F17-BF71-AD347734DE12}" srcOrd="0" destOrd="0" presId="urn:microsoft.com/office/officeart/2018/2/layout/IconLabelList"/>
    <dgm:cxn modelId="{845D21C2-6E01-4D0A-80D0-E8A51A530B14}" type="presParOf" srcId="{EDE046A0-187B-4F84-AEEA-2D58DCA89F32}" destId="{E54DB65F-AA18-43CD-9019-67E20DCA8815}" srcOrd="1" destOrd="0" presId="urn:microsoft.com/office/officeart/2018/2/layout/IconLabelList"/>
    <dgm:cxn modelId="{A79D22C8-1D1B-4795-86E9-DDE5BACE287E}" type="presParOf" srcId="{EDE046A0-187B-4F84-AEEA-2D58DCA89F32}" destId="{3E6C5D3A-8307-4DA8-AA38-D5C50289EDF2}" srcOrd="2" destOrd="0" presId="urn:microsoft.com/office/officeart/2018/2/layout/IconLabelList"/>
    <dgm:cxn modelId="{205168F9-1890-4206-A66B-0CB6898DFF72}" type="presParOf" srcId="{264AF390-D289-46EE-B100-7C0EB90DEE5E}" destId="{9F1A7480-B407-4068-AF9B-E310734EE917}" srcOrd="7" destOrd="0" presId="urn:microsoft.com/office/officeart/2018/2/layout/IconLabelList"/>
    <dgm:cxn modelId="{CEC20528-5C11-4A18-8684-105F2507D1AD}" type="presParOf" srcId="{264AF390-D289-46EE-B100-7C0EB90DEE5E}" destId="{6F36696E-DE27-417D-B721-29B1D38429FB}" srcOrd="8" destOrd="0" presId="urn:microsoft.com/office/officeart/2018/2/layout/IconLabelList"/>
    <dgm:cxn modelId="{F5259187-C88E-46D7-B68C-EF320D7A0508}" type="presParOf" srcId="{6F36696E-DE27-417D-B721-29B1D38429FB}" destId="{7B2CA755-369A-4BEE-A2C1-436A541669D9}" srcOrd="0" destOrd="0" presId="urn:microsoft.com/office/officeart/2018/2/layout/IconLabelList"/>
    <dgm:cxn modelId="{A2534EBF-510A-48AC-9BB8-B912F43321BD}" type="presParOf" srcId="{6F36696E-DE27-417D-B721-29B1D38429FB}" destId="{C067E044-FC63-45EB-AAF2-7C5C5BB8BE8A}" srcOrd="1" destOrd="0" presId="urn:microsoft.com/office/officeart/2018/2/layout/IconLabelList"/>
    <dgm:cxn modelId="{0149D48E-3171-4C9C-9811-DC0E94AAB8CF}" type="presParOf" srcId="{6F36696E-DE27-417D-B721-29B1D38429FB}" destId="{E61E92AF-92A0-4045-A999-AA291D2B28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841E1-2B82-4EBB-A3CB-AEAA0333EDCB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6D4BF-6D41-4AAB-A042-6A11570AC7D4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Recuperare e valorizzare talk poco visti</a:t>
          </a:r>
        </a:p>
      </dsp:txBody>
      <dsp:txXfrm>
        <a:off x="25435" y="2276522"/>
        <a:ext cx="1800000" cy="720000"/>
      </dsp:txXfrm>
    </dsp:sp>
    <dsp:sp modelId="{DF0538E3-1C33-46F0-9B1A-49882104DF32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4C417-CB8B-4835-BCCB-DF8E2825262F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Offrire suggerimenti intelligenti</a:t>
          </a:r>
        </a:p>
      </dsp:txBody>
      <dsp:txXfrm>
        <a:off x="2140435" y="2276522"/>
        <a:ext cx="1800000" cy="720000"/>
      </dsp:txXfrm>
    </dsp:sp>
    <dsp:sp modelId="{C01AEC47-53DD-46F0-A008-4E04E979D4B8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D14CD-C9BC-4021-8F68-9A427F568634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Esperienza serverless, cloud-native</a:t>
          </a:r>
        </a:p>
      </dsp:txBody>
      <dsp:txXfrm>
        <a:off x="4255435" y="2276522"/>
        <a:ext cx="1800000" cy="720000"/>
      </dsp:txXfrm>
    </dsp:sp>
    <dsp:sp modelId="{3FA6353C-B7A0-4AE4-8BD0-64DDCD6E988D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B31FE-ED2A-4A15-890D-6C778EB72938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Mobile-first con interfaccia Flutter</a:t>
          </a:r>
        </a:p>
      </dsp:txBody>
      <dsp:txXfrm>
        <a:off x="6370435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DB8EB-3167-4BB5-B170-622B4F4A1440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E0922-D2B6-4A51-97EB-79DC05D34244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E6371-063A-42D6-B4A9-3C18E51EB97F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Utenti: studenti, docenti, curiosi</a:t>
          </a:r>
        </a:p>
      </dsp:txBody>
      <dsp:txXfrm>
        <a:off x="1844034" y="682"/>
        <a:ext cx="2839914" cy="1596566"/>
      </dsp:txXfrm>
    </dsp:sp>
    <dsp:sp modelId="{70DFE1F4-5BB4-4439-BAF6-53336B1FA798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5B222-CC5A-446C-AFF4-D3DC3BFA8DA7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E4E17-183D-4E1F-A7B6-F713DFD5BA8B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Stakeholder: team sviluppo, prof, AWS Academy</a:t>
          </a:r>
        </a:p>
      </dsp:txBody>
      <dsp:txXfrm>
        <a:off x="1844034" y="1996390"/>
        <a:ext cx="2839914" cy="1596566"/>
      </dsp:txXfrm>
    </dsp:sp>
    <dsp:sp modelId="{6DBD21A8-EC87-4DEA-BEF4-8345784FEED6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9B30A-7D09-496A-A0C7-6CDC8C4307A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6AC331-AF0F-4333-80E5-525D826F36A2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Focus: accesso facile, contenuti intelligenti</a:t>
          </a:r>
        </a:p>
      </dsp:txBody>
      <dsp:txXfrm>
        <a:off x="1844034" y="3992098"/>
        <a:ext cx="2839914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C35C2-BC2D-4BDA-A9EB-7B9AD4F83708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168BA-3AB4-4694-8CF2-7D0BAD51393A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Assenza di metriche oggettive</a:t>
          </a:r>
          <a:r>
            <a:rPr lang="it-IT" sz="1100" kern="1200"/>
            <a:t> per valutare la “qualità” dei talk più vecchi.</a:t>
          </a:r>
          <a:endParaRPr lang="en-US" sz="1100" kern="1200"/>
        </a:p>
      </dsp:txBody>
      <dsp:txXfrm>
        <a:off x="411728" y="1356176"/>
        <a:ext cx="1560937" cy="624375"/>
      </dsp:txXfrm>
    </dsp:sp>
    <dsp:sp modelId="{9D6FBA68-3C15-4C1D-9491-FDBF4FF60EDF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5F41F-049C-44C9-8029-092AEC87DF02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Dataset eterogenei e non strutturati</a:t>
          </a:r>
          <a:r>
            <a:rPr lang="it-IT" sz="1100" kern="1200"/>
            <a:t>, con necessità di pulizia e normalizzazione.</a:t>
          </a:r>
          <a:endParaRPr lang="en-US" sz="1100" kern="1200"/>
        </a:p>
      </dsp:txBody>
      <dsp:txXfrm>
        <a:off x="2245830" y="1356176"/>
        <a:ext cx="1560937" cy="624375"/>
      </dsp:txXfrm>
    </dsp:sp>
    <dsp:sp modelId="{D42EE942-5060-4486-B3AC-0E2B293518EA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245D0-AA4E-45B8-BB01-80D7E2769399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Limitazioni AWS Academy</a:t>
          </a:r>
          <a:r>
            <a:rPr lang="it-IT" sz="1100" kern="1200"/>
            <a:t>, come cap sui servizi (Glue, S3, MongoDB, ecc.).</a:t>
          </a:r>
          <a:endParaRPr lang="en-US" sz="1100" kern="1200"/>
        </a:p>
      </dsp:txBody>
      <dsp:txXfrm>
        <a:off x="4079932" y="1356176"/>
        <a:ext cx="1560937" cy="624375"/>
      </dsp:txXfrm>
    </dsp:sp>
    <dsp:sp modelId="{31510D44-1944-4F17-BF71-AD347734DE12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C5D3A-8307-4DA8-AA38-D5C50289EDF2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Difficoltà di integrazione tra backend e frontend</a:t>
          </a:r>
          <a:r>
            <a:rPr lang="it-IT" sz="1100" kern="1200"/>
            <a:t>, soprattutto nel testing delle API.</a:t>
          </a:r>
          <a:endParaRPr lang="en-US" sz="1100" kern="1200"/>
        </a:p>
      </dsp:txBody>
      <dsp:txXfrm>
        <a:off x="5914033" y="1356176"/>
        <a:ext cx="1560937" cy="624375"/>
      </dsp:txXfrm>
    </dsp:sp>
    <dsp:sp modelId="{7B2CA755-369A-4BEE-A2C1-436A541669D9}">
      <dsp:nvSpPr>
        <dsp:cNvPr id="0" name=""/>
        <dsp:cNvSpPr/>
      </dsp:nvSpPr>
      <dsp:spPr>
        <a:xfrm>
          <a:off x="359213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E92AF-92A0-4045-A999-AA291D2B283A}">
      <dsp:nvSpPr>
        <dsp:cNvPr id="0" name=""/>
        <dsp:cNvSpPr/>
      </dsp:nvSpPr>
      <dsp:spPr>
        <a:xfrm>
          <a:off x="3162881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Gestione dei suggerimenti basata su logiche iniziali semplici</a:t>
          </a:r>
          <a:r>
            <a:rPr lang="it-IT" sz="1100" kern="1200"/>
            <a:t>, da raffinare con il tempo.</a:t>
          </a:r>
          <a:endParaRPr lang="en-US" sz="1100" kern="1200"/>
        </a:p>
      </dsp:txBody>
      <dsp:txXfrm>
        <a:off x="3162881" y="3334288"/>
        <a:ext cx="1560937" cy="62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CC2BCC-0B40-EFEB-9E2B-01573EE29D13}"/>
              </a:ext>
            </a:extLst>
          </p:cNvPr>
          <p:cNvPicPr>
            <a:picLocks noChangeAspect="1"/>
          </p:cNvPicPr>
          <p:nvPr/>
        </p:nvPicPr>
        <p:blipFill>
          <a:blip/>
          <a:srcRect l="4563" r="4564"/>
          <a:stretch>
            <a:fillRect/>
          </a:stretch>
        </p:blipFill>
        <p:spPr>
          <a:xfrm>
            <a:off x="3253155" y="-3"/>
            <a:ext cx="5890845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79A496-77EF-C249-1066-197207896787}"/>
              </a:ext>
            </a:extLst>
          </p:cNvPr>
          <p:cNvSpPr txBox="1"/>
          <p:nvPr/>
        </p:nvSpPr>
        <p:spPr>
          <a:xfrm>
            <a:off x="417593" y="2967327"/>
            <a:ext cx="212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solidFill>
                  <a:schemeClr val="bg1"/>
                </a:solidFill>
              </a:rPr>
              <a:t>RISCOPRI CIÒ CHE È STATO DIMENTICATO</a:t>
            </a:r>
          </a:p>
          <a:p>
            <a:endParaRPr lang="it-IT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4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2E74B5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Obiettivi del Servizio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1246EC7-B936-E140-0F6F-9EEE3948A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71586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73202" y="640823"/>
            <a:ext cx="2564892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2E74B5"/>
                </a:solidFill>
              </a:defRPr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Scenario e Architettura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88D4305-A82D-2FAD-5A85-721AF4E3A0B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490722" y="640823"/>
            <a:ext cx="5538270" cy="36967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90722" y="4313551"/>
            <a:ext cx="5538270" cy="2339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dirty="0" err="1"/>
              <a:t>Scopri</a:t>
            </a:r>
            <a:r>
              <a:rPr lang="en-US" dirty="0"/>
              <a:t> TEDx talk </a:t>
            </a:r>
            <a:r>
              <a:rPr lang="en-US" dirty="0" err="1"/>
              <a:t>dimenticati</a:t>
            </a:r>
            <a:r>
              <a:rPr lang="en-US" dirty="0"/>
              <a:t> ma di </a:t>
            </a:r>
            <a:r>
              <a:rPr lang="en-US" dirty="0" err="1"/>
              <a:t>valore</a:t>
            </a: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semantica</a:t>
            </a:r>
            <a:r>
              <a:rPr lang="en-US" dirty="0"/>
              <a:t> e sentiment con Amazon Comprehend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dirty="0" err="1"/>
              <a:t>Tecnologie</a:t>
            </a:r>
            <a:r>
              <a:rPr lang="en-US" dirty="0"/>
              <a:t>: AWS Lambda, Glue, S3, Comprehend, OpenSearch, MongoDB Atlas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App in Flutter </a:t>
            </a:r>
            <a:r>
              <a:rPr lang="en-US" dirty="0" err="1"/>
              <a:t>collegata</a:t>
            </a:r>
            <a:r>
              <a:rPr lang="en-US" dirty="0"/>
              <a:t> via API Gateway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D4889AB-7E8D-6FFC-6F01-12ABDAA475B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38200" y="99060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7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545" y="1070800"/>
            <a:ext cx="2954766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2E74B5"/>
                </a:solidFill>
              </a:defRPr>
            </a:pPr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Target </a:t>
            </a:r>
            <a:r>
              <a:rPr lang="en-US" sz="7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Utenti</a:t>
            </a:r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&amp; Stakeholder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96061CF-A132-80BD-55E8-EF967EADB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92570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21221" y="479493"/>
            <a:ext cx="4094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2E74B5"/>
                </a:solidFill>
              </a:defRPr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Valore Offerto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Carattere, logo&#10;&#10;Il contenuto generato dall'IA potrebbe non essere corretto.">
            <a:extLst>
              <a:ext uri="{FF2B5EF4-FFF2-40B4-BE49-F238E27FC236}">
                <a16:creationId xmlns:a16="http://schemas.microsoft.com/office/drawing/2014/main" id="{93C281D5-9548-8A9C-1DFC-56EE15917ACC}"/>
              </a:ext>
            </a:extLst>
          </p:cNvPr>
          <p:cNvPicPr>
            <a:picLocks noChangeAspect="1"/>
          </p:cNvPicPr>
          <p:nvPr/>
        </p:nvPicPr>
        <p:blipFill>
          <a:blip/>
          <a:srcRect l="11378" r="12653"/>
          <a:stretch/>
        </p:blipFill>
        <p:spPr>
          <a:xfrm>
            <a:off x="823211" y="511293"/>
            <a:ext cx="2991386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4421221" y="1984443"/>
            <a:ext cx="4094129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/>
              <a:t>Parole chiave e sentiment per suggerire talk di qualitá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/>
              <a:t>Ricerca avanzata con OpenSearch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endParaRPr lang="en-US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/>
              <a:t>Personalizzazione e mobile usability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4B2BA5D-CFBF-AF14-3E4F-392BB7A18C6A}"/>
              </a:ext>
            </a:extLst>
          </p:cNvPr>
          <p:cNvSpPr txBox="1"/>
          <p:nvPr/>
        </p:nvSpPr>
        <p:spPr>
          <a:xfrm>
            <a:off x="628650" y="459863"/>
            <a:ext cx="78867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CRITICITA’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9CE3EFDA-D637-4696-B77C-937CCA00D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608789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59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194</Words>
  <Application>Microsoft Macintosh PowerPoint</Application>
  <PresentationFormat>Presentazione su schermo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FRANCESCO PEZZOTTA</cp:lastModifiedBy>
  <cp:revision>5</cp:revision>
  <dcterms:created xsi:type="dcterms:W3CDTF">2013-01-27T09:14:16Z</dcterms:created>
  <dcterms:modified xsi:type="dcterms:W3CDTF">2025-07-18T12:12:16Z</dcterms:modified>
  <cp:category/>
</cp:coreProperties>
</file>