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4" r:id="rId3"/>
    <p:sldId id="267" r:id="rId4"/>
    <p:sldId id="268" r:id="rId5"/>
    <p:sldId id="271" r:id="rId6"/>
    <p:sldId id="260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70"/>
    <p:restoredTop sz="94676"/>
  </p:normalViewPr>
  <p:slideViewPr>
    <p:cSldViewPr snapToGrid="0" snapToObjects="1">
      <p:cViewPr varScale="1">
        <p:scale>
          <a:sx n="114" d="100"/>
          <a:sy n="114" d="100"/>
        </p:scale>
        <p:origin x="47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0C918-61FD-4E08-B9F6-A094AC3EE6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2BBCA4-1FA5-4069-A0A0-BFDCFD506F42}">
      <dgm:prSet/>
      <dgm:spPr/>
      <dgm:t>
        <a:bodyPr/>
        <a:lstStyle/>
        <a:p>
          <a:r>
            <a:rPr lang="it-IT"/>
            <a:t>Abbiamo trattato i seguenti dataset CSV caricati su S3:</a:t>
          </a:r>
          <a:endParaRPr lang="en-US"/>
        </a:p>
      </dgm:t>
    </dgm:pt>
    <dgm:pt modelId="{B47A5CC2-9066-4F35-B5AD-2CFE048FE55D}" type="parTrans" cxnId="{1FD6EA84-1ACA-4F34-AFCD-1DA17A5A3277}">
      <dgm:prSet/>
      <dgm:spPr/>
      <dgm:t>
        <a:bodyPr/>
        <a:lstStyle/>
        <a:p>
          <a:endParaRPr lang="en-US"/>
        </a:p>
      </dgm:t>
    </dgm:pt>
    <dgm:pt modelId="{ED0B0629-587C-4D19-8DBB-1D7E6B54746D}" type="sibTrans" cxnId="{1FD6EA84-1ACA-4F34-AFCD-1DA17A5A3277}">
      <dgm:prSet/>
      <dgm:spPr/>
      <dgm:t>
        <a:bodyPr/>
        <a:lstStyle/>
        <a:p>
          <a:endParaRPr lang="en-US"/>
        </a:p>
      </dgm:t>
    </dgm:pt>
    <dgm:pt modelId="{2B31E58E-6A70-433F-ADA7-23E33DC97BD3}">
      <dgm:prSet/>
      <dgm:spPr/>
      <dgm:t>
        <a:bodyPr/>
        <a:lstStyle/>
        <a:p>
          <a:r>
            <a:rPr lang="it-IT"/>
            <a:t>final_list.csv → contenente ID, titolo, speaker, tag</a:t>
          </a:r>
          <a:endParaRPr lang="en-US"/>
        </a:p>
      </dgm:t>
    </dgm:pt>
    <dgm:pt modelId="{4754FE4A-E85E-439E-93CB-5FA754AAFD00}" type="parTrans" cxnId="{0F54316E-605A-4A49-988B-965E42687967}">
      <dgm:prSet/>
      <dgm:spPr/>
      <dgm:t>
        <a:bodyPr/>
        <a:lstStyle/>
        <a:p>
          <a:endParaRPr lang="en-US"/>
        </a:p>
      </dgm:t>
    </dgm:pt>
    <dgm:pt modelId="{7C2B9269-33DD-477A-A496-3A170904D855}" type="sibTrans" cxnId="{0F54316E-605A-4A49-988B-965E42687967}">
      <dgm:prSet/>
      <dgm:spPr/>
      <dgm:t>
        <a:bodyPr/>
        <a:lstStyle/>
        <a:p>
          <a:endParaRPr lang="en-US"/>
        </a:p>
      </dgm:t>
    </dgm:pt>
    <dgm:pt modelId="{69C60D7A-97F3-4A0B-BCE4-4199AAA7FB36}">
      <dgm:prSet/>
      <dgm:spPr/>
      <dgm:t>
        <a:bodyPr/>
        <a:lstStyle/>
        <a:p>
          <a:r>
            <a:rPr lang="it-IT"/>
            <a:t>details.csv → contiene description, duration, publishedAt</a:t>
          </a:r>
          <a:endParaRPr lang="en-US"/>
        </a:p>
      </dgm:t>
    </dgm:pt>
    <dgm:pt modelId="{F2AD21EB-B14B-475B-9C50-C4CF96FBD9FF}" type="parTrans" cxnId="{47F858F1-1ACE-4F81-8F5A-85986E8C581A}">
      <dgm:prSet/>
      <dgm:spPr/>
      <dgm:t>
        <a:bodyPr/>
        <a:lstStyle/>
        <a:p>
          <a:endParaRPr lang="en-US"/>
        </a:p>
      </dgm:t>
    </dgm:pt>
    <dgm:pt modelId="{18DFCC4A-D43C-4A23-9082-09FDF1CADF4F}" type="sibTrans" cxnId="{47F858F1-1ACE-4F81-8F5A-85986E8C581A}">
      <dgm:prSet/>
      <dgm:spPr/>
      <dgm:t>
        <a:bodyPr/>
        <a:lstStyle/>
        <a:p>
          <a:endParaRPr lang="en-US"/>
        </a:p>
      </dgm:t>
    </dgm:pt>
    <dgm:pt modelId="{03C64AFB-5C34-4E5A-B039-992721C69DBC}">
      <dgm:prSet/>
      <dgm:spPr/>
      <dgm:t>
        <a:bodyPr/>
        <a:lstStyle/>
        <a:p>
          <a:r>
            <a:rPr lang="it-IT"/>
            <a:t>related_videos.csv → mappa le connessioni tra talk</a:t>
          </a:r>
          <a:endParaRPr lang="en-US"/>
        </a:p>
      </dgm:t>
    </dgm:pt>
    <dgm:pt modelId="{420526D3-663F-4791-8F52-133C3E66F02A}" type="parTrans" cxnId="{65F9B900-DFEE-4705-AD65-75EF50476245}">
      <dgm:prSet/>
      <dgm:spPr/>
      <dgm:t>
        <a:bodyPr/>
        <a:lstStyle/>
        <a:p>
          <a:endParaRPr lang="en-US"/>
        </a:p>
      </dgm:t>
    </dgm:pt>
    <dgm:pt modelId="{9A6B12D7-4989-4320-BA4D-70D29E4FB0D8}" type="sibTrans" cxnId="{65F9B900-DFEE-4705-AD65-75EF50476245}">
      <dgm:prSet/>
      <dgm:spPr/>
      <dgm:t>
        <a:bodyPr/>
        <a:lstStyle/>
        <a:p>
          <a:endParaRPr lang="en-US"/>
        </a:p>
      </dgm:t>
    </dgm:pt>
    <dgm:pt modelId="{3A95EDD7-8D47-485E-9C92-E953F9093838}">
      <dgm:prSet/>
      <dgm:spPr/>
      <dgm:t>
        <a:bodyPr/>
        <a:lstStyle/>
        <a:p>
          <a:r>
            <a:rPr lang="it-IT"/>
            <a:t>tags.csv → mappa tag individuali per ogni ID</a:t>
          </a:r>
          <a:endParaRPr lang="en-US"/>
        </a:p>
      </dgm:t>
    </dgm:pt>
    <dgm:pt modelId="{E4C2CA37-01D5-4A6D-8FA2-C79FF481B991}" type="parTrans" cxnId="{D10AEEAB-17A4-42A7-9329-35534E3D2151}">
      <dgm:prSet/>
      <dgm:spPr/>
      <dgm:t>
        <a:bodyPr/>
        <a:lstStyle/>
        <a:p>
          <a:endParaRPr lang="en-US"/>
        </a:p>
      </dgm:t>
    </dgm:pt>
    <dgm:pt modelId="{4891641F-1B33-46F4-9E76-F27A680C40A4}" type="sibTrans" cxnId="{D10AEEAB-17A4-42A7-9329-35534E3D2151}">
      <dgm:prSet/>
      <dgm:spPr/>
      <dgm:t>
        <a:bodyPr/>
        <a:lstStyle/>
        <a:p>
          <a:endParaRPr lang="en-US"/>
        </a:p>
      </dgm:t>
    </dgm:pt>
    <dgm:pt modelId="{8E5DE57C-C59D-4769-943E-9D064773985A}">
      <dgm:prSet/>
      <dgm:spPr/>
      <dgm:t>
        <a:bodyPr/>
        <a:lstStyle/>
        <a:p>
          <a:r>
            <a:rPr lang="it-IT"/>
            <a:t>images.csv → contiene gli URL delle thumbnail</a:t>
          </a:r>
          <a:endParaRPr lang="en-US"/>
        </a:p>
      </dgm:t>
    </dgm:pt>
    <dgm:pt modelId="{E6C31657-8DA4-409D-91EB-57907BEEB858}" type="parTrans" cxnId="{E69CC277-1D91-4BA7-9A32-9114A63A8FF0}">
      <dgm:prSet/>
      <dgm:spPr/>
      <dgm:t>
        <a:bodyPr/>
        <a:lstStyle/>
        <a:p>
          <a:endParaRPr lang="en-US"/>
        </a:p>
      </dgm:t>
    </dgm:pt>
    <dgm:pt modelId="{888D7B54-D2AB-4D46-B955-8071E32B5A53}" type="sibTrans" cxnId="{E69CC277-1D91-4BA7-9A32-9114A63A8FF0}">
      <dgm:prSet/>
      <dgm:spPr/>
      <dgm:t>
        <a:bodyPr/>
        <a:lstStyle/>
        <a:p>
          <a:endParaRPr lang="en-US"/>
        </a:p>
      </dgm:t>
    </dgm:pt>
    <dgm:pt modelId="{6E426BFB-7AC2-1B42-BA3A-6E3548FACCA7}" type="pres">
      <dgm:prSet presAssocID="{A020C918-61FD-4E08-B9F6-A094AC3EE61B}" presName="linear" presStyleCnt="0">
        <dgm:presLayoutVars>
          <dgm:animLvl val="lvl"/>
          <dgm:resizeHandles val="exact"/>
        </dgm:presLayoutVars>
      </dgm:prSet>
      <dgm:spPr/>
    </dgm:pt>
    <dgm:pt modelId="{D22A9657-3152-8641-9087-B4596500E098}" type="pres">
      <dgm:prSet presAssocID="{C32BBCA4-1FA5-4069-A0A0-BFDCFD506F4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390309D-E8C8-124B-B501-77F4C637AF5E}" type="pres">
      <dgm:prSet presAssocID="{ED0B0629-587C-4D19-8DBB-1D7E6B54746D}" presName="spacer" presStyleCnt="0"/>
      <dgm:spPr/>
    </dgm:pt>
    <dgm:pt modelId="{1E244D62-69EF-C845-BFC1-877AD893296F}" type="pres">
      <dgm:prSet presAssocID="{2B31E58E-6A70-433F-ADA7-23E33DC97BD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68E94583-3278-0848-A897-C4A72792CB68}" type="pres">
      <dgm:prSet presAssocID="{7C2B9269-33DD-477A-A496-3A170904D855}" presName="spacer" presStyleCnt="0"/>
      <dgm:spPr/>
    </dgm:pt>
    <dgm:pt modelId="{7D09C096-889B-5147-8AA3-0AEB2382476F}" type="pres">
      <dgm:prSet presAssocID="{69C60D7A-97F3-4A0B-BCE4-4199AAA7FB36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85A5675-4622-1349-91AC-E2C212C9F2F5}" type="pres">
      <dgm:prSet presAssocID="{18DFCC4A-D43C-4A23-9082-09FDF1CADF4F}" presName="spacer" presStyleCnt="0"/>
      <dgm:spPr/>
    </dgm:pt>
    <dgm:pt modelId="{1C797933-A17D-6244-9A2C-F765030C3ADD}" type="pres">
      <dgm:prSet presAssocID="{03C64AFB-5C34-4E5A-B039-992721C69DB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0B948FF-1A32-BE47-BA44-CC8D8049CD10}" type="pres">
      <dgm:prSet presAssocID="{9A6B12D7-4989-4320-BA4D-70D29E4FB0D8}" presName="spacer" presStyleCnt="0"/>
      <dgm:spPr/>
    </dgm:pt>
    <dgm:pt modelId="{293D08B8-D327-AB4A-8A68-4A9BC68D86AE}" type="pres">
      <dgm:prSet presAssocID="{3A95EDD7-8D47-485E-9C92-E953F909383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1C438B2-0023-DD45-99B3-DD16BB67F43F}" type="pres">
      <dgm:prSet presAssocID="{4891641F-1B33-46F4-9E76-F27A680C40A4}" presName="spacer" presStyleCnt="0"/>
      <dgm:spPr/>
    </dgm:pt>
    <dgm:pt modelId="{209BBB2B-9EC3-2A4E-B264-417624EFFA30}" type="pres">
      <dgm:prSet presAssocID="{8E5DE57C-C59D-4769-943E-9D064773985A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5F9B900-DFEE-4705-AD65-75EF50476245}" srcId="{A020C918-61FD-4E08-B9F6-A094AC3EE61B}" destId="{03C64AFB-5C34-4E5A-B039-992721C69DBC}" srcOrd="3" destOrd="0" parTransId="{420526D3-663F-4791-8F52-133C3E66F02A}" sibTransId="{9A6B12D7-4989-4320-BA4D-70D29E4FB0D8}"/>
    <dgm:cxn modelId="{9F62F00A-C33D-2B49-841C-89EF352C902B}" type="presOf" srcId="{2B31E58E-6A70-433F-ADA7-23E33DC97BD3}" destId="{1E244D62-69EF-C845-BFC1-877AD893296F}" srcOrd="0" destOrd="0" presId="urn:microsoft.com/office/officeart/2005/8/layout/vList2"/>
    <dgm:cxn modelId="{3905FC1F-DC76-234B-B8D4-5EA786B31258}" type="presOf" srcId="{3A95EDD7-8D47-485E-9C92-E953F9093838}" destId="{293D08B8-D327-AB4A-8A68-4A9BC68D86AE}" srcOrd="0" destOrd="0" presId="urn:microsoft.com/office/officeart/2005/8/layout/vList2"/>
    <dgm:cxn modelId="{21C3B820-40FB-3546-82E7-092CB58F4791}" type="presOf" srcId="{69C60D7A-97F3-4A0B-BCE4-4199AAA7FB36}" destId="{7D09C096-889B-5147-8AA3-0AEB2382476F}" srcOrd="0" destOrd="0" presId="urn:microsoft.com/office/officeart/2005/8/layout/vList2"/>
    <dgm:cxn modelId="{4ECBE043-47AD-FA4E-9E1E-C5C89047DCDC}" type="presOf" srcId="{8E5DE57C-C59D-4769-943E-9D064773985A}" destId="{209BBB2B-9EC3-2A4E-B264-417624EFFA30}" srcOrd="0" destOrd="0" presId="urn:microsoft.com/office/officeart/2005/8/layout/vList2"/>
    <dgm:cxn modelId="{0F54316E-605A-4A49-988B-965E42687967}" srcId="{A020C918-61FD-4E08-B9F6-A094AC3EE61B}" destId="{2B31E58E-6A70-433F-ADA7-23E33DC97BD3}" srcOrd="1" destOrd="0" parTransId="{4754FE4A-E85E-439E-93CB-5FA754AAFD00}" sibTransId="{7C2B9269-33DD-477A-A496-3A170904D855}"/>
    <dgm:cxn modelId="{E69CC277-1D91-4BA7-9A32-9114A63A8FF0}" srcId="{A020C918-61FD-4E08-B9F6-A094AC3EE61B}" destId="{8E5DE57C-C59D-4769-943E-9D064773985A}" srcOrd="5" destOrd="0" parTransId="{E6C31657-8DA4-409D-91EB-57907BEEB858}" sibTransId="{888D7B54-D2AB-4D46-B955-8071E32B5A53}"/>
    <dgm:cxn modelId="{1FD6EA84-1ACA-4F34-AFCD-1DA17A5A3277}" srcId="{A020C918-61FD-4E08-B9F6-A094AC3EE61B}" destId="{C32BBCA4-1FA5-4069-A0A0-BFDCFD506F42}" srcOrd="0" destOrd="0" parTransId="{B47A5CC2-9066-4F35-B5AD-2CFE048FE55D}" sibTransId="{ED0B0629-587C-4D19-8DBB-1D7E6B54746D}"/>
    <dgm:cxn modelId="{D10AEEAB-17A4-42A7-9329-35534E3D2151}" srcId="{A020C918-61FD-4E08-B9F6-A094AC3EE61B}" destId="{3A95EDD7-8D47-485E-9C92-E953F9093838}" srcOrd="4" destOrd="0" parTransId="{E4C2CA37-01D5-4A6D-8FA2-C79FF481B991}" sibTransId="{4891641F-1B33-46F4-9E76-F27A680C40A4}"/>
    <dgm:cxn modelId="{30627EAE-B753-A248-9FF4-22D9F93DF8BD}" type="presOf" srcId="{C32BBCA4-1FA5-4069-A0A0-BFDCFD506F42}" destId="{D22A9657-3152-8641-9087-B4596500E098}" srcOrd="0" destOrd="0" presId="urn:microsoft.com/office/officeart/2005/8/layout/vList2"/>
    <dgm:cxn modelId="{605EBBE8-6111-9E4F-84C7-2F12E111D0FD}" type="presOf" srcId="{A020C918-61FD-4E08-B9F6-A094AC3EE61B}" destId="{6E426BFB-7AC2-1B42-BA3A-6E3548FACCA7}" srcOrd="0" destOrd="0" presId="urn:microsoft.com/office/officeart/2005/8/layout/vList2"/>
    <dgm:cxn modelId="{47F858F1-1ACE-4F81-8F5A-85986E8C581A}" srcId="{A020C918-61FD-4E08-B9F6-A094AC3EE61B}" destId="{69C60D7A-97F3-4A0B-BCE4-4199AAA7FB36}" srcOrd="2" destOrd="0" parTransId="{F2AD21EB-B14B-475B-9C50-C4CF96FBD9FF}" sibTransId="{18DFCC4A-D43C-4A23-9082-09FDF1CADF4F}"/>
    <dgm:cxn modelId="{DB1E10F2-631E-A442-B4CA-C60DB5C0B332}" type="presOf" srcId="{03C64AFB-5C34-4E5A-B039-992721C69DBC}" destId="{1C797933-A17D-6244-9A2C-F765030C3ADD}" srcOrd="0" destOrd="0" presId="urn:microsoft.com/office/officeart/2005/8/layout/vList2"/>
    <dgm:cxn modelId="{B57BABD1-50BD-764D-9023-64106AEC8E03}" type="presParOf" srcId="{6E426BFB-7AC2-1B42-BA3A-6E3548FACCA7}" destId="{D22A9657-3152-8641-9087-B4596500E098}" srcOrd="0" destOrd="0" presId="urn:microsoft.com/office/officeart/2005/8/layout/vList2"/>
    <dgm:cxn modelId="{C413A148-661C-A845-9D2C-24B70B8484E7}" type="presParOf" srcId="{6E426BFB-7AC2-1B42-BA3A-6E3548FACCA7}" destId="{0390309D-E8C8-124B-B501-77F4C637AF5E}" srcOrd="1" destOrd="0" presId="urn:microsoft.com/office/officeart/2005/8/layout/vList2"/>
    <dgm:cxn modelId="{6BC1838A-9923-244D-8420-B83D1CD85201}" type="presParOf" srcId="{6E426BFB-7AC2-1B42-BA3A-6E3548FACCA7}" destId="{1E244D62-69EF-C845-BFC1-877AD893296F}" srcOrd="2" destOrd="0" presId="urn:microsoft.com/office/officeart/2005/8/layout/vList2"/>
    <dgm:cxn modelId="{DB671A20-2F29-2D4C-8305-BEF8F68A6692}" type="presParOf" srcId="{6E426BFB-7AC2-1B42-BA3A-6E3548FACCA7}" destId="{68E94583-3278-0848-A897-C4A72792CB68}" srcOrd="3" destOrd="0" presId="urn:microsoft.com/office/officeart/2005/8/layout/vList2"/>
    <dgm:cxn modelId="{38FA1B39-F054-674F-B382-48632BF6E8D9}" type="presParOf" srcId="{6E426BFB-7AC2-1B42-BA3A-6E3548FACCA7}" destId="{7D09C096-889B-5147-8AA3-0AEB2382476F}" srcOrd="4" destOrd="0" presId="urn:microsoft.com/office/officeart/2005/8/layout/vList2"/>
    <dgm:cxn modelId="{B8261877-91EE-FF4B-9C58-4B46AF70D59F}" type="presParOf" srcId="{6E426BFB-7AC2-1B42-BA3A-6E3548FACCA7}" destId="{385A5675-4622-1349-91AC-E2C212C9F2F5}" srcOrd="5" destOrd="0" presId="urn:microsoft.com/office/officeart/2005/8/layout/vList2"/>
    <dgm:cxn modelId="{40896D5E-6770-274F-9233-200C23412CD9}" type="presParOf" srcId="{6E426BFB-7AC2-1B42-BA3A-6E3548FACCA7}" destId="{1C797933-A17D-6244-9A2C-F765030C3ADD}" srcOrd="6" destOrd="0" presId="urn:microsoft.com/office/officeart/2005/8/layout/vList2"/>
    <dgm:cxn modelId="{48D2355C-BA4D-5348-B708-9FDDD0EE893E}" type="presParOf" srcId="{6E426BFB-7AC2-1B42-BA3A-6E3548FACCA7}" destId="{00B948FF-1A32-BE47-BA44-CC8D8049CD10}" srcOrd="7" destOrd="0" presId="urn:microsoft.com/office/officeart/2005/8/layout/vList2"/>
    <dgm:cxn modelId="{E79A85BB-48DA-4545-B983-2481B1E4D622}" type="presParOf" srcId="{6E426BFB-7AC2-1B42-BA3A-6E3548FACCA7}" destId="{293D08B8-D327-AB4A-8A68-4A9BC68D86AE}" srcOrd="8" destOrd="0" presId="urn:microsoft.com/office/officeart/2005/8/layout/vList2"/>
    <dgm:cxn modelId="{052F90A4-EC1E-044D-B61B-04A530CB5265}" type="presParOf" srcId="{6E426BFB-7AC2-1B42-BA3A-6E3548FACCA7}" destId="{F1C438B2-0023-DD45-99B3-DD16BB67F43F}" srcOrd="9" destOrd="0" presId="urn:microsoft.com/office/officeart/2005/8/layout/vList2"/>
    <dgm:cxn modelId="{53A447AC-DCB7-854D-8B3B-8E2649D65F8A}" type="presParOf" srcId="{6E426BFB-7AC2-1B42-BA3A-6E3548FACCA7}" destId="{209BBB2B-9EC3-2A4E-B264-417624EFFA3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0B6DDE-9FFA-4580-82C2-95573655F2C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7E51D44-0FC9-4DAD-BA64-0E322548384F}">
      <dgm:prSet/>
      <dgm:spPr/>
      <dgm:t>
        <a:bodyPr/>
        <a:lstStyle/>
        <a:p>
          <a:r>
            <a:rPr lang="it-IT" dirty="0"/>
            <a:t>Tra le funzionalità della nostra board, abbiamo scelto di approfondire:  Raccomandazioni personalizzate di contenuti Implementate filtrando i video per rilevanza tematica </a:t>
          </a:r>
          <a:endParaRPr lang="en-US" dirty="0"/>
        </a:p>
      </dgm:t>
    </dgm:pt>
    <dgm:pt modelId="{624AFFBC-A973-4675-9D3A-11481929EF1A}" type="parTrans" cxnId="{8390C270-F34D-45A6-82D5-9D9DE6ABD33C}">
      <dgm:prSet/>
      <dgm:spPr/>
      <dgm:t>
        <a:bodyPr/>
        <a:lstStyle/>
        <a:p>
          <a:endParaRPr lang="en-US"/>
        </a:p>
      </dgm:t>
    </dgm:pt>
    <dgm:pt modelId="{24D8E867-1BE6-4150-BC95-614732C33542}" type="sibTrans" cxnId="{8390C270-F34D-45A6-82D5-9D9DE6ABD33C}">
      <dgm:prSet/>
      <dgm:spPr/>
      <dgm:t>
        <a:bodyPr/>
        <a:lstStyle/>
        <a:p>
          <a:endParaRPr lang="en-US"/>
        </a:p>
      </dgm:t>
    </dgm:pt>
    <dgm:pt modelId="{A3CDDE9E-9938-427D-890C-BEE6AE5DB497}">
      <dgm:prSet/>
      <dgm:spPr/>
      <dgm:t>
        <a:bodyPr/>
        <a:lstStyle/>
        <a:p>
          <a:r>
            <a:rPr lang="it-IT"/>
            <a:t>Qualità (anno &lt; 2020) </a:t>
          </a:r>
          <a:endParaRPr lang="en-US"/>
        </a:p>
      </dgm:t>
    </dgm:pt>
    <dgm:pt modelId="{867989B6-19CF-4FD2-944A-F5BD16C81717}" type="parTrans" cxnId="{DDA3F6A1-33D2-4CFD-AA3B-1B91C1A108B8}">
      <dgm:prSet/>
      <dgm:spPr/>
      <dgm:t>
        <a:bodyPr/>
        <a:lstStyle/>
        <a:p>
          <a:endParaRPr lang="en-US"/>
        </a:p>
      </dgm:t>
    </dgm:pt>
    <dgm:pt modelId="{FC4973E0-6E66-4FAE-8AF6-C80AF17FFEC1}" type="sibTrans" cxnId="{DDA3F6A1-33D2-4CFD-AA3B-1B91C1A108B8}">
      <dgm:prSet/>
      <dgm:spPr/>
      <dgm:t>
        <a:bodyPr/>
        <a:lstStyle/>
        <a:p>
          <a:endParaRPr lang="en-US"/>
        </a:p>
      </dgm:t>
    </dgm:pt>
    <dgm:pt modelId="{7F70916A-715C-4A2D-B007-2B83A297D3D3}">
      <dgm:prSet/>
      <dgm:spPr/>
      <dgm:t>
        <a:bodyPr/>
        <a:lstStyle/>
        <a:p>
          <a:r>
            <a:rPr lang="it-IT"/>
            <a:t>Contenuti correlati (Watch Next) </a:t>
          </a:r>
          <a:endParaRPr lang="en-US"/>
        </a:p>
      </dgm:t>
    </dgm:pt>
    <dgm:pt modelId="{F3DDBCDD-8E29-432F-A964-436E771DD4FB}" type="parTrans" cxnId="{16D65720-A364-4EAB-806A-B9033BA1C258}">
      <dgm:prSet/>
      <dgm:spPr/>
      <dgm:t>
        <a:bodyPr/>
        <a:lstStyle/>
        <a:p>
          <a:endParaRPr lang="en-US"/>
        </a:p>
      </dgm:t>
    </dgm:pt>
    <dgm:pt modelId="{CE5936FF-2D3C-4FEF-A152-F6DB69CC1BC2}" type="sibTrans" cxnId="{16D65720-A364-4EAB-806A-B9033BA1C258}">
      <dgm:prSet/>
      <dgm:spPr/>
      <dgm:t>
        <a:bodyPr/>
        <a:lstStyle/>
        <a:p>
          <a:endParaRPr lang="en-US"/>
        </a:p>
      </dgm:t>
    </dgm:pt>
    <dgm:pt modelId="{6DC73E03-C542-4366-87F8-889D67ED795C}" type="pres">
      <dgm:prSet presAssocID="{300B6DDE-9FFA-4580-82C2-95573655F2C0}" presName="root" presStyleCnt="0">
        <dgm:presLayoutVars>
          <dgm:dir/>
          <dgm:resizeHandles val="exact"/>
        </dgm:presLayoutVars>
      </dgm:prSet>
      <dgm:spPr/>
    </dgm:pt>
    <dgm:pt modelId="{6B2C3A15-9141-4B34-9522-0AE82E01A665}" type="pres">
      <dgm:prSet presAssocID="{F7E51D44-0FC9-4DAD-BA64-0E322548384F}" presName="compNode" presStyleCnt="0"/>
      <dgm:spPr/>
    </dgm:pt>
    <dgm:pt modelId="{B1620725-A1ED-4DBB-AA41-40C757E6104E}" type="pres">
      <dgm:prSet presAssocID="{F7E51D44-0FC9-4DAD-BA64-0E32254838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FD57F87-A191-47B8-B885-AA698C4CC18E}" type="pres">
      <dgm:prSet presAssocID="{F7E51D44-0FC9-4DAD-BA64-0E322548384F}" presName="spaceRect" presStyleCnt="0"/>
      <dgm:spPr/>
    </dgm:pt>
    <dgm:pt modelId="{15FA90B4-8AF8-4DE1-989D-549FB970C5A7}" type="pres">
      <dgm:prSet presAssocID="{F7E51D44-0FC9-4DAD-BA64-0E322548384F}" presName="textRect" presStyleLbl="revTx" presStyleIdx="0" presStyleCnt="3">
        <dgm:presLayoutVars>
          <dgm:chMax val="1"/>
          <dgm:chPref val="1"/>
        </dgm:presLayoutVars>
      </dgm:prSet>
      <dgm:spPr/>
    </dgm:pt>
    <dgm:pt modelId="{50366004-6375-4941-A3A4-AEFFCC42296C}" type="pres">
      <dgm:prSet presAssocID="{24D8E867-1BE6-4150-BC95-614732C33542}" presName="sibTrans" presStyleCnt="0"/>
      <dgm:spPr/>
    </dgm:pt>
    <dgm:pt modelId="{403B4441-CDB6-4DAC-B529-609AD21349E0}" type="pres">
      <dgm:prSet presAssocID="{A3CDDE9E-9938-427D-890C-BEE6AE5DB497}" presName="compNode" presStyleCnt="0"/>
      <dgm:spPr/>
    </dgm:pt>
    <dgm:pt modelId="{62355312-70AA-473A-9CE6-EE6255DD4541}" type="pres">
      <dgm:prSet presAssocID="{A3CDDE9E-9938-427D-890C-BEE6AE5DB49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lla"/>
        </a:ext>
      </dgm:extLst>
    </dgm:pt>
    <dgm:pt modelId="{CC49FA1C-E2D8-4DFC-B481-A7CCBD723204}" type="pres">
      <dgm:prSet presAssocID="{A3CDDE9E-9938-427D-890C-BEE6AE5DB497}" presName="spaceRect" presStyleCnt="0"/>
      <dgm:spPr/>
    </dgm:pt>
    <dgm:pt modelId="{53B7F88C-E2C3-4978-A63D-6B04A7248FD9}" type="pres">
      <dgm:prSet presAssocID="{A3CDDE9E-9938-427D-890C-BEE6AE5DB497}" presName="textRect" presStyleLbl="revTx" presStyleIdx="1" presStyleCnt="3">
        <dgm:presLayoutVars>
          <dgm:chMax val="1"/>
          <dgm:chPref val="1"/>
        </dgm:presLayoutVars>
      </dgm:prSet>
      <dgm:spPr/>
    </dgm:pt>
    <dgm:pt modelId="{F767BA01-EDC5-47CA-923B-9B80C2469D2C}" type="pres">
      <dgm:prSet presAssocID="{FC4973E0-6E66-4FAE-8AF6-C80AF17FFEC1}" presName="sibTrans" presStyleCnt="0"/>
      <dgm:spPr/>
    </dgm:pt>
    <dgm:pt modelId="{D0D55DF9-C36F-41E4-A3F0-153BBBA1D877}" type="pres">
      <dgm:prSet presAssocID="{7F70916A-715C-4A2D-B007-2B83A297D3D3}" presName="compNode" presStyleCnt="0"/>
      <dgm:spPr/>
    </dgm:pt>
    <dgm:pt modelId="{CB4A0057-468D-4F0B-A08F-C5D511FF9EB7}" type="pres">
      <dgm:prSet presAssocID="{7F70916A-715C-4A2D-B007-2B83A297D3D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9A0F7A45-5592-4F25-8A11-D02C093E1BFD}" type="pres">
      <dgm:prSet presAssocID="{7F70916A-715C-4A2D-B007-2B83A297D3D3}" presName="spaceRect" presStyleCnt="0"/>
      <dgm:spPr/>
    </dgm:pt>
    <dgm:pt modelId="{E16183F7-FD93-4E18-9352-033563BBD05F}" type="pres">
      <dgm:prSet presAssocID="{7F70916A-715C-4A2D-B007-2B83A297D3D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6D65720-A364-4EAB-806A-B9033BA1C258}" srcId="{300B6DDE-9FFA-4580-82C2-95573655F2C0}" destId="{7F70916A-715C-4A2D-B007-2B83A297D3D3}" srcOrd="2" destOrd="0" parTransId="{F3DDBCDD-8E29-432F-A964-436E771DD4FB}" sibTransId="{CE5936FF-2D3C-4FEF-A152-F6DB69CC1BC2}"/>
    <dgm:cxn modelId="{FA483746-B28A-43A1-B4C6-C4A4E57B67DA}" type="presOf" srcId="{7F70916A-715C-4A2D-B007-2B83A297D3D3}" destId="{E16183F7-FD93-4E18-9352-033563BBD05F}" srcOrd="0" destOrd="0" presId="urn:microsoft.com/office/officeart/2018/2/layout/IconLabelList"/>
    <dgm:cxn modelId="{8390C270-F34D-45A6-82D5-9D9DE6ABD33C}" srcId="{300B6DDE-9FFA-4580-82C2-95573655F2C0}" destId="{F7E51D44-0FC9-4DAD-BA64-0E322548384F}" srcOrd="0" destOrd="0" parTransId="{624AFFBC-A973-4675-9D3A-11481929EF1A}" sibTransId="{24D8E867-1BE6-4150-BC95-614732C33542}"/>
    <dgm:cxn modelId="{97CA588F-B242-4E94-817F-1E77602B6488}" type="presOf" srcId="{F7E51D44-0FC9-4DAD-BA64-0E322548384F}" destId="{15FA90B4-8AF8-4DE1-989D-549FB970C5A7}" srcOrd="0" destOrd="0" presId="urn:microsoft.com/office/officeart/2018/2/layout/IconLabelList"/>
    <dgm:cxn modelId="{DDA3F6A1-33D2-4CFD-AA3B-1B91C1A108B8}" srcId="{300B6DDE-9FFA-4580-82C2-95573655F2C0}" destId="{A3CDDE9E-9938-427D-890C-BEE6AE5DB497}" srcOrd="1" destOrd="0" parTransId="{867989B6-19CF-4FD2-944A-F5BD16C81717}" sibTransId="{FC4973E0-6E66-4FAE-8AF6-C80AF17FFEC1}"/>
    <dgm:cxn modelId="{AC0D1EA4-28B1-4176-AE9B-92F213B41BD2}" type="presOf" srcId="{300B6DDE-9FFA-4580-82C2-95573655F2C0}" destId="{6DC73E03-C542-4366-87F8-889D67ED795C}" srcOrd="0" destOrd="0" presId="urn:microsoft.com/office/officeart/2018/2/layout/IconLabelList"/>
    <dgm:cxn modelId="{111D20FC-F3FE-4EDE-BE50-6EEE83ABB655}" type="presOf" srcId="{A3CDDE9E-9938-427D-890C-BEE6AE5DB497}" destId="{53B7F88C-E2C3-4978-A63D-6B04A7248FD9}" srcOrd="0" destOrd="0" presId="urn:microsoft.com/office/officeart/2018/2/layout/IconLabelList"/>
    <dgm:cxn modelId="{38D95DDA-8FED-4C99-ABB4-D96794C248B6}" type="presParOf" srcId="{6DC73E03-C542-4366-87F8-889D67ED795C}" destId="{6B2C3A15-9141-4B34-9522-0AE82E01A665}" srcOrd="0" destOrd="0" presId="urn:microsoft.com/office/officeart/2018/2/layout/IconLabelList"/>
    <dgm:cxn modelId="{AC9587EE-7B4B-42CD-B4C6-9972939ED727}" type="presParOf" srcId="{6B2C3A15-9141-4B34-9522-0AE82E01A665}" destId="{B1620725-A1ED-4DBB-AA41-40C757E6104E}" srcOrd="0" destOrd="0" presId="urn:microsoft.com/office/officeart/2018/2/layout/IconLabelList"/>
    <dgm:cxn modelId="{2F319250-3790-49A2-ACA0-B560F98F6998}" type="presParOf" srcId="{6B2C3A15-9141-4B34-9522-0AE82E01A665}" destId="{BFD57F87-A191-47B8-B885-AA698C4CC18E}" srcOrd="1" destOrd="0" presId="urn:microsoft.com/office/officeart/2018/2/layout/IconLabelList"/>
    <dgm:cxn modelId="{C12F10BE-A993-4B9A-8F20-9497D04858C4}" type="presParOf" srcId="{6B2C3A15-9141-4B34-9522-0AE82E01A665}" destId="{15FA90B4-8AF8-4DE1-989D-549FB970C5A7}" srcOrd="2" destOrd="0" presId="urn:microsoft.com/office/officeart/2018/2/layout/IconLabelList"/>
    <dgm:cxn modelId="{BD3154F0-8D7E-4D11-88EF-AC8DC58ED2BE}" type="presParOf" srcId="{6DC73E03-C542-4366-87F8-889D67ED795C}" destId="{50366004-6375-4941-A3A4-AEFFCC42296C}" srcOrd="1" destOrd="0" presId="urn:microsoft.com/office/officeart/2018/2/layout/IconLabelList"/>
    <dgm:cxn modelId="{F346AEAF-3967-4356-AE48-70CF8B734425}" type="presParOf" srcId="{6DC73E03-C542-4366-87F8-889D67ED795C}" destId="{403B4441-CDB6-4DAC-B529-609AD21349E0}" srcOrd="2" destOrd="0" presId="urn:microsoft.com/office/officeart/2018/2/layout/IconLabelList"/>
    <dgm:cxn modelId="{CF037E29-35B5-4B9F-9A20-A9A2D062F683}" type="presParOf" srcId="{403B4441-CDB6-4DAC-B529-609AD21349E0}" destId="{62355312-70AA-473A-9CE6-EE6255DD4541}" srcOrd="0" destOrd="0" presId="urn:microsoft.com/office/officeart/2018/2/layout/IconLabelList"/>
    <dgm:cxn modelId="{A97630C6-72CD-47CA-A54E-3F5A4EC9FC47}" type="presParOf" srcId="{403B4441-CDB6-4DAC-B529-609AD21349E0}" destId="{CC49FA1C-E2D8-4DFC-B481-A7CCBD723204}" srcOrd="1" destOrd="0" presId="urn:microsoft.com/office/officeart/2018/2/layout/IconLabelList"/>
    <dgm:cxn modelId="{E1689E83-90FD-4B7D-9706-21F362A57E49}" type="presParOf" srcId="{403B4441-CDB6-4DAC-B529-609AD21349E0}" destId="{53B7F88C-E2C3-4978-A63D-6B04A7248FD9}" srcOrd="2" destOrd="0" presId="urn:microsoft.com/office/officeart/2018/2/layout/IconLabelList"/>
    <dgm:cxn modelId="{9C3ABE8D-D00F-40DA-9B4F-EEB999F80793}" type="presParOf" srcId="{6DC73E03-C542-4366-87F8-889D67ED795C}" destId="{F767BA01-EDC5-47CA-923B-9B80C2469D2C}" srcOrd="3" destOrd="0" presId="urn:microsoft.com/office/officeart/2018/2/layout/IconLabelList"/>
    <dgm:cxn modelId="{59E72271-A3EB-4D49-926A-C1555ABE9218}" type="presParOf" srcId="{6DC73E03-C542-4366-87F8-889D67ED795C}" destId="{D0D55DF9-C36F-41E4-A3F0-153BBBA1D877}" srcOrd="4" destOrd="0" presId="urn:microsoft.com/office/officeart/2018/2/layout/IconLabelList"/>
    <dgm:cxn modelId="{C1997186-78DB-4F89-8C00-1817AD95C208}" type="presParOf" srcId="{D0D55DF9-C36F-41E4-A3F0-153BBBA1D877}" destId="{CB4A0057-468D-4F0B-A08F-C5D511FF9EB7}" srcOrd="0" destOrd="0" presId="urn:microsoft.com/office/officeart/2018/2/layout/IconLabelList"/>
    <dgm:cxn modelId="{15249F78-634A-4321-B72F-8D77B14D06F4}" type="presParOf" srcId="{D0D55DF9-C36F-41E4-A3F0-153BBBA1D877}" destId="{9A0F7A45-5592-4F25-8A11-D02C093E1BFD}" srcOrd="1" destOrd="0" presId="urn:microsoft.com/office/officeart/2018/2/layout/IconLabelList"/>
    <dgm:cxn modelId="{D12F79AA-0F2C-42BA-AD15-A24136F951BD}" type="presParOf" srcId="{D0D55DF9-C36F-41E4-A3F0-153BBBA1D877}" destId="{E16183F7-FD93-4E18-9352-033563BBD0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2389475-1EFA-42B3-9828-2E0DA6E747D0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96936CF-AB5B-4D65-BE82-C511CE7093F0}">
      <dgm:prSet/>
      <dgm:spPr/>
      <dgm:t>
        <a:bodyPr/>
        <a:lstStyle/>
        <a:p>
          <a:r>
            <a:rPr lang="it-IT"/>
            <a:t>Integrazione con </a:t>
          </a:r>
          <a:r>
            <a:rPr lang="it-IT" b="1"/>
            <a:t>SageMaker</a:t>
          </a:r>
          <a:r>
            <a:rPr lang="it-IT"/>
            <a:t> per suggerimenti basati su modelli ML</a:t>
          </a:r>
          <a:endParaRPr lang="en-US"/>
        </a:p>
      </dgm:t>
    </dgm:pt>
    <dgm:pt modelId="{84EA6123-9E89-4806-82F8-48BB168E2A1E}" type="parTrans" cxnId="{10DC080F-3261-46C9-B5C9-7E2B104B937D}">
      <dgm:prSet/>
      <dgm:spPr/>
      <dgm:t>
        <a:bodyPr/>
        <a:lstStyle/>
        <a:p>
          <a:endParaRPr lang="en-US"/>
        </a:p>
      </dgm:t>
    </dgm:pt>
    <dgm:pt modelId="{08361AA0-4AD8-4351-AA01-6D34D5A906E1}" type="sibTrans" cxnId="{10DC080F-3261-46C9-B5C9-7E2B104B937D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FEA0DC-14CB-4538-916A-E48FAF646093}">
      <dgm:prSet/>
      <dgm:spPr/>
      <dgm:t>
        <a:bodyPr/>
        <a:lstStyle/>
        <a:p>
          <a:r>
            <a:rPr lang="it-IT"/>
            <a:t>Inserimento di feedback utenti per aggiornare dinamicamente i punteggi </a:t>
          </a:r>
          <a:endParaRPr lang="en-US"/>
        </a:p>
      </dgm:t>
    </dgm:pt>
    <dgm:pt modelId="{FBCDDD70-66FC-407E-8E52-1C303212BE55}" type="parTrans" cxnId="{6801052E-E68C-4A79-AE86-22192158E664}">
      <dgm:prSet/>
      <dgm:spPr/>
      <dgm:t>
        <a:bodyPr/>
        <a:lstStyle/>
        <a:p>
          <a:endParaRPr lang="en-US"/>
        </a:p>
      </dgm:t>
    </dgm:pt>
    <dgm:pt modelId="{C38E22D7-EB53-4A20-9BA7-7B02EBCCDD4B}" type="sibTrans" cxnId="{6801052E-E68C-4A79-AE86-22192158E66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1BE24C7-F7A9-4F73-A7B1-72F599EAC50F}">
      <dgm:prSet/>
      <dgm:spPr/>
      <dgm:t>
        <a:bodyPr/>
        <a:lstStyle/>
        <a:p>
          <a:r>
            <a:rPr lang="it-IT"/>
            <a:t>(già parzialmente fatto con update_percentage.js)</a:t>
          </a:r>
          <a:endParaRPr lang="en-US"/>
        </a:p>
      </dgm:t>
    </dgm:pt>
    <dgm:pt modelId="{6D82F86B-52FC-4041-A9F5-1D1CB801A685}" type="parTrans" cxnId="{FC91D4EE-A902-462E-977C-816A40933E28}">
      <dgm:prSet/>
      <dgm:spPr/>
      <dgm:t>
        <a:bodyPr/>
        <a:lstStyle/>
        <a:p>
          <a:endParaRPr lang="en-US"/>
        </a:p>
      </dgm:t>
    </dgm:pt>
    <dgm:pt modelId="{AE6B1A94-49F7-42B8-8BA7-FF617CD928BE}" type="sibTrans" cxnId="{FC91D4EE-A902-462E-977C-816A40933E2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6820734D-D677-403D-81D1-29A19EA58F1A}">
      <dgm:prSet/>
      <dgm:spPr/>
      <dgm:t>
        <a:bodyPr/>
        <a:lstStyle/>
        <a:p>
          <a:r>
            <a:rPr lang="it-IT"/>
            <a:t>Playlist semantiche create automaticamente</a:t>
          </a:r>
          <a:endParaRPr lang="en-US"/>
        </a:p>
      </dgm:t>
    </dgm:pt>
    <dgm:pt modelId="{C46B0026-A509-4159-857F-A09E699F6598}" type="parTrans" cxnId="{A23B2960-861E-4413-B4E0-E46B280256BB}">
      <dgm:prSet/>
      <dgm:spPr/>
      <dgm:t>
        <a:bodyPr/>
        <a:lstStyle/>
        <a:p>
          <a:endParaRPr lang="en-US"/>
        </a:p>
      </dgm:t>
    </dgm:pt>
    <dgm:pt modelId="{52371F42-C19C-49CC-9215-195AFFF1EDA4}" type="sibTrans" cxnId="{A23B2960-861E-4413-B4E0-E46B280256BB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3C12D376-8233-4995-B59E-0C8A1902960A}">
      <dgm:prSet/>
      <dgm:spPr/>
      <dgm:t>
        <a:bodyPr/>
        <a:lstStyle/>
        <a:p>
          <a:r>
            <a:rPr lang="it-IT"/>
            <a:t>Trigger automatici via </a:t>
          </a:r>
          <a:r>
            <a:rPr lang="it-IT" b="1"/>
            <a:t>CloudWatch</a:t>
          </a:r>
          <a:r>
            <a:rPr lang="it-IT"/>
            <a:t> per ricaricare i dati da S3</a:t>
          </a:r>
          <a:endParaRPr lang="en-US"/>
        </a:p>
      </dgm:t>
    </dgm:pt>
    <dgm:pt modelId="{E67711DE-870F-4EEC-9714-3155555B5724}" type="parTrans" cxnId="{EC31018F-3862-4DE0-8CFA-5A670FF202B1}">
      <dgm:prSet/>
      <dgm:spPr/>
      <dgm:t>
        <a:bodyPr/>
        <a:lstStyle/>
        <a:p>
          <a:endParaRPr lang="en-US"/>
        </a:p>
      </dgm:t>
    </dgm:pt>
    <dgm:pt modelId="{8B187A40-504D-4744-8759-9CB3828B315A}" type="sibTrans" cxnId="{EC31018F-3862-4DE0-8CFA-5A670FF202B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ED9F8132-E7DB-40E5-816A-0D482CF4C8B2}">
      <dgm:prSet/>
      <dgm:spPr/>
      <dgm:t>
        <a:bodyPr/>
        <a:lstStyle/>
        <a:p>
          <a:r>
            <a:rPr lang="it-IT"/>
            <a:t>Aggiunta di un sistema di filtri (per tag, durata, emozione)</a:t>
          </a:r>
          <a:endParaRPr lang="en-US"/>
        </a:p>
      </dgm:t>
    </dgm:pt>
    <dgm:pt modelId="{558EE070-C587-4ABE-8AA6-D3C2DAB7DE52}" type="parTrans" cxnId="{A61E8688-7048-49FB-9444-DC5C64AC7E44}">
      <dgm:prSet/>
      <dgm:spPr/>
      <dgm:t>
        <a:bodyPr/>
        <a:lstStyle/>
        <a:p>
          <a:endParaRPr lang="en-US"/>
        </a:p>
      </dgm:t>
    </dgm:pt>
    <dgm:pt modelId="{96240980-EE6A-4C2C-BCA2-B7FD422B0F9D}" type="sibTrans" cxnId="{A61E8688-7048-49FB-9444-DC5C64AC7E44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B5D4D861-BD36-7F4E-AE92-ABDCA6E587DD}" type="pres">
      <dgm:prSet presAssocID="{12389475-1EFA-42B3-9828-2E0DA6E747D0}" presName="linearFlow" presStyleCnt="0">
        <dgm:presLayoutVars>
          <dgm:dir/>
          <dgm:animLvl val="lvl"/>
          <dgm:resizeHandles val="exact"/>
        </dgm:presLayoutVars>
      </dgm:prSet>
      <dgm:spPr/>
    </dgm:pt>
    <dgm:pt modelId="{8E08FE31-95BE-B244-A7E4-33C6FE39FFD2}" type="pres">
      <dgm:prSet presAssocID="{D96936CF-AB5B-4D65-BE82-C511CE7093F0}" presName="compositeNode" presStyleCnt="0"/>
      <dgm:spPr/>
    </dgm:pt>
    <dgm:pt modelId="{3748566E-2753-6A4F-9C0A-0FCF12C44EC1}" type="pres">
      <dgm:prSet presAssocID="{D96936CF-AB5B-4D65-BE82-C511CE7093F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CF47BCE-B26B-394F-BF68-FF6BB962F03E}" type="pres">
      <dgm:prSet presAssocID="{D96936CF-AB5B-4D65-BE82-C511CE7093F0}" presName="parSh" presStyleCnt="0"/>
      <dgm:spPr/>
    </dgm:pt>
    <dgm:pt modelId="{813DE1C4-9E28-C149-8A5B-7123CE523DB0}" type="pres">
      <dgm:prSet presAssocID="{D96936CF-AB5B-4D65-BE82-C511CE7093F0}" presName="lineNode" presStyleLbl="alignAccFollowNode1" presStyleIdx="0" presStyleCnt="18"/>
      <dgm:spPr/>
    </dgm:pt>
    <dgm:pt modelId="{B3BD6904-9399-934A-8D05-9A19492002FD}" type="pres">
      <dgm:prSet presAssocID="{D96936CF-AB5B-4D65-BE82-C511CE7093F0}" presName="lineArrowNode" presStyleLbl="alignAccFollowNode1" presStyleIdx="1" presStyleCnt="18"/>
      <dgm:spPr/>
    </dgm:pt>
    <dgm:pt modelId="{948BC971-68B5-AC42-9993-9EAD16215D80}" type="pres">
      <dgm:prSet presAssocID="{08361AA0-4AD8-4351-AA01-6D34D5A906E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767F615-E4F8-674B-9DED-10253EE14B55}" type="pres">
      <dgm:prSet presAssocID="{08361AA0-4AD8-4351-AA01-6D34D5A906E1}" presName="spacerBetweenCircleAndCallout" presStyleCnt="0">
        <dgm:presLayoutVars/>
      </dgm:prSet>
      <dgm:spPr/>
    </dgm:pt>
    <dgm:pt modelId="{4625B86C-2544-DE4C-8905-446B227039C5}" type="pres">
      <dgm:prSet presAssocID="{D96936CF-AB5B-4D65-BE82-C511CE7093F0}" presName="nodeText" presStyleLbl="alignAccFollowNode1" presStyleIdx="2" presStyleCnt="18">
        <dgm:presLayoutVars>
          <dgm:bulletEnabled val="1"/>
        </dgm:presLayoutVars>
      </dgm:prSet>
      <dgm:spPr/>
    </dgm:pt>
    <dgm:pt modelId="{2832BEF6-A5E8-B94C-85DA-ACEEB781FE62}" type="pres">
      <dgm:prSet presAssocID="{08361AA0-4AD8-4351-AA01-6D34D5A906E1}" presName="sibTransComposite" presStyleCnt="0"/>
      <dgm:spPr/>
    </dgm:pt>
    <dgm:pt modelId="{055B6680-1FAE-F74F-B9CF-73C248774AF4}" type="pres">
      <dgm:prSet presAssocID="{E5FEA0DC-14CB-4538-916A-E48FAF646093}" presName="compositeNode" presStyleCnt="0"/>
      <dgm:spPr/>
    </dgm:pt>
    <dgm:pt modelId="{A65CE30A-3B66-124B-AFA2-45360548FE01}" type="pres">
      <dgm:prSet presAssocID="{E5FEA0DC-14CB-4538-916A-E48FAF64609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4EB9BE1-ED01-7342-BB56-239175426596}" type="pres">
      <dgm:prSet presAssocID="{E5FEA0DC-14CB-4538-916A-E48FAF646093}" presName="parSh" presStyleCnt="0"/>
      <dgm:spPr/>
    </dgm:pt>
    <dgm:pt modelId="{F17D8DDF-4B8E-914B-9E32-C1DC5D653BC0}" type="pres">
      <dgm:prSet presAssocID="{E5FEA0DC-14CB-4538-916A-E48FAF646093}" presName="lineNode" presStyleLbl="alignAccFollowNode1" presStyleIdx="3" presStyleCnt="18"/>
      <dgm:spPr/>
    </dgm:pt>
    <dgm:pt modelId="{6123CAFB-8245-1B47-A690-89952BC31B75}" type="pres">
      <dgm:prSet presAssocID="{E5FEA0DC-14CB-4538-916A-E48FAF646093}" presName="lineArrowNode" presStyleLbl="alignAccFollowNode1" presStyleIdx="4" presStyleCnt="18"/>
      <dgm:spPr/>
    </dgm:pt>
    <dgm:pt modelId="{CCF3BEF1-C79E-BA4F-AB8F-816CF06F5499}" type="pres">
      <dgm:prSet presAssocID="{C38E22D7-EB53-4A20-9BA7-7B02EBCCDD4B}" presName="sibTransNodeCircle" presStyleLbl="alignNode1" presStyleIdx="1" presStyleCnt="6">
        <dgm:presLayoutVars>
          <dgm:chMax val="0"/>
          <dgm:bulletEnabled/>
        </dgm:presLayoutVars>
      </dgm:prSet>
      <dgm:spPr/>
    </dgm:pt>
    <dgm:pt modelId="{37E91D90-8CF0-8945-822E-34F8C12AF660}" type="pres">
      <dgm:prSet presAssocID="{C38E22D7-EB53-4A20-9BA7-7B02EBCCDD4B}" presName="spacerBetweenCircleAndCallout" presStyleCnt="0">
        <dgm:presLayoutVars/>
      </dgm:prSet>
      <dgm:spPr/>
    </dgm:pt>
    <dgm:pt modelId="{F74E0F91-F6E2-AB40-B7D5-0C51FB191897}" type="pres">
      <dgm:prSet presAssocID="{E5FEA0DC-14CB-4538-916A-E48FAF646093}" presName="nodeText" presStyleLbl="alignAccFollowNode1" presStyleIdx="5" presStyleCnt="18">
        <dgm:presLayoutVars>
          <dgm:bulletEnabled val="1"/>
        </dgm:presLayoutVars>
      </dgm:prSet>
      <dgm:spPr/>
    </dgm:pt>
    <dgm:pt modelId="{03474455-1466-5645-8C67-69E9DF2A657B}" type="pres">
      <dgm:prSet presAssocID="{C38E22D7-EB53-4A20-9BA7-7B02EBCCDD4B}" presName="sibTransComposite" presStyleCnt="0"/>
      <dgm:spPr/>
    </dgm:pt>
    <dgm:pt modelId="{6DC2D668-B8ED-F74B-8F4A-FD60066A3A9A}" type="pres">
      <dgm:prSet presAssocID="{F1BE24C7-F7A9-4F73-A7B1-72F599EAC50F}" presName="compositeNode" presStyleCnt="0"/>
      <dgm:spPr/>
    </dgm:pt>
    <dgm:pt modelId="{BF548F91-071A-2941-A712-7A242C864567}" type="pres">
      <dgm:prSet presAssocID="{F1BE24C7-F7A9-4F73-A7B1-72F599EAC50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0D9E476-8294-7340-9C71-4A3F2912ACEE}" type="pres">
      <dgm:prSet presAssocID="{F1BE24C7-F7A9-4F73-A7B1-72F599EAC50F}" presName="parSh" presStyleCnt="0"/>
      <dgm:spPr/>
    </dgm:pt>
    <dgm:pt modelId="{46927A6D-9DF9-254A-987F-F0CE12DBDA76}" type="pres">
      <dgm:prSet presAssocID="{F1BE24C7-F7A9-4F73-A7B1-72F599EAC50F}" presName="lineNode" presStyleLbl="alignAccFollowNode1" presStyleIdx="6" presStyleCnt="18"/>
      <dgm:spPr/>
    </dgm:pt>
    <dgm:pt modelId="{AE3D542A-AB0C-C742-85A0-C6A74B1E2F63}" type="pres">
      <dgm:prSet presAssocID="{F1BE24C7-F7A9-4F73-A7B1-72F599EAC50F}" presName="lineArrowNode" presStyleLbl="alignAccFollowNode1" presStyleIdx="7" presStyleCnt="18"/>
      <dgm:spPr/>
    </dgm:pt>
    <dgm:pt modelId="{C5F288CA-E133-1B4D-B10A-21BC1124D93A}" type="pres">
      <dgm:prSet presAssocID="{AE6B1A94-49F7-42B8-8BA7-FF617CD928BE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A4D3FF9-5A1F-E749-A4AE-2BAE74CDDAFA}" type="pres">
      <dgm:prSet presAssocID="{AE6B1A94-49F7-42B8-8BA7-FF617CD928BE}" presName="spacerBetweenCircleAndCallout" presStyleCnt="0">
        <dgm:presLayoutVars/>
      </dgm:prSet>
      <dgm:spPr/>
    </dgm:pt>
    <dgm:pt modelId="{B3280A2A-D197-034A-9B01-7E535A422629}" type="pres">
      <dgm:prSet presAssocID="{F1BE24C7-F7A9-4F73-A7B1-72F599EAC50F}" presName="nodeText" presStyleLbl="alignAccFollowNode1" presStyleIdx="8" presStyleCnt="18">
        <dgm:presLayoutVars>
          <dgm:bulletEnabled val="1"/>
        </dgm:presLayoutVars>
      </dgm:prSet>
      <dgm:spPr/>
    </dgm:pt>
    <dgm:pt modelId="{0E524C7F-C448-6142-AB2C-31B7F648C7AB}" type="pres">
      <dgm:prSet presAssocID="{AE6B1A94-49F7-42B8-8BA7-FF617CD928BE}" presName="sibTransComposite" presStyleCnt="0"/>
      <dgm:spPr/>
    </dgm:pt>
    <dgm:pt modelId="{8A675E0E-8F17-3D4B-9F57-FFB8F93DE000}" type="pres">
      <dgm:prSet presAssocID="{6820734D-D677-403D-81D1-29A19EA58F1A}" presName="compositeNode" presStyleCnt="0"/>
      <dgm:spPr/>
    </dgm:pt>
    <dgm:pt modelId="{94CD407C-9F4B-2646-8419-FE4989DB19D2}" type="pres">
      <dgm:prSet presAssocID="{6820734D-D677-403D-81D1-29A19EA58F1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A882275-3F10-684E-B174-0CCB9FC4494F}" type="pres">
      <dgm:prSet presAssocID="{6820734D-D677-403D-81D1-29A19EA58F1A}" presName="parSh" presStyleCnt="0"/>
      <dgm:spPr/>
    </dgm:pt>
    <dgm:pt modelId="{FFDB4897-2D82-2349-A073-F6CD574244ED}" type="pres">
      <dgm:prSet presAssocID="{6820734D-D677-403D-81D1-29A19EA58F1A}" presName="lineNode" presStyleLbl="alignAccFollowNode1" presStyleIdx="9" presStyleCnt="18"/>
      <dgm:spPr/>
    </dgm:pt>
    <dgm:pt modelId="{661F2BE1-BA37-8A40-A296-C6DEFB15CEAD}" type="pres">
      <dgm:prSet presAssocID="{6820734D-D677-403D-81D1-29A19EA58F1A}" presName="lineArrowNode" presStyleLbl="alignAccFollowNode1" presStyleIdx="10" presStyleCnt="18"/>
      <dgm:spPr/>
    </dgm:pt>
    <dgm:pt modelId="{AD04C3D1-C66B-7243-9110-05378B620308}" type="pres">
      <dgm:prSet presAssocID="{52371F42-C19C-49CC-9215-195AFFF1EDA4}" presName="sibTransNodeCircle" presStyleLbl="alignNode1" presStyleIdx="3" presStyleCnt="6">
        <dgm:presLayoutVars>
          <dgm:chMax val="0"/>
          <dgm:bulletEnabled/>
        </dgm:presLayoutVars>
      </dgm:prSet>
      <dgm:spPr/>
    </dgm:pt>
    <dgm:pt modelId="{EF1D697D-034A-D24B-AE45-1ACC7CC2D160}" type="pres">
      <dgm:prSet presAssocID="{52371F42-C19C-49CC-9215-195AFFF1EDA4}" presName="spacerBetweenCircleAndCallout" presStyleCnt="0">
        <dgm:presLayoutVars/>
      </dgm:prSet>
      <dgm:spPr/>
    </dgm:pt>
    <dgm:pt modelId="{99991FA4-BF36-044E-8F59-9145C7B1124F}" type="pres">
      <dgm:prSet presAssocID="{6820734D-D677-403D-81D1-29A19EA58F1A}" presName="nodeText" presStyleLbl="alignAccFollowNode1" presStyleIdx="11" presStyleCnt="18">
        <dgm:presLayoutVars>
          <dgm:bulletEnabled val="1"/>
        </dgm:presLayoutVars>
      </dgm:prSet>
      <dgm:spPr/>
    </dgm:pt>
    <dgm:pt modelId="{85029007-FF12-C74E-8CC3-BAB798AD3D48}" type="pres">
      <dgm:prSet presAssocID="{52371F42-C19C-49CC-9215-195AFFF1EDA4}" presName="sibTransComposite" presStyleCnt="0"/>
      <dgm:spPr/>
    </dgm:pt>
    <dgm:pt modelId="{82AB0E30-6BFC-7843-B138-376624D4CE49}" type="pres">
      <dgm:prSet presAssocID="{3C12D376-8233-4995-B59E-0C8A1902960A}" presName="compositeNode" presStyleCnt="0"/>
      <dgm:spPr/>
    </dgm:pt>
    <dgm:pt modelId="{A0DA320D-5ED8-3A4A-A200-EFE8550899F4}" type="pres">
      <dgm:prSet presAssocID="{3C12D376-8233-4995-B59E-0C8A1902960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AD601F7-5299-6E42-ADC9-1EC721882034}" type="pres">
      <dgm:prSet presAssocID="{3C12D376-8233-4995-B59E-0C8A1902960A}" presName="parSh" presStyleCnt="0"/>
      <dgm:spPr/>
    </dgm:pt>
    <dgm:pt modelId="{BB33880B-4DF6-B146-8145-2BB3E8D9759C}" type="pres">
      <dgm:prSet presAssocID="{3C12D376-8233-4995-B59E-0C8A1902960A}" presName="lineNode" presStyleLbl="alignAccFollowNode1" presStyleIdx="12" presStyleCnt="18"/>
      <dgm:spPr/>
    </dgm:pt>
    <dgm:pt modelId="{5C7294F5-0E93-7B4F-BE2D-1ECACC3AC5BE}" type="pres">
      <dgm:prSet presAssocID="{3C12D376-8233-4995-B59E-0C8A1902960A}" presName="lineArrowNode" presStyleLbl="alignAccFollowNode1" presStyleIdx="13" presStyleCnt="18"/>
      <dgm:spPr/>
    </dgm:pt>
    <dgm:pt modelId="{79637AED-AC48-9147-B42D-D526D17624AC}" type="pres">
      <dgm:prSet presAssocID="{8B187A40-504D-4744-8759-9CB3828B315A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D53720B7-5D67-AE43-8E66-255446DBDCB7}" type="pres">
      <dgm:prSet presAssocID="{8B187A40-504D-4744-8759-9CB3828B315A}" presName="spacerBetweenCircleAndCallout" presStyleCnt="0">
        <dgm:presLayoutVars/>
      </dgm:prSet>
      <dgm:spPr/>
    </dgm:pt>
    <dgm:pt modelId="{6C235024-BD64-B341-B097-84BAE2DCD753}" type="pres">
      <dgm:prSet presAssocID="{3C12D376-8233-4995-B59E-0C8A1902960A}" presName="nodeText" presStyleLbl="alignAccFollowNode1" presStyleIdx="14" presStyleCnt="18">
        <dgm:presLayoutVars>
          <dgm:bulletEnabled val="1"/>
        </dgm:presLayoutVars>
      </dgm:prSet>
      <dgm:spPr/>
    </dgm:pt>
    <dgm:pt modelId="{ECFBC88A-9EE1-C44F-9ACE-DDCDFF69BB5A}" type="pres">
      <dgm:prSet presAssocID="{8B187A40-504D-4744-8759-9CB3828B315A}" presName="sibTransComposite" presStyleCnt="0"/>
      <dgm:spPr/>
    </dgm:pt>
    <dgm:pt modelId="{3F02F8A9-64B8-0941-B532-A0FE72EA8F8A}" type="pres">
      <dgm:prSet presAssocID="{ED9F8132-E7DB-40E5-816A-0D482CF4C8B2}" presName="compositeNode" presStyleCnt="0"/>
      <dgm:spPr/>
    </dgm:pt>
    <dgm:pt modelId="{C8E21D43-1CAC-2645-99AB-245B7F4D087F}" type="pres">
      <dgm:prSet presAssocID="{ED9F8132-E7DB-40E5-816A-0D482CF4C8B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A34FFA8-0A66-B14C-9881-792774E82BEB}" type="pres">
      <dgm:prSet presAssocID="{ED9F8132-E7DB-40E5-816A-0D482CF4C8B2}" presName="parSh" presStyleCnt="0"/>
      <dgm:spPr/>
    </dgm:pt>
    <dgm:pt modelId="{49AFFC25-3257-8545-8E77-8B98A23094AA}" type="pres">
      <dgm:prSet presAssocID="{ED9F8132-E7DB-40E5-816A-0D482CF4C8B2}" presName="lineNode" presStyleLbl="alignAccFollowNode1" presStyleIdx="15" presStyleCnt="18"/>
      <dgm:spPr/>
    </dgm:pt>
    <dgm:pt modelId="{B4ACA014-2528-5C4F-A2FE-EE6A4265C669}" type="pres">
      <dgm:prSet presAssocID="{ED9F8132-E7DB-40E5-816A-0D482CF4C8B2}" presName="lineArrowNode" presStyleLbl="alignAccFollowNode1" presStyleIdx="16" presStyleCnt="18"/>
      <dgm:spPr/>
    </dgm:pt>
    <dgm:pt modelId="{670EC63E-EDA0-5240-8891-425C29BBB334}" type="pres">
      <dgm:prSet presAssocID="{96240980-EE6A-4C2C-BCA2-B7FD422B0F9D}" presName="sibTransNodeCircle" presStyleLbl="alignNode1" presStyleIdx="5" presStyleCnt="6">
        <dgm:presLayoutVars>
          <dgm:chMax val="0"/>
          <dgm:bulletEnabled/>
        </dgm:presLayoutVars>
      </dgm:prSet>
      <dgm:spPr/>
    </dgm:pt>
    <dgm:pt modelId="{79DACFE7-4A48-E74C-BC67-8A02177D5A83}" type="pres">
      <dgm:prSet presAssocID="{96240980-EE6A-4C2C-BCA2-B7FD422B0F9D}" presName="spacerBetweenCircleAndCallout" presStyleCnt="0">
        <dgm:presLayoutVars/>
      </dgm:prSet>
      <dgm:spPr/>
    </dgm:pt>
    <dgm:pt modelId="{75FE926E-9E6C-6E4B-B07B-BEEF5257876B}" type="pres">
      <dgm:prSet presAssocID="{ED9F8132-E7DB-40E5-816A-0D482CF4C8B2}" presName="nodeText" presStyleLbl="alignAccFollowNode1" presStyleIdx="17" presStyleCnt="18">
        <dgm:presLayoutVars>
          <dgm:bulletEnabled val="1"/>
        </dgm:presLayoutVars>
      </dgm:prSet>
      <dgm:spPr/>
    </dgm:pt>
  </dgm:ptLst>
  <dgm:cxnLst>
    <dgm:cxn modelId="{7D4FF606-18C4-3740-A577-41BA2DB43289}" type="presOf" srcId="{C38E22D7-EB53-4A20-9BA7-7B02EBCCDD4B}" destId="{CCF3BEF1-C79E-BA4F-AB8F-816CF06F5499}" srcOrd="0" destOrd="0" presId="urn:microsoft.com/office/officeart/2016/7/layout/LinearArrowProcessNumbered"/>
    <dgm:cxn modelId="{8BC3A90A-7AB4-CA4F-9A45-C84E0937F63B}" type="presOf" srcId="{3C12D376-8233-4995-B59E-0C8A1902960A}" destId="{6C235024-BD64-B341-B097-84BAE2DCD753}" srcOrd="0" destOrd="0" presId="urn:microsoft.com/office/officeart/2016/7/layout/LinearArrowProcessNumbered"/>
    <dgm:cxn modelId="{10DC080F-3261-46C9-B5C9-7E2B104B937D}" srcId="{12389475-1EFA-42B3-9828-2E0DA6E747D0}" destId="{D96936CF-AB5B-4D65-BE82-C511CE7093F0}" srcOrd="0" destOrd="0" parTransId="{84EA6123-9E89-4806-82F8-48BB168E2A1E}" sibTransId="{08361AA0-4AD8-4351-AA01-6D34D5A906E1}"/>
    <dgm:cxn modelId="{6801052E-E68C-4A79-AE86-22192158E664}" srcId="{12389475-1EFA-42B3-9828-2E0DA6E747D0}" destId="{E5FEA0DC-14CB-4538-916A-E48FAF646093}" srcOrd="1" destOrd="0" parTransId="{FBCDDD70-66FC-407E-8E52-1C303212BE55}" sibTransId="{C38E22D7-EB53-4A20-9BA7-7B02EBCCDD4B}"/>
    <dgm:cxn modelId="{1D72773A-BA87-4342-AC63-9B8764F01E5B}" type="presOf" srcId="{52371F42-C19C-49CC-9215-195AFFF1EDA4}" destId="{AD04C3D1-C66B-7243-9110-05378B620308}" srcOrd="0" destOrd="0" presId="urn:microsoft.com/office/officeart/2016/7/layout/LinearArrowProcessNumbered"/>
    <dgm:cxn modelId="{FC826F4A-2CB4-6B42-AD6A-C015405A6D5C}" type="presOf" srcId="{8B187A40-504D-4744-8759-9CB3828B315A}" destId="{79637AED-AC48-9147-B42D-D526D17624AC}" srcOrd="0" destOrd="0" presId="urn:microsoft.com/office/officeart/2016/7/layout/LinearArrowProcessNumbered"/>
    <dgm:cxn modelId="{A23B2960-861E-4413-B4E0-E46B280256BB}" srcId="{12389475-1EFA-42B3-9828-2E0DA6E747D0}" destId="{6820734D-D677-403D-81D1-29A19EA58F1A}" srcOrd="3" destOrd="0" parTransId="{C46B0026-A509-4159-857F-A09E699F6598}" sibTransId="{52371F42-C19C-49CC-9215-195AFFF1EDA4}"/>
    <dgm:cxn modelId="{5BBFED65-59F6-9E4A-9DCD-A8E6B695C56C}" type="presOf" srcId="{08361AA0-4AD8-4351-AA01-6D34D5A906E1}" destId="{948BC971-68B5-AC42-9993-9EAD16215D80}" srcOrd="0" destOrd="0" presId="urn:microsoft.com/office/officeart/2016/7/layout/LinearArrowProcessNumbered"/>
    <dgm:cxn modelId="{D9A81C7F-2226-004C-8EF6-D5B843DB4A84}" type="presOf" srcId="{AE6B1A94-49F7-42B8-8BA7-FF617CD928BE}" destId="{C5F288CA-E133-1B4D-B10A-21BC1124D93A}" srcOrd="0" destOrd="0" presId="urn:microsoft.com/office/officeart/2016/7/layout/LinearArrowProcessNumbered"/>
    <dgm:cxn modelId="{3C2BAA87-ADD7-4B42-AC98-1AD4A830FB45}" type="presOf" srcId="{ED9F8132-E7DB-40E5-816A-0D482CF4C8B2}" destId="{75FE926E-9E6C-6E4B-B07B-BEEF5257876B}" srcOrd="0" destOrd="0" presId="urn:microsoft.com/office/officeart/2016/7/layout/LinearArrowProcessNumbered"/>
    <dgm:cxn modelId="{A61E8688-7048-49FB-9444-DC5C64AC7E44}" srcId="{12389475-1EFA-42B3-9828-2E0DA6E747D0}" destId="{ED9F8132-E7DB-40E5-816A-0D482CF4C8B2}" srcOrd="5" destOrd="0" parTransId="{558EE070-C587-4ABE-8AA6-D3C2DAB7DE52}" sibTransId="{96240980-EE6A-4C2C-BCA2-B7FD422B0F9D}"/>
    <dgm:cxn modelId="{EC31018F-3862-4DE0-8CFA-5A670FF202B1}" srcId="{12389475-1EFA-42B3-9828-2E0DA6E747D0}" destId="{3C12D376-8233-4995-B59E-0C8A1902960A}" srcOrd="4" destOrd="0" parTransId="{E67711DE-870F-4EEC-9714-3155555B5724}" sibTransId="{8B187A40-504D-4744-8759-9CB3828B315A}"/>
    <dgm:cxn modelId="{C86D4A9A-3CF4-8C4B-A3F1-130880B7B25B}" type="presOf" srcId="{6820734D-D677-403D-81D1-29A19EA58F1A}" destId="{99991FA4-BF36-044E-8F59-9145C7B1124F}" srcOrd="0" destOrd="0" presId="urn:microsoft.com/office/officeart/2016/7/layout/LinearArrowProcessNumbered"/>
    <dgm:cxn modelId="{67EC5DB5-A12C-484C-9D37-9C483013B0FF}" type="presOf" srcId="{12389475-1EFA-42B3-9828-2E0DA6E747D0}" destId="{B5D4D861-BD36-7F4E-AE92-ABDCA6E587DD}" srcOrd="0" destOrd="0" presId="urn:microsoft.com/office/officeart/2016/7/layout/LinearArrowProcessNumbered"/>
    <dgm:cxn modelId="{3CC335C1-8237-5144-9C85-1069BFCE896F}" type="presOf" srcId="{F1BE24C7-F7A9-4F73-A7B1-72F599EAC50F}" destId="{B3280A2A-D197-034A-9B01-7E535A422629}" srcOrd="0" destOrd="0" presId="urn:microsoft.com/office/officeart/2016/7/layout/LinearArrowProcessNumbered"/>
    <dgm:cxn modelId="{709494C6-779F-974F-B43D-2F8B8F3493CE}" type="presOf" srcId="{E5FEA0DC-14CB-4538-916A-E48FAF646093}" destId="{F74E0F91-F6E2-AB40-B7D5-0C51FB191897}" srcOrd="0" destOrd="0" presId="urn:microsoft.com/office/officeart/2016/7/layout/LinearArrowProcessNumbered"/>
    <dgm:cxn modelId="{0C3E4AD8-4847-5241-9A91-DD3BD964F743}" type="presOf" srcId="{96240980-EE6A-4C2C-BCA2-B7FD422B0F9D}" destId="{670EC63E-EDA0-5240-8891-425C29BBB334}" srcOrd="0" destOrd="0" presId="urn:microsoft.com/office/officeart/2016/7/layout/LinearArrowProcessNumbered"/>
    <dgm:cxn modelId="{F346F4DD-53D3-B14C-AA1A-720DB3B2B327}" type="presOf" srcId="{D96936CF-AB5B-4D65-BE82-C511CE7093F0}" destId="{4625B86C-2544-DE4C-8905-446B227039C5}" srcOrd="0" destOrd="0" presId="urn:microsoft.com/office/officeart/2016/7/layout/LinearArrowProcessNumbered"/>
    <dgm:cxn modelId="{FC91D4EE-A902-462E-977C-816A40933E28}" srcId="{12389475-1EFA-42B3-9828-2E0DA6E747D0}" destId="{F1BE24C7-F7A9-4F73-A7B1-72F599EAC50F}" srcOrd="2" destOrd="0" parTransId="{6D82F86B-52FC-4041-A9F5-1D1CB801A685}" sibTransId="{AE6B1A94-49F7-42B8-8BA7-FF617CD928BE}"/>
    <dgm:cxn modelId="{9512C1C5-E276-5F4F-9EFF-E92220504C9A}" type="presParOf" srcId="{B5D4D861-BD36-7F4E-AE92-ABDCA6E587DD}" destId="{8E08FE31-95BE-B244-A7E4-33C6FE39FFD2}" srcOrd="0" destOrd="0" presId="urn:microsoft.com/office/officeart/2016/7/layout/LinearArrowProcessNumbered"/>
    <dgm:cxn modelId="{AD0EE46D-4760-C640-B22F-CBA2C63846F6}" type="presParOf" srcId="{8E08FE31-95BE-B244-A7E4-33C6FE39FFD2}" destId="{3748566E-2753-6A4F-9C0A-0FCF12C44EC1}" srcOrd="0" destOrd="0" presId="urn:microsoft.com/office/officeart/2016/7/layout/LinearArrowProcessNumbered"/>
    <dgm:cxn modelId="{8184FB3D-9FAB-FC4C-8E75-3B5AF5B66EE4}" type="presParOf" srcId="{8E08FE31-95BE-B244-A7E4-33C6FE39FFD2}" destId="{3CF47BCE-B26B-394F-BF68-FF6BB962F03E}" srcOrd="1" destOrd="0" presId="urn:microsoft.com/office/officeart/2016/7/layout/LinearArrowProcessNumbered"/>
    <dgm:cxn modelId="{42E360AA-DF1C-AB45-8147-C966F04B8192}" type="presParOf" srcId="{3CF47BCE-B26B-394F-BF68-FF6BB962F03E}" destId="{813DE1C4-9E28-C149-8A5B-7123CE523DB0}" srcOrd="0" destOrd="0" presId="urn:microsoft.com/office/officeart/2016/7/layout/LinearArrowProcessNumbered"/>
    <dgm:cxn modelId="{0FBC2F2D-69DC-B84D-BC36-BEB3907210C5}" type="presParOf" srcId="{3CF47BCE-B26B-394F-BF68-FF6BB962F03E}" destId="{B3BD6904-9399-934A-8D05-9A19492002FD}" srcOrd="1" destOrd="0" presId="urn:microsoft.com/office/officeart/2016/7/layout/LinearArrowProcessNumbered"/>
    <dgm:cxn modelId="{3EEFBB37-6C00-B04A-AF89-05C887763F2F}" type="presParOf" srcId="{3CF47BCE-B26B-394F-BF68-FF6BB962F03E}" destId="{948BC971-68B5-AC42-9993-9EAD16215D80}" srcOrd="2" destOrd="0" presId="urn:microsoft.com/office/officeart/2016/7/layout/LinearArrowProcessNumbered"/>
    <dgm:cxn modelId="{98F02BFF-BB03-DF43-BF6B-6A61EEC68BF9}" type="presParOf" srcId="{3CF47BCE-B26B-394F-BF68-FF6BB962F03E}" destId="{F767F615-E4F8-674B-9DED-10253EE14B55}" srcOrd="3" destOrd="0" presId="urn:microsoft.com/office/officeart/2016/7/layout/LinearArrowProcessNumbered"/>
    <dgm:cxn modelId="{E023728D-936C-964A-8833-F4C3DBA05AE2}" type="presParOf" srcId="{8E08FE31-95BE-B244-A7E4-33C6FE39FFD2}" destId="{4625B86C-2544-DE4C-8905-446B227039C5}" srcOrd="2" destOrd="0" presId="urn:microsoft.com/office/officeart/2016/7/layout/LinearArrowProcessNumbered"/>
    <dgm:cxn modelId="{43E95209-1195-324D-867E-0182DF9E6873}" type="presParOf" srcId="{B5D4D861-BD36-7F4E-AE92-ABDCA6E587DD}" destId="{2832BEF6-A5E8-B94C-85DA-ACEEB781FE62}" srcOrd="1" destOrd="0" presId="urn:microsoft.com/office/officeart/2016/7/layout/LinearArrowProcessNumbered"/>
    <dgm:cxn modelId="{EA039250-D3A8-5342-B984-3895EFA02C7F}" type="presParOf" srcId="{B5D4D861-BD36-7F4E-AE92-ABDCA6E587DD}" destId="{055B6680-1FAE-F74F-B9CF-73C248774AF4}" srcOrd="2" destOrd="0" presId="urn:microsoft.com/office/officeart/2016/7/layout/LinearArrowProcessNumbered"/>
    <dgm:cxn modelId="{B1DFF621-8457-5744-AB79-3AE367FA7A97}" type="presParOf" srcId="{055B6680-1FAE-F74F-B9CF-73C248774AF4}" destId="{A65CE30A-3B66-124B-AFA2-45360548FE01}" srcOrd="0" destOrd="0" presId="urn:microsoft.com/office/officeart/2016/7/layout/LinearArrowProcessNumbered"/>
    <dgm:cxn modelId="{66C08431-0F36-D448-A160-5BA3EC009EF0}" type="presParOf" srcId="{055B6680-1FAE-F74F-B9CF-73C248774AF4}" destId="{24EB9BE1-ED01-7342-BB56-239175426596}" srcOrd="1" destOrd="0" presId="urn:microsoft.com/office/officeart/2016/7/layout/LinearArrowProcessNumbered"/>
    <dgm:cxn modelId="{B40370EE-3981-524A-A659-66EB6FE12F9B}" type="presParOf" srcId="{24EB9BE1-ED01-7342-BB56-239175426596}" destId="{F17D8DDF-4B8E-914B-9E32-C1DC5D653BC0}" srcOrd="0" destOrd="0" presId="urn:microsoft.com/office/officeart/2016/7/layout/LinearArrowProcessNumbered"/>
    <dgm:cxn modelId="{16D5AC74-81D4-3B45-A582-8C6BD6B7FE81}" type="presParOf" srcId="{24EB9BE1-ED01-7342-BB56-239175426596}" destId="{6123CAFB-8245-1B47-A690-89952BC31B75}" srcOrd="1" destOrd="0" presId="urn:microsoft.com/office/officeart/2016/7/layout/LinearArrowProcessNumbered"/>
    <dgm:cxn modelId="{93DA7812-564E-5245-A237-D2926E5AE898}" type="presParOf" srcId="{24EB9BE1-ED01-7342-BB56-239175426596}" destId="{CCF3BEF1-C79E-BA4F-AB8F-816CF06F5499}" srcOrd="2" destOrd="0" presId="urn:microsoft.com/office/officeart/2016/7/layout/LinearArrowProcessNumbered"/>
    <dgm:cxn modelId="{3BDF6308-7849-E84D-8306-17D6BBDEE99B}" type="presParOf" srcId="{24EB9BE1-ED01-7342-BB56-239175426596}" destId="{37E91D90-8CF0-8945-822E-34F8C12AF660}" srcOrd="3" destOrd="0" presId="urn:microsoft.com/office/officeart/2016/7/layout/LinearArrowProcessNumbered"/>
    <dgm:cxn modelId="{202A40D7-2A49-424F-8117-35A911B281C0}" type="presParOf" srcId="{055B6680-1FAE-F74F-B9CF-73C248774AF4}" destId="{F74E0F91-F6E2-AB40-B7D5-0C51FB191897}" srcOrd="2" destOrd="0" presId="urn:microsoft.com/office/officeart/2016/7/layout/LinearArrowProcessNumbered"/>
    <dgm:cxn modelId="{C73B8AAE-4ED7-0D4E-8299-FE6926034017}" type="presParOf" srcId="{B5D4D861-BD36-7F4E-AE92-ABDCA6E587DD}" destId="{03474455-1466-5645-8C67-69E9DF2A657B}" srcOrd="3" destOrd="0" presId="urn:microsoft.com/office/officeart/2016/7/layout/LinearArrowProcessNumbered"/>
    <dgm:cxn modelId="{F55479D3-5168-2A42-AE05-2058446C2654}" type="presParOf" srcId="{B5D4D861-BD36-7F4E-AE92-ABDCA6E587DD}" destId="{6DC2D668-B8ED-F74B-8F4A-FD60066A3A9A}" srcOrd="4" destOrd="0" presId="urn:microsoft.com/office/officeart/2016/7/layout/LinearArrowProcessNumbered"/>
    <dgm:cxn modelId="{318FB8E5-8610-0B4F-905F-836F16A9A6E5}" type="presParOf" srcId="{6DC2D668-B8ED-F74B-8F4A-FD60066A3A9A}" destId="{BF548F91-071A-2941-A712-7A242C864567}" srcOrd="0" destOrd="0" presId="urn:microsoft.com/office/officeart/2016/7/layout/LinearArrowProcessNumbered"/>
    <dgm:cxn modelId="{E16DC349-31E8-3942-8819-E743E2074ACD}" type="presParOf" srcId="{6DC2D668-B8ED-F74B-8F4A-FD60066A3A9A}" destId="{D0D9E476-8294-7340-9C71-4A3F2912ACEE}" srcOrd="1" destOrd="0" presId="urn:microsoft.com/office/officeart/2016/7/layout/LinearArrowProcessNumbered"/>
    <dgm:cxn modelId="{189CEE35-385F-B745-8779-7C97B9BBCD30}" type="presParOf" srcId="{D0D9E476-8294-7340-9C71-4A3F2912ACEE}" destId="{46927A6D-9DF9-254A-987F-F0CE12DBDA76}" srcOrd="0" destOrd="0" presId="urn:microsoft.com/office/officeart/2016/7/layout/LinearArrowProcessNumbered"/>
    <dgm:cxn modelId="{F3595D1F-2014-4F47-A61D-3A865F7D3AA1}" type="presParOf" srcId="{D0D9E476-8294-7340-9C71-4A3F2912ACEE}" destId="{AE3D542A-AB0C-C742-85A0-C6A74B1E2F63}" srcOrd="1" destOrd="0" presId="urn:microsoft.com/office/officeart/2016/7/layout/LinearArrowProcessNumbered"/>
    <dgm:cxn modelId="{9E8CCE69-B57C-3941-847E-38D35DAAF102}" type="presParOf" srcId="{D0D9E476-8294-7340-9C71-4A3F2912ACEE}" destId="{C5F288CA-E133-1B4D-B10A-21BC1124D93A}" srcOrd="2" destOrd="0" presId="urn:microsoft.com/office/officeart/2016/7/layout/LinearArrowProcessNumbered"/>
    <dgm:cxn modelId="{F0D11C1F-B7F8-134E-835E-463BF14F8E36}" type="presParOf" srcId="{D0D9E476-8294-7340-9C71-4A3F2912ACEE}" destId="{BA4D3FF9-5A1F-E749-A4AE-2BAE74CDDAFA}" srcOrd="3" destOrd="0" presId="urn:microsoft.com/office/officeart/2016/7/layout/LinearArrowProcessNumbered"/>
    <dgm:cxn modelId="{89279BA0-71E4-444D-A08B-76C3A178BB3C}" type="presParOf" srcId="{6DC2D668-B8ED-F74B-8F4A-FD60066A3A9A}" destId="{B3280A2A-D197-034A-9B01-7E535A422629}" srcOrd="2" destOrd="0" presId="urn:microsoft.com/office/officeart/2016/7/layout/LinearArrowProcessNumbered"/>
    <dgm:cxn modelId="{8152DAC1-3565-1A44-9045-9C7C10B4AE08}" type="presParOf" srcId="{B5D4D861-BD36-7F4E-AE92-ABDCA6E587DD}" destId="{0E524C7F-C448-6142-AB2C-31B7F648C7AB}" srcOrd="5" destOrd="0" presId="urn:microsoft.com/office/officeart/2016/7/layout/LinearArrowProcessNumbered"/>
    <dgm:cxn modelId="{6278BACB-20B4-BE40-8D17-0E08A5DDC828}" type="presParOf" srcId="{B5D4D861-BD36-7F4E-AE92-ABDCA6E587DD}" destId="{8A675E0E-8F17-3D4B-9F57-FFB8F93DE000}" srcOrd="6" destOrd="0" presId="urn:microsoft.com/office/officeart/2016/7/layout/LinearArrowProcessNumbered"/>
    <dgm:cxn modelId="{7C0A4E35-DED0-9F4A-91CF-90AAA64AB92E}" type="presParOf" srcId="{8A675E0E-8F17-3D4B-9F57-FFB8F93DE000}" destId="{94CD407C-9F4B-2646-8419-FE4989DB19D2}" srcOrd="0" destOrd="0" presId="urn:microsoft.com/office/officeart/2016/7/layout/LinearArrowProcessNumbered"/>
    <dgm:cxn modelId="{D08FC49B-38FB-AB45-B924-AACDA06E2110}" type="presParOf" srcId="{8A675E0E-8F17-3D4B-9F57-FFB8F93DE000}" destId="{AA882275-3F10-684E-B174-0CCB9FC4494F}" srcOrd="1" destOrd="0" presId="urn:microsoft.com/office/officeart/2016/7/layout/LinearArrowProcessNumbered"/>
    <dgm:cxn modelId="{D5DC2FBA-D57E-E745-8824-55B0126934BD}" type="presParOf" srcId="{AA882275-3F10-684E-B174-0CCB9FC4494F}" destId="{FFDB4897-2D82-2349-A073-F6CD574244ED}" srcOrd="0" destOrd="0" presId="urn:microsoft.com/office/officeart/2016/7/layout/LinearArrowProcessNumbered"/>
    <dgm:cxn modelId="{09279871-D89C-054E-912E-545295499EE4}" type="presParOf" srcId="{AA882275-3F10-684E-B174-0CCB9FC4494F}" destId="{661F2BE1-BA37-8A40-A296-C6DEFB15CEAD}" srcOrd="1" destOrd="0" presId="urn:microsoft.com/office/officeart/2016/7/layout/LinearArrowProcessNumbered"/>
    <dgm:cxn modelId="{9A6A2146-6CB5-4545-9F0A-7ACFB563505D}" type="presParOf" srcId="{AA882275-3F10-684E-B174-0CCB9FC4494F}" destId="{AD04C3D1-C66B-7243-9110-05378B620308}" srcOrd="2" destOrd="0" presId="urn:microsoft.com/office/officeart/2016/7/layout/LinearArrowProcessNumbered"/>
    <dgm:cxn modelId="{77165C4E-D620-4A4B-8CE2-5C013514BCD6}" type="presParOf" srcId="{AA882275-3F10-684E-B174-0CCB9FC4494F}" destId="{EF1D697D-034A-D24B-AE45-1ACC7CC2D160}" srcOrd="3" destOrd="0" presId="urn:microsoft.com/office/officeart/2016/7/layout/LinearArrowProcessNumbered"/>
    <dgm:cxn modelId="{48AC6DD0-F20C-6141-819B-D868DA5BDF91}" type="presParOf" srcId="{8A675E0E-8F17-3D4B-9F57-FFB8F93DE000}" destId="{99991FA4-BF36-044E-8F59-9145C7B1124F}" srcOrd="2" destOrd="0" presId="urn:microsoft.com/office/officeart/2016/7/layout/LinearArrowProcessNumbered"/>
    <dgm:cxn modelId="{57A359A8-12C6-9748-8755-67D3A220E6C1}" type="presParOf" srcId="{B5D4D861-BD36-7F4E-AE92-ABDCA6E587DD}" destId="{85029007-FF12-C74E-8CC3-BAB798AD3D48}" srcOrd="7" destOrd="0" presId="urn:microsoft.com/office/officeart/2016/7/layout/LinearArrowProcessNumbered"/>
    <dgm:cxn modelId="{F018500E-1298-0E47-8D9A-978105296DC5}" type="presParOf" srcId="{B5D4D861-BD36-7F4E-AE92-ABDCA6E587DD}" destId="{82AB0E30-6BFC-7843-B138-376624D4CE49}" srcOrd="8" destOrd="0" presId="urn:microsoft.com/office/officeart/2016/7/layout/LinearArrowProcessNumbered"/>
    <dgm:cxn modelId="{8349595F-E1B6-F142-BFCB-EB901C401495}" type="presParOf" srcId="{82AB0E30-6BFC-7843-B138-376624D4CE49}" destId="{A0DA320D-5ED8-3A4A-A200-EFE8550899F4}" srcOrd="0" destOrd="0" presId="urn:microsoft.com/office/officeart/2016/7/layout/LinearArrowProcessNumbered"/>
    <dgm:cxn modelId="{8F358707-6E41-0448-A6E4-DD567F239A42}" type="presParOf" srcId="{82AB0E30-6BFC-7843-B138-376624D4CE49}" destId="{1AD601F7-5299-6E42-ADC9-1EC721882034}" srcOrd="1" destOrd="0" presId="urn:microsoft.com/office/officeart/2016/7/layout/LinearArrowProcessNumbered"/>
    <dgm:cxn modelId="{3EC9D9A8-82AB-844B-98AE-8B674BA62E68}" type="presParOf" srcId="{1AD601F7-5299-6E42-ADC9-1EC721882034}" destId="{BB33880B-4DF6-B146-8145-2BB3E8D9759C}" srcOrd="0" destOrd="0" presId="urn:microsoft.com/office/officeart/2016/7/layout/LinearArrowProcessNumbered"/>
    <dgm:cxn modelId="{CC324BE6-702E-1F40-9FD7-4599AA1F8CB8}" type="presParOf" srcId="{1AD601F7-5299-6E42-ADC9-1EC721882034}" destId="{5C7294F5-0E93-7B4F-BE2D-1ECACC3AC5BE}" srcOrd="1" destOrd="0" presId="urn:microsoft.com/office/officeart/2016/7/layout/LinearArrowProcessNumbered"/>
    <dgm:cxn modelId="{FF543919-0A0F-5E45-91D3-5F471ACBD7F5}" type="presParOf" srcId="{1AD601F7-5299-6E42-ADC9-1EC721882034}" destId="{79637AED-AC48-9147-B42D-D526D17624AC}" srcOrd="2" destOrd="0" presId="urn:microsoft.com/office/officeart/2016/7/layout/LinearArrowProcessNumbered"/>
    <dgm:cxn modelId="{D7762415-C634-7D45-8822-0C0B931DA951}" type="presParOf" srcId="{1AD601F7-5299-6E42-ADC9-1EC721882034}" destId="{D53720B7-5D67-AE43-8E66-255446DBDCB7}" srcOrd="3" destOrd="0" presId="urn:microsoft.com/office/officeart/2016/7/layout/LinearArrowProcessNumbered"/>
    <dgm:cxn modelId="{83948306-34AE-414F-BA1E-9CBD29CEEFEA}" type="presParOf" srcId="{82AB0E30-6BFC-7843-B138-376624D4CE49}" destId="{6C235024-BD64-B341-B097-84BAE2DCD753}" srcOrd="2" destOrd="0" presId="urn:microsoft.com/office/officeart/2016/7/layout/LinearArrowProcessNumbered"/>
    <dgm:cxn modelId="{ABC5C3FA-7357-F04F-A47B-1B8C485F16A1}" type="presParOf" srcId="{B5D4D861-BD36-7F4E-AE92-ABDCA6E587DD}" destId="{ECFBC88A-9EE1-C44F-9ACE-DDCDFF69BB5A}" srcOrd="9" destOrd="0" presId="urn:microsoft.com/office/officeart/2016/7/layout/LinearArrowProcessNumbered"/>
    <dgm:cxn modelId="{925AAFB9-D8DF-704A-93F0-92B33B9E1B51}" type="presParOf" srcId="{B5D4D861-BD36-7F4E-AE92-ABDCA6E587DD}" destId="{3F02F8A9-64B8-0941-B532-A0FE72EA8F8A}" srcOrd="10" destOrd="0" presId="urn:microsoft.com/office/officeart/2016/7/layout/LinearArrowProcessNumbered"/>
    <dgm:cxn modelId="{E2128974-A2FA-BB44-8737-9879C298F034}" type="presParOf" srcId="{3F02F8A9-64B8-0941-B532-A0FE72EA8F8A}" destId="{C8E21D43-1CAC-2645-99AB-245B7F4D087F}" srcOrd="0" destOrd="0" presId="urn:microsoft.com/office/officeart/2016/7/layout/LinearArrowProcessNumbered"/>
    <dgm:cxn modelId="{BABBE727-9D3A-4948-85F8-86EA38650E64}" type="presParOf" srcId="{3F02F8A9-64B8-0941-B532-A0FE72EA8F8A}" destId="{8A34FFA8-0A66-B14C-9881-792774E82BEB}" srcOrd="1" destOrd="0" presId="urn:microsoft.com/office/officeart/2016/7/layout/LinearArrowProcessNumbered"/>
    <dgm:cxn modelId="{1E9DD75E-68B3-4943-8137-6C8B4020C300}" type="presParOf" srcId="{8A34FFA8-0A66-B14C-9881-792774E82BEB}" destId="{49AFFC25-3257-8545-8E77-8B98A23094AA}" srcOrd="0" destOrd="0" presId="urn:microsoft.com/office/officeart/2016/7/layout/LinearArrowProcessNumbered"/>
    <dgm:cxn modelId="{706424BC-B1AE-B94F-A131-929EF41FD09A}" type="presParOf" srcId="{8A34FFA8-0A66-B14C-9881-792774E82BEB}" destId="{B4ACA014-2528-5C4F-A2FE-EE6A4265C669}" srcOrd="1" destOrd="0" presId="urn:microsoft.com/office/officeart/2016/7/layout/LinearArrowProcessNumbered"/>
    <dgm:cxn modelId="{39898917-221C-1D4C-9D61-C5C2D7C364D9}" type="presParOf" srcId="{8A34FFA8-0A66-B14C-9881-792774E82BEB}" destId="{670EC63E-EDA0-5240-8891-425C29BBB334}" srcOrd="2" destOrd="0" presId="urn:microsoft.com/office/officeart/2016/7/layout/LinearArrowProcessNumbered"/>
    <dgm:cxn modelId="{86C17226-C234-DE41-B8E2-99BBABF921BD}" type="presParOf" srcId="{8A34FFA8-0A66-B14C-9881-792774E82BEB}" destId="{79DACFE7-4A48-E74C-BC67-8A02177D5A83}" srcOrd="3" destOrd="0" presId="urn:microsoft.com/office/officeart/2016/7/layout/LinearArrowProcessNumbered"/>
    <dgm:cxn modelId="{30BB5670-2205-AB43-87B5-86690C4B75EF}" type="presParOf" srcId="{3F02F8A9-64B8-0941-B532-A0FE72EA8F8A}" destId="{75FE926E-9E6C-6E4B-B07B-BEEF5257876B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A9657-3152-8641-9087-B4596500E098}">
      <dsp:nvSpPr>
        <dsp:cNvPr id="0" name=""/>
        <dsp:cNvSpPr/>
      </dsp:nvSpPr>
      <dsp:spPr>
        <a:xfrm>
          <a:off x="0" y="243835"/>
          <a:ext cx="478368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Abbiamo trattato i seguenti dataset CSV caricati su S3:</a:t>
          </a:r>
          <a:endParaRPr lang="en-US" sz="1500" kern="1200"/>
        </a:p>
      </dsp:txBody>
      <dsp:txXfrm>
        <a:off x="17563" y="261398"/>
        <a:ext cx="4748559" cy="324648"/>
      </dsp:txXfrm>
    </dsp:sp>
    <dsp:sp modelId="{1E244D62-69EF-C845-BFC1-877AD893296F}">
      <dsp:nvSpPr>
        <dsp:cNvPr id="0" name=""/>
        <dsp:cNvSpPr/>
      </dsp:nvSpPr>
      <dsp:spPr>
        <a:xfrm>
          <a:off x="0" y="646810"/>
          <a:ext cx="478368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final_list.csv → contenente ID, titolo, speaker, tag</a:t>
          </a:r>
          <a:endParaRPr lang="en-US" sz="1500" kern="1200"/>
        </a:p>
      </dsp:txBody>
      <dsp:txXfrm>
        <a:off x="17563" y="664373"/>
        <a:ext cx="4748559" cy="324648"/>
      </dsp:txXfrm>
    </dsp:sp>
    <dsp:sp modelId="{7D09C096-889B-5147-8AA3-0AEB2382476F}">
      <dsp:nvSpPr>
        <dsp:cNvPr id="0" name=""/>
        <dsp:cNvSpPr/>
      </dsp:nvSpPr>
      <dsp:spPr>
        <a:xfrm>
          <a:off x="0" y="1049785"/>
          <a:ext cx="478368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details.csv → contiene description, duration, publishedAt</a:t>
          </a:r>
          <a:endParaRPr lang="en-US" sz="1500" kern="1200"/>
        </a:p>
      </dsp:txBody>
      <dsp:txXfrm>
        <a:off x="17563" y="1067348"/>
        <a:ext cx="4748559" cy="324648"/>
      </dsp:txXfrm>
    </dsp:sp>
    <dsp:sp modelId="{1C797933-A17D-6244-9A2C-F765030C3ADD}">
      <dsp:nvSpPr>
        <dsp:cNvPr id="0" name=""/>
        <dsp:cNvSpPr/>
      </dsp:nvSpPr>
      <dsp:spPr>
        <a:xfrm>
          <a:off x="0" y="1452760"/>
          <a:ext cx="478368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related_videos.csv → mappa le connessioni tra talk</a:t>
          </a:r>
          <a:endParaRPr lang="en-US" sz="1500" kern="1200"/>
        </a:p>
      </dsp:txBody>
      <dsp:txXfrm>
        <a:off x="17563" y="1470323"/>
        <a:ext cx="4748559" cy="324648"/>
      </dsp:txXfrm>
    </dsp:sp>
    <dsp:sp modelId="{293D08B8-D327-AB4A-8A68-4A9BC68D86AE}">
      <dsp:nvSpPr>
        <dsp:cNvPr id="0" name=""/>
        <dsp:cNvSpPr/>
      </dsp:nvSpPr>
      <dsp:spPr>
        <a:xfrm>
          <a:off x="0" y="1855735"/>
          <a:ext cx="478368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tags.csv → mappa tag individuali per ogni ID</a:t>
          </a:r>
          <a:endParaRPr lang="en-US" sz="1500" kern="1200"/>
        </a:p>
      </dsp:txBody>
      <dsp:txXfrm>
        <a:off x="17563" y="1873298"/>
        <a:ext cx="4748559" cy="324648"/>
      </dsp:txXfrm>
    </dsp:sp>
    <dsp:sp modelId="{209BBB2B-9EC3-2A4E-B264-417624EFFA30}">
      <dsp:nvSpPr>
        <dsp:cNvPr id="0" name=""/>
        <dsp:cNvSpPr/>
      </dsp:nvSpPr>
      <dsp:spPr>
        <a:xfrm>
          <a:off x="0" y="2258710"/>
          <a:ext cx="4783685" cy="3597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kern="1200"/>
            <a:t>images.csv → contiene gli URL delle thumbnail</a:t>
          </a:r>
          <a:endParaRPr lang="en-US" sz="1500" kern="1200"/>
        </a:p>
      </dsp:txBody>
      <dsp:txXfrm>
        <a:off x="17563" y="2276273"/>
        <a:ext cx="4748559" cy="324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20725-A1ED-4DBB-AA41-40C757E6104E}">
      <dsp:nvSpPr>
        <dsp:cNvPr id="0" name=""/>
        <dsp:cNvSpPr/>
      </dsp:nvSpPr>
      <dsp:spPr>
        <a:xfrm>
          <a:off x="890763" y="1135161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A90B4-8AF8-4DE1-989D-549FB970C5A7}">
      <dsp:nvSpPr>
        <dsp:cNvPr id="0" name=""/>
        <dsp:cNvSpPr/>
      </dsp:nvSpPr>
      <dsp:spPr>
        <a:xfrm>
          <a:off x="291148" y="2428676"/>
          <a:ext cx="2180418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Tra le funzionalità della nostra board, abbiamo scelto di approfondire:  Raccomandazioni personalizzate di contenuti Implementate filtrando i video per rilevanza tematica </a:t>
          </a:r>
          <a:endParaRPr lang="en-US" sz="1100" kern="1200" dirty="0"/>
        </a:p>
      </dsp:txBody>
      <dsp:txXfrm>
        <a:off x="291148" y="2428676"/>
        <a:ext cx="2180418" cy="787500"/>
      </dsp:txXfrm>
    </dsp:sp>
    <dsp:sp modelId="{62355312-70AA-473A-9CE6-EE6255DD4541}">
      <dsp:nvSpPr>
        <dsp:cNvPr id="0" name=""/>
        <dsp:cNvSpPr/>
      </dsp:nvSpPr>
      <dsp:spPr>
        <a:xfrm>
          <a:off x="3452755" y="1135161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7F88C-E2C3-4978-A63D-6B04A7248FD9}">
      <dsp:nvSpPr>
        <dsp:cNvPr id="0" name=""/>
        <dsp:cNvSpPr/>
      </dsp:nvSpPr>
      <dsp:spPr>
        <a:xfrm>
          <a:off x="2853140" y="2428676"/>
          <a:ext cx="2180418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Qualità (anno &lt; 2020) </a:t>
          </a:r>
          <a:endParaRPr lang="en-US" sz="1100" kern="1200"/>
        </a:p>
      </dsp:txBody>
      <dsp:txXfrm>
        <a:off x="2853140" y="2428676"/>
        <a:ext cx="2180418" cy="787500"/>
      </dsp:txXfrm>
    </dsp:sp>
    <dsp:sp modelId="{CB4A0057-468D-4F0B-A08F-C5D511FF9EB7}">
      <dsp:nvSpPr>
        <dsp:cNvPr id="0" name=""/>
        <dsp:cNvSpPr/>
      </dsp:nvSpPr>
      <dsp:spPr>
        <a:xfrm>
          <a:off x="6014747" y="1135161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6183F7-FD93-4E18-9352-033563BBD05F}">
      <dsp:nvSpPr>
        <dsp:cNvPr id="0" name=""/>
        <dsp:cNvSpPr/>
      </dsp:nvSpPr>
      <dsp:spPr>
        <a:xfrm>
          <a:off x="5415132" y="2428676"/>
          <a:ext cx="2180418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Contenuti correlati (Watch Next) </a:t>
          </a:r>
          <a:endParaRPr lang="en-US" sz="1100" kern="1200"/>
        </a:p>
      </dsp:txBody>
      <dsp:txXfrm>
        <a:off x="5415132" y="2428676"/>
        <a:ext cx="2180418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DE1C4-9E28-C149-8A5B-7123CE523DB0}">
      <dsp:nvSpPr>
        <dsp:cNvPr id="0" name=""/>
        <dsp:cNvSpPr/>
      </dsp:nvSpPr>
      <dsp:spPr>
        <a:xfrm>
          <a:off x="689655" y="1030767"/>
          <a:ext cx="545324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D6904-9399-934A-8D05-9A19492002FD}">
      <dsp:nvSpPr>
        <dsp:cNvPr id="0" name=""/>
        <dsp:cNvSpPr/>
      </dsp:nvSpPr>
      <dsp:spPr>
        <a:xfrm>
          <a:off x="1267700" y="984951"/>
          <a:ext cx="62712" cy="117903"/>
        </a:xfrm>
        <a:prstGeom prst="chevron">
          <a:avLst>
            <a:gd name="adj" fmla="val 9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8BC971-68B5-AC42-9993-9EAD16215D80}">
      <dsp:nvSpPr>
        <dsp:cNvPr id="0" name=""/>
        <dsp:cNvSpPr/>
      </dsp:nvSpPr>
      <dsp:spPr>
        <a:xfrm>
          <a:off x="376775" y="786088"/>
          <a:ext cx="489429" cy="4894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93" tIns="18993" rIns="18993" bIns="1899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</a:t>
          </a:r>
        </a:p>
      </dsp:txBody>
      <dsp:txXfrm>
        <a:off x="448450" y="857763"/>
        <a:ext cx="346079" cy="346079"/>
      </dsp:txXfrm>
    </dsp:sp>
    <dsp:sp modelId="{4625B86C-2544-DE4C-8905-446B227039C5}">
      <dsp:nvSpPr>
        <dsp:cNvPr id="0" name=""/>
        <dsp:cNvSpPr/>
      </dsp:nvSpPr>
      <dsp:spPr>
        <a:xfrm>
          <a:off x="7999" y="1441117"/>
          <a:ext cx="12269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86" tIns="165100" rIns="967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Integrazione con </a:t>
          </a:r>
          <a:r>
            <a:rPr lang="it-IT" sz="1100" b="1" kern="1200"/>
            <a:t>SageMaker</a:t>
          </a:r>
          <a:r>
            <a:rPr lang="it-IT" sz="1100" kern="1200"/>
            <a:t> per suggerimenti basati su modelli ML</a:t>
          </a:r>
          <a:endParaRPr lang="en-US" sz="1100" kern="1200"/>
        </a:p>
      </dsp:txBody>
      <dsp:txXfrm>
        <a:off x="7999" y="1686513"/>
        <a:ext cx="1226980" cy="1720204"/>
      </dsp:txXfrm>
    </dsp:sp>
    <dsp:sp modelId="{F17D8DDF-4B8E-914B-9E32-C1DC5D653BC0}">
      <dsp:nvSpPr>
        <dsp:cNvPr id="0" name=""/>
        <dsp:cNvSpPr/>
      </dsp:nvSpPr>
      <dsp:spPr>
        <a:xfrm>
          <a:off x="1371311" y="1030766"/>
          <a:ext cx="122698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23CAFB-8245-1B47-A690-89952BC31B75}">
      <dsp:nvSpPr>
        <dsp:cNvPr id="0" name=""/>
        <dsp:cNvSpPr/>
      </dsp:nvSpPr>
      <dsp:spPr>
        <a:xfrm>
          <a:off x="2631011" y="984950"/>
          <a:ext cx="62712" cy="117904"/>
        </a:xfrm>
        <a:prstGeom prst="chevron">
          <a:avLst>
            <a:gd name="adj" fmla="val 9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F3BEF1-C79E-BA4F-AB8F-816CF06F5499}">
      <dsp:nvSpPr>
        <dsp:cNvPr id="0" name=""/>
        <dsp:cNvSpPr/>
      </dsp:nvSpPr>
      <dsp:spPr>
        <a:xfrm>
          <a:off x="1740087" y="786088"/>
          <a:ext cx="489429" cy="48942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93" tIns="18993" rIns="18993" bIns="1899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</a:t>
          </a:r>
        </a:p>
      </dsp:txBody>
      <dsp:txXfrm>
        <a:off x="1811762" y="857763"/>
        <a:ext cx="346079" cy="346079"/>
      </dsp:txXfrm>
    </dsp:sp>
    <dsp:sp modelId="{F74E0F91-F6E2-AB40-B7D5-0C51FB191897}">
      <dsp:nvSpPr>
        <dsp:cNvPr id="0" name=""/>
        <dsp:cNvSpPr/>
      </dsp:nvSpPr>
      <dsp:spPr>
        <a:xfrm>
          <a:off x="1371311" y="1441117"/>
          <a:ext cx="12269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86" tIns="165100" rIns="967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Inserimento di feedback utenti per aggiornare dinamicamente i punteggi </a:t>
          </a:r>
          <a:endParaRPr lang="en-US" sz="1100" kern="1200"/>
        </a:p>
      </dsp:txBody>
      <dsp:txXfrm>
        <a:off x="1371311" y="1686513"/>
        <a:ext cx="1226980" cy="1720204"/>
      </dsp:txXfrm>
    </dsp:sp>
    <dsp:sp modelId="{46927A6D-9DF9-254A-987F-F0CE12DBDA76}">
      <dsp:nvSpPr>
        <dsp:cNvPr id="0" name=""/>
        <dsp:cNvSpPr/>
      </dsp:nvSpPr>
      <dsp:spPr>
        <a:xfrm>
          <a:off x="2734623" y="1030766"/>
          <a:ext cx="1226980" cy="7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D542A-AB0C-C742-85A0-C6A74B1E2F63}">
      <dsp:nvSpPr>
        <dsp:cNvPr id="0" name=""/>
        <dsp:cNvSpPr/>
      </dsp:nvSpPr>
      <dsp:spPr>
        <a:xfrm>
          <a:off x="3994323" y="984950"/>
          <a:ext cx="62712" cy="117905"/>
        </a:xfrm>
        <a:prstGeom prst="chevron">
          <a:avLst>
            <a:gd name="adj" fmla="val 9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F288CA-E133-1B4D-B10A-21BC1124D93A}">
      <dsp:nvSpPr>
        <dsp:cNvPr id="0" name=""/>
        <dsp:cNvSpPr/>
      </dsp:nvSpPr>
      <dsp:spPr>
        <a:xfrm>
          <a:off x="3103399" y="786087"/>
          <a:ext cx="489429" cy="48942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93" tIns="18993" rIns="18993" bIns="1899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</a:t>
          </a:r>
        </a:p>
      </dsp:txBody>
      <dsp:txXfrm>
        <a:off x="3175074" y="857762"/>
        <a:ext cx="346079" cy="346079"/>
      </dsp:txXfrm>
    </dsp:sp>
    <dsp:sp modelId="{B3280A2A-D197-034A-9B01-7E535A422629}">
      <dsp:nvSpPr>
        <dsp:cNvPr id="0" name=""/>
        <dsp:cNvSpPr/>
      </dsp:nvSpPr>
      <dsp:spPr>
        <a:xfrm>
          <a:off x="2734623" y="1441117"/>
          <a:ext cx="12269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86" tIns="165100" rIns="967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(già parzialmente fatto con update_percentage.js)</a:t>
          </a:r>
          <a:endParaRPr lang="en-US" sz="1100" kern="1200"/>
        </a:p>
      </dsp:txBody>
      <dsp:txXfrm>
        <a:off x="2734623" y="1686513"/>
        <a:ext cx="1226980" cy="1720204"/>
      </dsp:txXfrm>
    </dsp:sp>
    <dsp:sp modelId="{FFDB4897-2D82-2349-A073-F6CD574244ED}">
      <dsp:nvSpPr>
        <dsp:cNvPr id="0" name=""/>
        <dsp:cNvSpPr/>
      </dsp:nvSpPr>
      <dsp:spPr>
        <a:xfrm>
          <a:off x="4097935" y="1030766"/>
          <a:ext cx="1226980" cy="7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F2BE1-BA37-8A40-A296-C6DEFB15CEAD}">
      <dsp:nvSpPr>
        <dsp:cNvPr id="0" name=""/>
        <dsp:cNvSpPr/>
      </dsp:nvSpPr>
      <dsp:spPr>
        <a:xfrm>
          <a:off x="5357635" y="984950"/>
          <a:ext cx="62712" cy="117905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04C3D1-C66B-7243-9110-05378B620308}">
      <dsp:nvSpPr>
        <dsp:cNvPr id="0" name=""/>
        <dsp:cNvSpPr/>
      </dsp:nvSpPr>
      <dsp:spPr>
        <a:xfrm>
          <a:off x="4466711" y="786087"/>
          <a:ext cx="489429" cy="48942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93" tIns="18993" rIns="18993" bIns="1899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</a:t>
          </a:r>
        </a:p>
      </dsp:txBody>
      <dsp:txXfrm>
        <a:off x="4538386" y="857762"/>
        <a:ext cx="346079" cy="346079"/>
      </dsp:txXfrm>
    </dsp:sp>
    <dsp:sp modelId="{99991FA4-BF36-044E-8F59-9145C7B1124F}">
      <dsp:nvSpPr>
        <dsp:cNvPr id="0" name=""/>
        <dsp:cNvSpPr/>
      </dsp:nvSpPr>
      <dsp:spPr>
        <a:xfrm>
          <a:off x="4097935" y="1441117"/>
          <a:ext cx="12269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86" tIns="165100" rIns="967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Playlist semantiche create automaticamente</a:t>
          </a:r>
          <a:endParaRPr lang="en-US" sz="1100" kern="1200"/>
        </a:p>
      </dsp:txBody>
      <dsp:txXfrm>
        <a:off x="4097935" y="1686513"/>
        <a:ext cx="1226980" cy="1720204"/>
      </dsp:txXfrm>
    </dsp:sp>
    <dsp:sp modelId="{BB33880B-4DF6-B146-8145-2BB3E8D9759C}">
      <dsp:nvSpPr>
        <dsp:cNvPr id="0" name=""/>
        <dsp:cNvSpPr/>
      </dsp:nvSpPr>
      <dsp:spPr>
        <a:xfrm>
          <a:off x="5461247" y="1030766"/>
          <a:ext cx="1226980" cy="7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294F5-0E93-7B4F-BE2D-1ECACC3AC5BE}">
      <dsp:nvSpPr>
        <dsp:cNvPr id="0" name=""/>
        <dsp:cNvSpPr/>
      </dsp:nvSpPr>
      <dsp:spPr>
        <a:xfrm>
          <a:off x="6720947" y="984950"/>
          <a:ext cx="62712" cy="11790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37AED-AC48-9147-B42D-D526D17624AC}">
      <dsp:nvSpPr>
        <dsp:cNvPr id="0" name=""/>
        <dsp:cNvSpPr/>
      </dsp:nvSpPr>
      <dsp:spPr>
        <a:xfrm>
          <a:off x="5830023" y="786087"/>
          <a:ext cx="489429" cy="48942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93" tIns="18993" rIns="18993" bIns="1899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</a:t>
          </a:r>
        </a:p>
      </dsp:txBody>
      <dsp:txXfrm>
        <a:off x="5901698" y="857762"/>
        <a:ext cx="346079" cy="346079"/>
      </dsp:txXfrm>
    </dsp:sp>
    <dsp:sp modelId="{6C235024-BD64-B341-B097-84BAE2DCD753}">
      <dsp:nvSpPr>
        <dsp:cNvPr id="0" name=""/>
        <dsp:cNvSpPr/>
      </dsp:nvSpPr>
      <dsp:spPr>
        <a:xfrm>
          <a:off x="5461247" y="1441117"/>
          <a:ext cx="12269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86" tIns="165100" rIns="967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Trigger automatici via </a:t>
          </a:r>
          <a:r>
            <a:rPr lang="it-IT" sz="1100" b="1" kern="1200"/>
            <a:t>CloudWatch</a:t>
          </a:r>
          <a:r>
            <a:rPr lang="it-IT" sz="1100" kern="1200"/>
            <a:t> per ricaricare i dati da S3</a:t>
          </a:r>
          <a:endParaRPr lang="en-US" sz="1100" kern="1200"/>
        </a:p>
      </dsp:txBody>
      <dsp:txXfrm>
        <a:off x="5461247" y="1686513"/>
        <a:ext cx="1226980" cy="1720204"/>
      </dsp:txXfrm>
    </dsp:sp>
    <dsp:sp modelId="{49AFFC25-3257-8545-8E77-8B98A23094AA}">
      <dsp:nvSpPr>
        <dsp:cNvPr id="0" name=""/>
        <dsp:cNvSpPr/>
      </dsp:nvSpPr>
      <dsp:spPr>
        <a:xfrm>
          <a:off x="6824559" y="1030766"/>
          <a:ext cx="613490" cy="7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EC63E-EDA0-5240-8891-425C29BBB334}">
      <dsp:nvSpPr>
        <dsp:cNvPr id="0" name=""/>
        <dsp:cNvSpPr/>
      </dsp:nvSpPr>
      <dsp:spPr>
        <a:xfrm>
          <a:off x="7193334" y="786087"/>
          <a:ext cx="489429" cy="4894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93" tIns="18993" rIns="18993" bIns="1899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6</a:t>
          </a:r>
        </a:p>
      </dsp:txBody>
      <dsp:txXfrm>
        <a:off x="7265009" y="857762"/>
        <a:ext cx="346079" cy="346079"/>
      </dsp:txXfrm>
    </dsp:sp>
    <dsp:sp modelId="{75FE926E-9E6C-6E4B-B07B-BEEF5257876B}">
      <dsp:nvSpPr>
        <dsp:cNvPr id="0" name=""/>
        <dsp:cNvSpPr/>
      </dsp:nvSpPr>
      <dsp:spPr>
        <a:xfrm>
          <a:off x="6824559" y="1441117"/>
          <a:ext cx="12269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786" tIns="165100" rIns="96786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/>
            <a:t>Aggiunta di un sistema di filtri (per tag, durata, emozione)</a:t>
          </a:r>
          <a:endParaRPr lang="en-US" sz="1100" kern="1200"/>
        </a:p>
      </dsp:txBody>
      <dsp:txXfrm>
        <a:off x="6824559" y="1686513"/>
        <a:ext cx="1226980" cy="1720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4ECC2BCC-0B40-EFEB-9E2B-01573EE29D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63" r="4564"/>
          <a:stretch>
            <a:fillRect/>
          </a:stretch>
        </p:blipFill>
        <p:spPr>
          <a:xfrm>
            <a:off x="3253155" y="10"/>
            <a:ext cx="5890845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6F8CB2D-0175-1241-CF18-0ED3E404D22D}"/>
              </a:ext>
            </a:extLst>
          </p:cNvPr>
          <p:cNvSpPr txBox="1"/>
          <p:nvPr/>
        </p:nvSpPr>
        <p:spPr>
          <a:xfrm>
            <a:off x="89657" y="5840067"/>
            <a:ext cx="4738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Francesco Pezzotta – 1086783</a:t>
            </a:r>
          </a:p>
          <a:p>
            <a:r>
              <a:rPr lang="it-IT" dirty="0">
                <a:solidFill>
                  <a:schemeClr val="bg1"/>
                </a:solidFill>
              </a:rPr>
              <a:t>Giovanni Nocerino – 1086979</a:t>
            </a:r>
          </a:p>
          <a:p>
            <a:r>
              <a:rPr lang="it-IT" dirty="0" err="1">
                <a:solidFill>
                  <a:schemeClr val="bg1"/>
                </a:solidFill>
              </a:rPr>
              <a:t>Ledio</a:t>
            </a:r>
            <a:r>
              <a:rPr lang="it-IT" dirty="0">
                <a:solidFill>
                  <a:schemeClr val="bg1"/>
                </a:solidFill>
              </a:rPr>
              <a:t> Koci – 1085165</a:t>
            </a:r>
          </a:p>
        </p:txBody>
      </p:sp>
    </p:spTree>
    <p:extLst>
      <p:ext uri="{BB962C8B-B14F-4D97-AF65-F5344CB8AC3E}">
        <p14:creationId xmlns:p14="http://schemas.microsoft.com/office/powerpoint/2010/main" val="411834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magine 1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DF743AFF-619A-E6E9-A00D-A392F01598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05"/>
          <a:stretch>
            <a:fillRect/>
          </a:stretch>
        </p:blipFill>
        <p:spPr>
          <a:xfrm>
            <a:off x="419878" y="234075"/>
            <a:ext cx="2568650" cy="56867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2494" y="0"/>
            <a:ext cx="5671506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494C23-B188-92D6-8606-EA11F74954C0}"/>
              </a:ext>
            </a:extLst>
          </p:cNvPr>
          <p:cNvSpPr txBox="1"/>
          <p:nvPr/>
        </p:nvSpPr>
        <p:spPr>
          <a:xfrm>
            <a:off x="4319515" y="457201"/>
            <a:ext cx="4002953" cy="18359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Navigazione e dataset Watch_Next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9514" y="2560829"/>
            <a:ext cx="3771900" cy="18288"/>
          </a:xfrm>
          <a:custGeom>
            <a:avLst/>
            <a:gdLst>
              <a:gd name="connsiteX0" fmla="*/ 0 w 3771900"/>
              <a:gd name="connsiteY0" fmla="*/ 0 h 18288"/>
              <a:gd name="connsiteX1" fmla="*/ 704088 w 3771900"/>
              <a:gd name="connsiteY1" fmla="*/ 0 h 18288"/>
              <a:gd name="connsiteX2" fmla="*/ 1370457 w 3771900"/>
              <a:gd name="connsiteY2" fmla="*/ 0 h 18288"/>
              <a:gd name="connsiteX3" fmla="*/ 2036826 w 3771900"/>
              <a:gd name="connsiteY3" fmla="*/ 0 h 18288"/>
              <a:gd name="connsiteX4" fmla="*/ 2552319 w 3771900"/>
              <a:gd name="connsiteY4" fmla="*/ 0 h 18288"/>
              <a:gd name="connsiteX5" fmla="*/ 3105531 w 3771900"/>
              <a:gd name="connsiteY5" fmla="*/ 0 h 18288"/>
              <a:gd name="connsiteX6" fmla="*/ 3771900 w 3771900"/>
              <a:gd name="connsiteY6" fmla="*/ 0 h 18288"/>
              <a:gd name="connsiteX7" fmla="*/ 3771900 w 3771900"/>
              <a:gd name="connsiteY7" fmla="*/ 18288 h 18288"/>
              <a:gd name="connsiteX8" fmla="*/ 3143250 w 3771900"/>
              <a:gd name="connsiteY8" fmla="*/ 18288 h 18288"/>
              <a:gd name="connsiteX9" fmla="*/ 2627757 w 3771900"/>
              <a:gd name="connsiteY9" fmla="*/ 18288 h 18288"/>
              <a:gd name="connsiteX10" fmla="*/ 2112264 w 3771900"/>
              <a:gd name="connsiteY10" fmla="*/ 18288 h 18288"/>
              <a:gd name="connsiteX11" fmla="*/ 1445895 w 3771900"/>
              <a:gd name="connsiteY11" fmla="*/ 18288 h 18288"/>
              <a:gd name="connsiteX12" fmla="*/ 892683 w 3771900"/>
              <a:gd name="connsiteY12" fmla="*/ 18288 h 18288"/>
              <a:gd name="connsiteX13" fmla="*/ 0 w 3771900"/>
              <a:gd name="connsiteY13" fmla="*/ 18288 h 18288"/>
              <a:gd name="connsiteX14" fmla="*/ 0 w 377190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771900" h="18288" fill="none" extrusionOk="0">
                <a:moveTo>
                  <a:pt x="0" y="0"/>
                </a:moveTo>
                <a:cubicBezTo>
                  <a:pt x="285982" y="-16509"/>
                  <a:pt x="373591" y="28957"/>
                  <a:pt x="704088" y="0"/>
                </a:cubicBezTo>
                <a:cubicBezTo>
                  <a:pt x="1034585" y="-28957"/>
                  <a:pt x="1127575" y="15529"/>
                  <a:pt x="1370457" y="0"/>
                </a:cubicBezTo>
                <a:cubicBezTo>
                  <a:pt x="1613339" y="-15529"/>
                  <a:pt x="1901330" y="-18417"/>
                  <a:pt x="2036826" y="0"/>
                </a:cubicBezTo>
                <a:cubicBezTo>
                  <a:pt x="2172322" y="18417"/>
                  <a:pt x="2391554" y="24426"/>
                  <a:pt x="2552319" y="0"/>
                </a:cubicBezTo>
                <a:cubicBezTo>
                  <a:pt x="2713084" y="-24426"/>
                  <a:pt x="2832344" y="19126"/>
                  <a:pt x="3105531" y="0"/>
                </a:cubicBezTo>
                <a:cubicBezTo>
                  <a:pt x="3378718" y="-19126"/>
                  <a:pt x="3624591" y="4962"/>
                  <a:pt x="3771900" y="0"/>
                </a:cubicBezTo>
                <a:cubicBezTo>
                  <a:pt x="3771400" y="8855"/>
                  <a:pt x="3772009" y="14521"/>
                  <a:pt x="3771900" y="18288"/>
                </a:cubicBezTo>
                <a:cubicBezTo>
                  <a:pt x="3458898" y="17742"/>
                  <a:pt x="3421743" y="-6827"/>
                  <a:pt x="3143250" y="18288"/>
                </a:cubicBezTo>
                <a:cubicBezTo>
                  <a:pt x="2864757" y="43403"/>
                  <a:pt x="2852800" y="27764"/>
                  <a:pt x="2627757" y="18288"/>
                </a:cubicBezTo>
                <a:cubicBezTo>
                  <a:pt x="2402714" y="8812"/>
                  <a:pt x="2240384" y="-3809"/>
                  <a:pt x="2112264" y="18288"/>
                </a:cubicBezTo>
                <a:cubicBezTo>
                  <a:pt x="1984144" y="40385"/>
                  <a:pt x="1648028" y="25259"/>
                  <a:pt x="1445895" y="18288"/>
                </a:cubicBezTo>
                <a:cubicBezTo>
                  <a:pt x="1243762" y="11317"/>
                  <a:pt x="1123026" y="22466"/>
                  <a:pt x="892683" y="18288"/>
                </a:cubicBezTo>
                <a:cubicBezTo>
                  <a:pt x="662340" y="14110"/>
                  <a:pt x="180978" y="-26198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3771900" h="18288" stroke="0" extrusionOk="0">
                <a:moveTo>
                  <a:pt x="0" y="0"/>
                </a:moveTo>
                <a:cubicBezTo>
                  <a:pt x="168080" y="-24280"/>
                  <a:pt x="426899" y="-27643"/>
                  <a:pt x="590931" y="0"/>
                </a:cubicBezTo>
                <a:cubicBezTo>
                  <a:pt x="754963" y="27643"/>
                  <a:pt x="943937" y="-964"/>
                  <a:pt x="1106424" y="0"/>
                </a:cubicBezTo>
                <a:cubicBezTo>
                  <a:pt x="1268911" y="964"/>
                  <a:pt x="1620128" y="24107"/>
                  <a:pt x="1810512" y="0"/>
                </a:cubicBezTo>
                <a:cubicBezTo>
                  <a:pt x="2000896" y="-24107"/>
                  <a:pt x="2173109" y="23508"/>
                  <a:pt x="2401443" y="0"/>
                </a:cubicBezTo>
                <a:cubicBezTo>
                  <a:pt x="2629777" y="-23508"/>
                  <a:pt x="2762620" y="-19902"/>
                  <a:pt x="2992374" y="0"/>
                </a:cubicBezTo>
                <a:cubicBezTo>
                  <a:pt x="3222128" y="19902"/>
                  <a:pt x="3483193" y="6322"/>
                  <a:pt x="3771900" y="0"/>
                </a:cubicBezTo>
                <a:cubicBezTo>
                  <a:pt x="3771002" y="7180"/>
                  <a:pt x="3772069" y="13790"/>
                  <a:pt x="3771900" y="18288"/>
                </a:cubicBezTo>
                <a:cubicBezTo>
                  <a:pt x="3466427" y="17166"/>
                  <a:pt x="3360902" y="-2444"/>
                  <a:pt x="3143250" y="18288"/>
                </a:cubicBezTo>
                <a:cubicBezTo>
                  <a:pt x="2925598" y="39020"/>
                  <a:pt x="2852709" y="34774"/>
                  <a:pt x="2627757" y="18288"/>
                </a:cubicBezTo>
                <a:cubicBezTo>
                  <a:pt x="2402805" y="1802"/>
                  <a:pt x="2156087" y="-12568"/>
                  <a:pt x="1999107" y="18288"/>
                </a:cubicBezTo>
                <a:cubicBezTo>
                  <a:pt x="1842127" y="49144"/>
                  <a:pt x="1528676" y="3672"/>
                  <a:pt x="1370457" y="18288"/>
                </a:cubicBezTo>
                <a:cubicBezTo>
                  <a:pt x="1212238" y="32905"/>
                  <a:pt x="1007440" y="24475"/>
                  <a:pt x="779526" y="18288"/>
                </a:cubicBezTo>
                <a:cubicBezTo>
                  <a:pt x="551612" y="12101"/>
                  <a:pt x="175765" y="8638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8F58E3E-093A-6C95-8CD3-87E9580FB381}"/>
              </a:ext>
            </a:extLst>
          </p:cNvPr>
          <p:cNvSpPr txBox="1"/>
          <p:nvPr/>
        </p:nvSpPr>
        <p:spPr>
          <a:xfrm>
            <a:off x="4319515" y="2798064"/>
            <a:ext cx="4095821" cy="341761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Grazie al campo related_talks generato dal job Glue, l’app mostra i video suggeriti al termine della visione.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Il dataset watch_next.csv viene trattato nel job per associare a ogni talk i relativi suggerimenti (basati su ID e tag).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Il job ricarica il nostro DWH ogni volta che viene aggiornato il CSV (da S3).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FFFFFF"/>
                </a:solidFill>
              </a:rPr>
              <a:t>L’output del job è pronto per essere interrogato da API Lambda.</a:t>
            </a:r>
          </a:p>
        </p:txBody>
      </p:sp>
    </p:spTree>
    <p:extLst>
      <p:ext uri="{BB962C8B-B14F-4D97-AF65-F5344CB8AC3E}">
        <p14:creationId xmlns:p14="http://schemas.microsoft.com/office/powerpoint/2010/main" val="384909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0F0BE788-4616-989A-940E-5DE25EAE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39" y="4366118"/>
            <a:ext cx="7772400" cy="128498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7F6739D8-529B-67FF-BE2E-69DDF4EADF85}"/>
              </a:ext>
            </a:extLst>
          </p:cNvPr>
          <p:cNvSpPr txBox="1"/>
          <p:nvPr/>
        </p:nvSpPr>
        <p:spPr>
          <a:xfrm>
            <a:off x="1685804" y="5822763"/>
            <a:ext cx="76523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/>
              <a:t>In questo frammento aggiungiamo a ogni talk l’elenco dei video suggeriti, come array. 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D637913-DFED-1E74-5BDE-13AF3484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82751"/>
            <a:ext cx="4576712" cy="28745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aphicFrame>
        <p:nvGraphicFramePr>
          <p:cNvPr id="13" name="CasellaDiTesto 10">
            <a:extLst>
              <a:ext uri="{FF2B5EF4-FFF2-40B4-BE49-F238E27FC236}">
                <a16:creationId xmlns:a16="http://schemas.microsoft.com/office/drawing/2014/main" id="{633DB0B9-93AD-8DC2-F75B-006A31F1FD7C}"/>
              </a:ext>
            </a:extLst>
          </p:cNvPr>
          <p:cNvGraphicFramePr/>
          <p:nvPr/>
        </p:nvGraphicFramePr>
        <p:xfrm>
          <a:off x="180200" y="758238"/>
          <a:ext cx="4783685" cy="2862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2576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9128262-EB10-41A8-B764-896A698ACC49}"/>
              </a:ext>
            </a:extLst>
          </p:cNvPr>
          <p:cNvSpPr txBox="1"/>
          <p:nvPr/>
        </p:nvSpPr>
        <p:spPr>
          <a:xfrm>
            <a:off x="483798" y="525982"/>
            <a:ext cx="3212237" cy="12003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Job PySpark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DBD85650-82C1-FDF3-41D0-6C6D669882C9}"/>
              </a:ext>
            </a:extLst>
          </p:cNvPr>
          <p:cNvSpPr txBox="1"/>
          <p:nvPr/>
        </p:nvSpPr>
        <p:spPr>
          <a:xfrm>
            <a:off x="483799" y="2031101"/>
            <a:ext cx="3212238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Nel </a:t>
            </a:r>
            <a:r>
              <a:rPr lang="en-US" sz="1200" dirty="0" err="1"/>
              <a:t>progetto</a:t>
            </a:r>
            <a:r>
              <a:rPr lang="en-US" sz="1200" dirty="0"/>
              <a:t> </a:t>
            </a:r>
            <a:r>
              <a:rPr lang="en-US" sz="1200" dirty="0" err="1"/>
              <a:t>MyTEDx</a:t>
            </a:r>
            <a:r>
              <a:rPr lang="en-US" sz="1200" dirty="0"/>
              <a:t> Rewind, il job </a:t>
            </a:r>
            <a:r>
              <a:rPr lang="en-US" sz="1200" dirty="0" err="1"/>
              <a:t>PySpark</a:t>
            </a:r>
            <a:r>
              <a:rPr lang="en-US" sz="1200" dirty="0"/>
              <a:t> </a:t>
            </a:r>
            <a:r>
              <a:rPr lang="en-US" sz="1200" dirty="0" err="1"/>
              <a:t>realizzato</a:t>
            </a:r>
            <a:r>
              <a:rPr lang="en-US" sz="1200" dirty="0"/>
              <a:t> </a:t>
            </a:r>
            <a:r>
              <a:rPr lang="en-US" sz="1200" dirty="0" err="1"/>
              <a:t>su</a:t>
            </a:r>
            <a:r>
              <a:rPr lang="en-US" sz="1200" dirty="0"/>
              <a:t> AWS Glue ha </a:t>
            </a:r>
            <a:r>
              <a:rPr lang="en-US" sz="1200" dirty="0" err="1"/>
              <a:t>l’obiettivo</a:t>
            </a:r>
            <a:r>
              <a:rPr lang="en-US" sz="1200" dirty="0"/>
              <a:t> di: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aggregare</a:t>
            </a:r>
            <a:r>
              <a:rPr lang="en-US" sz="1200" dirty="0"/>
              <a:t> le </a:t>
            </a:r>
            <a:r>
              <a:rPr lang="en-US" sz="1200" dirty="0" err="1"/>
              <a:t>informazioni</a:t>
            </a:r>
            <a:r>
              <a:rPr lang="en-US" sz="1200" dirty="0"/>
              <a:t> </a:t>
            </a:r>
            <a:r>
              <a:rPr lang="en-US" sz="1200" dirty="0" err="1"/>
              <a:t>contenute</a:t>
            </a:r>
            <a:r>
              <a:rPr lang="en-US" sz="1200" dirty="0"/>
              <a:t> </a:t>
            </a:r>
            <a:r>
              <a:rPr lang="en-US" sz="1200" dirty="0" err="1"/>
              <a:t>nei</a:t>
            </a:r>
            <a:r>
              <a:rPr lang="en-US" sz="1200" dirty="0"/>
              <a:t> file </a:t>
            </a:r>
            <a:r>
              <a:rPr lang="en-US" sz="1200" dirty="0" err="1"/>
              <a:t>final_list.csv</a:t>
            </a:r>
            <a:r>
              <a:rPr lang="en-US" sz="1200" dirty="0"/>
              <a:t>, </a:t>
            </a:r>
            <a:r>
              <a:rPr lang="en-US" sz="1200" dirty="0" err="1"/>
              <a:t>tags.csv</a:t>
            </a:r>
            <a:r>
              <a:rPr lang="en-US" sz="1200" dirty="0"/>
              <a:t>, </a:t>
            </a:r>
            <a:r>
              <a:rPr lang="en-US" sz="1200" dirty="0" err="1"/>
              <a:t>details.csv</a:t>
            </a:r>
            <a:r>
              <a:rPr lang="en-US" sz="1200" dirty="0"/>
              <a:t>, </a:t>
            </a:r>
            <a:r>
              <a:rPr lang="en-US" sz="1200" dirty="0" err="1"/>
              <a:t>related_videos.csv</a:t>
            </a:r>
            <a:r>
              <a:rPr lang="en-US" sz="1200" dirty="0"/>
              <a:t> e </a:t>
            </a:r>
            <a:r>
              <a:rPr lang="en-US" sz="1200" dirty="0" err="1"/>
              <a:t>images.csv</a:t>
            </a:r>
            <a:r>
              <a:rPr lang="en-US" sz="1200" dirty="0"/>
              <a:t>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calcolare</a:t>
            </a:r>
            <a:r>
              <a:rPr lang="en-US" sz="1200" dirty="0"/>
              <a:t> il </a:t>
            </a:r>
            <a:r>
              <a:rPr lang="en-US" sz="1200" dirty="0" err="1"/>
              <a:t>valore</a:t>
            </a:r>
            <a:r>
              <a:rPr lang="en-US" sz="1200" dirty="0"/>
              <a:t> </a:t>
            </a:r>
            <a:r>
              <a:rPr lang="en-US" sz="1200" dirty="0" err="1"/>
              <a:t>semantico</a:t>
            </a:r>
            <a:r>
              <a:rPr lang="en-US" sz="1200" dirty="0"/>
              <a:t> </a:t>
            </a:r>
            <a:r>
              <a:rPr lang="en-US" sz="1200" dirty="0" err="1"/>
              <a:t>dei</a:t>
            </a:r>
            <a:r>
              <a:rPr lang="en-US" sz="1200" dirty="0"/>
              <a:t> video;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filtrare</a:t>
            </a:r>
            <a:r>
              <a:rPr lang="en-US" sz="1200" dirty="0"/>
              <a:t> </a:t>
            </a:r>
            <a:r>
              <a:rPr lang="en-US" sz="1200" dirty="0" err="1"/>
              <a:t>i</a:t>
            </a:r>
            <a:r>
              <a:rPr lang="en-US" sz="1200" dirty="0"/>
              <a:t> </a:t>
            </a:r>
            <a:r>
              <a:rPr lang="en-US" sz="1200" dirty="0" err="1"/>
              <a:t>contenuti</a:t>
            </a:r>
            <a:r>
              <a:rPr lang="en-US" sz="1200" dirty="0"/>
              <a:t> </a:t>
            </a:r>
            <a:r>
              <a:rPr lang="en-US" sz="1200" dirty="0" err="1"/>
              <a:t>più</a:t>
            </a:r>
            <a:r>
              <a:rPr lang="en-US" sz="1200" dirty="0"/>
              <a:t> </a:t>
            </a:r>
            <a:r>
              <a:rPr lang="en-US" sz="1200" dirty="0" err="1"/>
              <a:t>datati</a:t>
            </a:r>
            <a:r>
              <a:rPr lang="en-US" sz="1200" dirty="0"/>
              <a:t> ma </a:t>
            </a:r>
            <a:r>
              <a:rPr lang="en-US" sz="1200" dirty="0" err="1"/>
              <a:t>ancora</a:t>
            </a:r>
            <a:r>
              <a:rPr lang="en-US" sz="1200" dirty="0"/>
              <a:t> </a:t>
            </a:r>
            <a:r>
              <a:rPr lang="en-US" sz="1200" dirty="0" err="1"/>
              <a:t>rilevanti</a:t>
            </a:r>
            <a:r>
              <a:rPr lang="en-US" sz="1200" dirty="0"/>
              <a:t>;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creare</a:t>
            </a:r>
            <a:r>
              <a:rPr lang="en-US" sz="1200" dirty="0"/>
              <a:t> due array: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related_talks_id</a:t>
            </a:r>
            <a:r>
              <a:rPr lang="en-US" sz="1200" dirty="0"/>
              <a:t> → ID </a:t>
            </a:r>
            <a:r>
              <a:rPr lang="en-US" sz="1200" dirty="0" err="1"/>
              <a:t>dei</a:t>
            </a:r>
            <a:r>
              <a:rPr lang="en-US" sz="1200" dirty="0"/>
              <a:t> video </a:t>
            </a:r>
            <a:r>
              <a:rPr lang="en-US" sz="1200" dirty="0" err="1"/>
              <a:t>suggeriti</a:t>
            </a: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related_talks_title</a:t>
            </a:r>
            <a:r>
              <a:rPr lang="en-US" sz="1200" dirty="0"/>
              <a:t> → </a:t>
            </a:r>
            <a:r>
              <a:rPr lang="en-US" sz="1200" dirty="0" err="1"/>
              <a:t>titoli</a:t>
            </a:r>
            <a:r>
              <a:rPr lang="en-US" sz="1200" dirty="0"/>
              <a:t> </a:t>
            </a:r>
            <a:r>
              <a:rPr lang="en-US" sz="1200" dirty="0" err="1"/>
              <a:t>dei</a:t>
            </a:r>
            <a:r>
              <a:rPr lang="en-US" sz="1200" dirty="0"/>
              <a:t> video </a:t>
            </a:r>
            <a:r>
              <a:rPr lang="en-US" sz="1200" dirty="0" err="1"/>
              <a:t>suggeriti</a:t>
            </a:r>
            <a:endParaRPr lang="en-US" sz="12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Queste</a:t>
            </a:r>
            <a:r>
              <a:rPr lang="en-US" sz="1200" dirty="0"/>
              <a:t> </a:t>
            </a:r>
            <a:r>
              <a:rPr lang="en-US" sz="1200" dirty="0" err="1"/>
              <a:t>informazioni</a:t>
            </a:r>
            <a:r>
              <a:rPr lang="en-US" sz="1200" dirty="0"/>
              <a:t> </a:t>
            </a:r>
            <a:r>
              <a:rPr lang="en-US" sz="1200" dirty="0" err="1"/>
              <a:t>vengono</a:t>
            </a:r>
            <a:r>
              <a:rPr lang="en-US" sz="1200" dirty="0"/>
              <a:t> poi </a:t>
            </a:r>
            <a:r>
              <a:rPr lang="en-US" sz="1200" dirty="0" err="1"/>
              <a:t>salvate</a:t>
            </a:r>
            <a:r>
              <a:rPr lang="en-US" sz="1200" dirty="0"/>
              <a:t> in MongoDB, </a:t>
            </a:r>
            <a:r>
              <a:rPr lang="en-US" sz="1200" dirty="0" err="1"/>
              <a:t>nella</a:t>
            </a:r>
            <a:r>
              <a:rPr lang="en-US" sz="1200" dirty="0"/>
              <a:t> </a:t>
            </a:r>
            <a:r>
              <a:rPr lang="en-US" sz="1200" dirty="0" err="1"/>
              <a:t>collezione</a:t>
            </a:r>
            <a:r>
              <a:rPr lang="en-US" sz="1200" dirty="0"/>
              <a:t> </a:t>
            </a:r>
            <a:r>
              <a:rPr lang="en-US" sz="1200" dirty="0" err="1"/>
              <a:t>tedx_rewind_final</a:t>
            </a:r>
            <a:r>
              <a:rPr lang="en-US" sz="1200" dirty="0"/>
              <a:t>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4EE4CA89-2F93-1946-452A-B2F7CDF62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2306666"/>
            <a:ext cx="4221014" cy="201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52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6E02391-86EB-E745-3A41-2CACEBC88DD1}"/>
              </a:ext>
            </a:extLst>
          </p:cNvPr>
          <p:cNvSpPr txBox="1"/>
          <p:nvPr/>
        </p:nvSpPr>
        <p:spPr>
          <a:xfrm>
            <a:off x="628650" y="459863"/>
            <a:ext cx="7886700" cy="1004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Funzionalità Board: Raccomandazioni personalizzate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asellaDiTesto 4">
            <a:extLst>
              <a:ext uri="{FF2B5EF4-FFF2-40B4-BE49-F238E27FC236}">
                <a16:creationId xmlns:a16="http://schemas.microsoft.com/office/drawing/2014/main" id="{E713198B-11EE-6FF3-F1CC-CFFCE2378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71162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084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58692" y="148741"/>
            <a:ext cx="3992787" cy="16429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>
                <a:solidFill>
                  <a:srgbClr val="2E74B5"/>
                </a:solidFill>
              </a:defRPr>
            </a:pPr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Criticità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tecniche</a:t>
            </a: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8692" y="1880998"/>
            <a:ext cx="3986392" cy="415102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it-IT" sz="1600" dirty="0"/>
              <a:t>Limiti AWS Academy: non è stato possibile usare Amazon </a:t>
            </a:r>
            <a:r>
              <a:rPr lang="it-IT" sz="1600" dirty="0" err="1"/>
              <a:t>Comprehend</a:t>
            </a:r>
            <a:r>
              <a:rPr lang="it-IT" sz="1600" dirty="0"/>
              <a:t> in modo avanzato, abbiamo simulato keyword </a:t>
            </a:r>
            <a:r>
              <a:rPr lang="it-IT" sz="1600" dirty="0" err="1"/>
              <a:t>extraction</a:t>
            </a:r>
            <a:r>
              <a:rPr lang="it-IT" sz="1600" dirty="0"/>
              <a:t> e sentiment.</a:t>
            </a:r>
          </a:p>
          <a:p>
            <a:endParaRPr lang="it-IT" sz="1600" dirty="0"/>
          </a:p>
          <a:p>
            <a:r>
              <a:rPr lang="it-IT" sz="1600" dirty="0"/>
              <a:t>Dataset non strutturati: alcuni CSV non contengono direttamente campi utili (es. score), quindi abbiamo dovuto calcolare un punteggio personalizzato.</a:t>
            </a:r>
          </a:p>
          <a:p>
            <a:endParaRPr lang="it-IT" sz="1600" dirty="0"/>
          </a:p>
          <a:p>
            <a:r>
              <a:rPr lang="it-IT" sz="1600" dirty="0"/>
              <a:t>Filtri stringenti: l’utilizzo di tag e </a:t>
            </a:r>
            <a:r>
              <a:rPr lang="it-IT" sz="1600" dirty="0" err="1"/>
              <a:t>publishedAt</a:t>
            </a:r>
            <a:r>
              <a:rPr lang="it-IT" sz="1600" dirty="0"/>
              <a:t> &lt; 2020 ha ridotto il numero di risultati utili.</a:t>
            </a:r>
          </a:p>
          <a:p>
            <a:endParaRPr lang="it-IT" sz="1600" dirty="0"/>
          </a:p>
          <a:p>
            <a:r>
              <a:rPr lang="it-IT" sz="1600" dirty="0"/>
              <a:t>Integrazione API + </a:t>
            </a:r>
            <a:r>
              <a:rPr lang="it-IT" sz="1600" dirty="0" err="1"/>
              <a:t>MongoDB</a:t>
            </a:r>
            <a:r>
              <a:rPr lang="it-IT" sz="1600" dirty="0"/>
              <a:t> + Flutter: richiede sincronizzazione tra </a:t>
            </a:r>
            <a:r>
              <a:rPr lang="it-IT" sz="1600" dirty="0" err="1"/>
              <a:t>backend</a:t>
            </a:r>
            <a:r>
              <a:rPr lang="it-IT" sz="1600" dirty="0"/>
              <a:t> e </a:t>
            </a:r>
            <a:r>
              <a:rPr lang="it-IT" sz="1600" dirty="0" err="1"/>
              <a:t>frontend</a:t>
            </a:r>
            <a:r>
              <a:rPr lang="it-IT" sz="1600" dirty="0"/>
              <a:t> per garantire la coerenza dei suggerimenti.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 descr="Portatile sicuro">
            <a:extLst>
              <a:ext uri="{FF2B5EF4-FFF2-40B4-BE49-F238E27FC236}">
                <a16:creationId xmlns:a16="http://schemas.microsoft.com/office/drawing/2014/main" id="{521FFAB8-D306-2B68-C1FA-AEB0D1D1AF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975" y="1880998"/>
            <a:ext cx="3127897" cy="312789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90CC78F-22CA-E3D6-AF7C-C5D484382AFE}"/>
              </a:ext>
            </a:extLst>
          </p:cNvPr>
          <p:cNvSpPr txBox="1"/>
          <p:nvPr/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i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Possibili evoluzioni del progetto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CasellaDiTesto 3">
            <a:extLst>
              <a:ext uri="{FF2B5EF4-FFF2-40B4-BE49-F238E27FC236}">
                <a16:creationId xmlns:a16="http://schemas.microsoft.com/office/drawing/2014/main" id="{93FEC736-20E2-F03D-503B-69781865A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05510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21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</TotalTime>
  <Words>470</Words>
  <Application>Microsoft Macintosh PowerPoint</Application>
  <PresentationFormat>Presentazione su schermo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FRANCESCO PEZZOTTA</cp:lastModifiedBy>
  <cp:revision>7</cp:revision>
  <dcterms:created xsi:type="dcterms:W3CDTF">2013-01-27T09:14:16Z</dcterms:created>
  <dcterms:modified xsi:type="dcterms:W3CDTF">2025-07-18T19:05:13Z</dcterms:modified>
  <cp:category/>
</cp:coreProperties>
</file>