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1F512-D75D-4BF0-BF71-C7475054EC04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FD74EB-E937-4E62-933A-EEACED07E86E}">
      <dgm:prSet/>
      <dgm:spPr/>
      <dgm:t>
        <a:bodyPr/>
        <a:lstStyle/>
        <a:p>
          <a:r>
            <a:rPr lang="it-IT" b="1"/>
            <a:t>Principali ostacoli riscontrati:</a:t>
          </a:r>
          <a:endParaRPr lang="en-US"/>
        </a:p>
      </dgm:t>
    </dgm:pt>
    <dgm:pt modelId="{C72D08F6-0242-4BB0-A703-70968AE7AD3D}" type="parTrans" cxnId="{258D2F61-1B0D-4F4F-8CFC-CD2D00BF7FF9}">
      <dgm:prSet/>
      <dgm:spPr/>
      <dgm:t>
        <a:bodyPr/>
        <a:lstStyle/>
        <a:p>
          <a:endParaRPr lang="en-US"/>
        </a:p>
      </dgm:t>
    </dgm:pt>
    <dgm:pt modelId="{C31F5A36-ED71-4A38-8A25-B21563280C26}" type="sibTrans" cxnId="{258D2F61-1B0D-4F4F-8CFC-CD2D00BF7FF9}">
      <dgm:prSet/>
      <dgm:spPr/>
      <dgm:t>
        <a:bodyPr/>
        <a:lstStyle/>
        <a:p>
          <a:endParaRPr lang="en-US"/>
        </a:p>
      </dgm:t>
    </dgm:pt>
    <dgm:pt modelId="{354F5958-9543-41D1-B6DE-4D30235332DD}">
      <dgm:prSet/>
      <dgm:spPr/>
      <dgm:t>
        <a:bodyPr/>
        <a:lstStyle/>
        <a:p>
          <a:r>
            <a:rPr lang="it-IT"/>
            <a:t>Accesso limitato ai servizi AWS avanzati nella versione Academy</a:t>
          </a:r>
          <a:endParaRPr lang="en-US"/>
        </a:p>
      </dgm:t>
    </dgm:pt>
    <dgm:pt modelId="{D53D6E89-015C-4963-B5A5-6CB6FD845DA2}" type="parTrans" cxnId="{DF1F2F4B-EC1F-4BE3-926F-C2CE686CAC6D}">
      <dgm:prSet/>
      <dgm:spPr/>
      <dgm:t>
        <a:bodyPr/>
        <a:lstStyle/>
        <a:p>
          <a:endParaRPr lang="en-US"/>
        </a:p>
      </dgm:t>
    </dgm:pt>
    <dgm:pt modelId="{55E2BB92-B910-4E87-809D-0E7A5A29C5F8}" type="sibTrans" cxnId="{DF1F2F4B-EC1F-4BE3-926F-C2CE686CAC6D}">
      <dgm:prSet/>
      <dgm:spPr/>
      <dgm:t>
        <a:bodyPr/>
        <a:lstStyle/>
        <a:p>
          <a:endParaRPr lang="en-US"/>
        </a:p>
      </dgm:t>
    </dgm:pt>
    <dgm:pt modelId="{FA0F5F98-FD76-48D1-9219-FA3DEBDB8955}">
      <dgm:prSet/>
      <dgm:spPr/>
      <dgm:t>
        <a:bodyPr/>
        <a:lstStyle/>
        <a:p>
          <a:r>
            <a:rPr lang="it-IT"/>
            <a:t>Dataset con struttura non uniforme e incompleta</a:t>
          </a:r>
          <a:endParaRPr lang="en-US"/>
        </a:p>
      </dgm:t>
    </dgm:pt>
    <dgm:pt modelId="{74FC6AD2-3671-4A9F-805D-FCE05A82809F}" type="parTrans" cxnId="{FC10E217-4E0D-4737-B599-A123A87E3005}">
      <dgm:prSet/>
      <dgm:spPr/>
      <dgm:t>
        <a:bodyPr/>
        <a:lstStyle/>
        <a:p>
          <a:endParaRPr lang="en-US"/>
        </a:p>
      </dgm:t>
    </dgm:pt>
    <dgm:pt modelId="{E13F3C0D-0B99-411B-B48D-15CF05FA6588}" type="sibTrans" cxnId="{FC10E217-4E0D-4737-B599-A123A87E3005}">
      <dgm:prSet/>
      <dgm:spPr/>
      <dgm:t>
        <a:bodyPr/>
        <a:lstStyle/>
        <a:p>
          <a:endParaRPr lang="en-US"/>
        </a:p>
      </dgm:t>
    </dgm:pt>
    <dgm:pt modelId="{037D167E-EB02-417A-BAD5-F3BA3BB34288}">
      <dgm:prSet/>
      <dgm:spPr/>
      <dgm:t>
        <a:bodyPr/>
        <a:lstStyle/>
        <a:p>
          <a:r>
            <a:rPr lang="it-IT"/>
            <a:t>Assenza di metriche ufficiali per valutare la qualità dei video</a:t>
          </a:r>
          <a:endParaRPr lang="en-US"/>
        </a:p>
      </dgm:t>
    </dgm:pt>
    <dgm:pt modelId="{60E57834-5D80-47F8-B2C8-660F0FE59C7E}" type="parTrans" cxnId="{E2F3255A-3242-4D8B-915F-0D12A8608F9C}">
      <dgm:prSet/>
      <dgm:spPr/>
      <dgm:t>
        <a:bodyPr/>
        <a:lstStyle/>
        <a:p>
          <a:endParaRPr lang="en-US"/>
        </a:p>
      </dgm:t>
    </dgm:pt>
    <dgm:pt modelId="{645821E9-5D09-4121-BAD2-BC4AEEABBB00}" type="sibTrans" cxnId="{E2F3255A-3242-4D8B-915F-0D12A8608F9C}">
      <dgm:prSet/>
      <dgm:spPr/>
      <dgm:t>
        <a:bodyPr/>
        <a:lstStyle/>
        <a:p>
          <a:endParaRPr lang="en-US"/>
        </a:p>
      </dgm:t>
    </dgm:pt>
    <dgm:pt modelId="{AAA6EEE7-56BD-483D-AD7E-DCF856345915}">
      <dgm:prSet/>
      <dgm:spPr/>
      <dgm:t>
        <a:bodyPr/>
        <a:lstStyle/>
        <a:p>
          <a:r>
            <a:rPr lang="it-IT"/>
            <a:t>Combinazione tra MongoDB (NoSQL) e frontend Flutter complessa per i neofiti</a:t>
          </a:r>
          <a:endParaRPr lang="en-US"/>
        </a:p>
      </dgm:t>
    </dgm:pt>
    <dgm:pt modelId="{3A920496-5ECE-4534-9385-13AA3DC24389}" type="parTrans" cxnId="{66AAFCA2-6BBD-4A06-A175-B13AA22427ED}">
      <dgm:prSet/>
      <dgm:spPr/>
      <dgm:t>
        <a:bodyPr/>
        <a:lstStyle/>
        <a:p>
          <a:endParaRPr lang="en-US"/>
        </a:p>
      </dgm:t>
    </dgm:pt>
    <dgm:pt modelId="{8DBEB55A-09D0-4AA2-BE0E-C407CBE53A57}" type="sibTrans" cxnId="{66AAFCA2-6BBD-4A06-A175-B13AA22427ED}">
      <dgm:prSet/>
      <dgm:spPr/>
      <dgm:t>
        <a:bodyPr/>
        <a:lstStyle/>
        <a:p>
          <a:endParaRPr lang="en-US"/>
        </a:p>
      </dgm:t>
    </dgm:pt>
    <dgm:pt modelId="{6EF05591-4179-FE49-AF4E-163BD887526D}" type="pres">
      <dgm:prSet presAssocID="{F571F512-D75D-4BF0-BF71-C7475054EC04}" presName="Name0" presStyleCnt="0">
        <dgm:presLayoutVars>
          <dgm:dir/>
          <dgm:animLvl val="lvl"/>
          <dgm:resizeHandles val="exact"/>
        </dgm:presLayoutVars>
      </dgm:prSet>
      <dgm:spPr/>
    </dgm:pt>
    <dgm:pt modelId="{C45D3337-6AA3-234E-9851-F7F14282F2C2}" type="pres">
      <dgm:prSet presAssocID="{AFFD74EB-E937-4E62-933A-EEACED07E86E}" presName="linNode" presStyleCnt="0"/>
      <dgm:spPr/>
    </dgm:pt>
    <dgm:pt modelId="{34B77655-4CEA-6647-B7F5-E11CD4E1E2D2}" type="pres">
      <dgm:prSet presAssocID="{AFFD74EB-E937-4E62-933A-EEACED07E86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E42DA75-9F64-4A46-9663-5A43C2A488D3}" type="pres">
      <dgm:prSet presAssocID="{C31F5A36-ED71-4A38-8A25-B21563280C26}" presName="sp" presStyleCnt="0"/>
      <dgm:spPr/>
    </dgm:pt>
    <dgm:pt modelId="{8FDC974D-45D7-824D-8D10-A148F5544982}" type="pres">
      <dgm:prSet presAssocID="{354F5958-9543-41D1-B6DE-4D30235332DD}" presName="linNode" presStyleCnt="0"/>
      <dgm:spPr/>
    </dgm:pt>
    <dgm:pt modelId="{8CE0BA34-F82A-3E47-B3D9-AEFEF7EC7CA6}" type="pres">
      <dgm:prSet presAssocID="{354F5958-9543-41D1-B6DE-4D30235332D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B5382E5-CAF6-CA4B-87E8-B677BEE6CFF1}" type="pres">
      <dgm:prSet presAssocID="{55E2BB92-B910-4E87-809D-0E7A5A29C5F8}" presName="sp" presStyleCnt="0"/>
      <dgm:spPr/>
    </dgm:pt>
    <dgm:pt modelId="{DF6F32C0-E893-2F42-BEAE-E48F64CA4860}" type="pres">
      <dgm:prSet presAssocID="{FA0F5F98-FD76-48D1-9219-FA3DEBDB8955}" presName="linNode" presStyleCnt="0"/>
      <dgm:spPr/>
    </dgm:pt>
    <dgm:pt modelId="{88D9A0F6-0800-2D44-86E4-147974C70D18}" type="pres">
      <dgm:prSet presAssocID="{FA0F5F98-FD76-48D1-9219-FA3DEBDB895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C9F176A-9A50-7548-8056-FF4006D898FB}" type="pres">
      <dgm:prSet presAssocID="{E13F3C0D-0B99-411B-B48D-15CF05FA6588}" presName="sp" presStyleCnt="0"/>
      <dgm:spPr/>
    </dgm:pt>
    <dgm:pt modelId="{648A7194-53CC-C14F-A21F-6AA79DF2BA56}" type="pres">
      <dgm:prSet presAssocID="{037D167E-EB02-417A-BAD5-F3BA3BB34288}" presName="linNode" presStyleCnt="0"/>
      <dgm:spPr/>
    </dgm:pt>
    <dgm:pt modelId="{09DF55E6-BF0C-9141-B208-6ECE798EB73C}" type="pres">
      <dgm:prSet presAssocID="{037D167E-EB02-417A-BAD5-F3BA3BB3428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B945D12-69D5-BC4D-B26B-1EC0E18F61E2}" type="pres">
      <dgm:prSet presAssocID="{645821E9-5D09-4121-BAD2-BC4AEEABBB00}" presName="sp" presStyleCnt="0"/>
      <dgm:spPr/>
    </dgm:pt>
    <dgm:pt modelId="{00F2289D-D7AE-0047-B4AC-05E2B6782353}" type="pres">
      <dgm:prSet presAssocID="{AAA6EEE7-56BD-483D-AD7E-DCF856345915}" presName="linNode" presStyleCnt="0"/>
      <dgm:spPr/>
    </dgm:pt>
    <dgm:pt modelId="{A896DB3E-C0E7-974C-9FEC-639D70219C5E}" type="pres">
      <dgm:prSet presAssocID="{AAA6EEE7-56BD-483D-AD7E-DCF856345915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FC10E217-4E0D-4737-B599-A123A87E3005}" srcId="{F571F512-D75D-4BF0-BF71-C7475054EC04}" destId="{FA0F5F98-FD76-48D1-9219-FA3DEBDB8955}" srcOrd="2" destOrd="0" parTransId="{74FC6AD2-3671-4A9F-805D-FCE05A82809F}" sibTransId="{E13F3C0D-0B99-411B-B48D-15CF05FA6588}"/>
    <dgm:cxn modelId="{41DFEC1C-BAC9-474D-996D-1652BCDF5F2D}" type="presOf" srcId="{354F5958-9543-41D1-B6DE-4D30235332DD}" destId="{8CE0BA34-F82A-3E47-B3D9-AEFEF7EC7CA6}" srcOrd="0" destOrd="0" presId="urn:microsoft.com/office/officeart/2005/8/layout/vList5"/>
    <dgm:cxn modelId="{03ECC541-77A7-BD45-B8FB-7A9AD860519E}" type="presOf" srcId="{F571F512-D75D-4BF0-BF71-C7475054EC04}" destId="{6EF05591-4179-FE49-AF4E-163BD887526D}" srcOrd="0" destOrd="0" presId="urn:microsoft.com/office/officeart/2005/8/layout/vList5"/>
    <dgm:cxn modelId="{DF1F2F4B-EC1F-4BE3-926F-C2CE686CAC6D}" srcId="{F571F512-D75D-4BF0-BF71-C7475054EC04}" destId="{354F5958-9543-41D1-B6DE-4D30235332DD}" srcOrd="1" destOrd="0" parTransId="{D53D6E89-015C-4963-B5A5-6CB6FD845DA2}" sibTransId="{55E2BB92-B910-4E87-809D-0E7A5A29C5F8}"/>
    <dgm:cxn modelId="{2A9FD14F-BEE3-C24D-AB7B-7DB1939119EB}" type="presOf" srcId="{AFFD74EB-E937-4E62-933A-EEACED07E86E}" destId="{34B77655-4CEA-6647-B7F5-E11CD4E1E2D2}" srcOrd="0" destOrd="0" presId="urn:microsoft.com/office/officeart/2005/8/layout/vList5"/>
    <dgm:cxn modelId="{E2F3255A-3242-4D8B-915F-0D12A8608F9C}" srcId="{F571F512-D75D-4BF0-BF71-C7475054EC04}" destId="{037D167E-EB02-417A-BAD5-F3BA3BB34288}" srcOrd="3" destOrd="0" parTransId="{60E57834-5D80-47F8-B2C8-660F0FE59C7E}" sibTransId="{645821E9-5D09-4121-BAD2-BC4AEEABBB00}"/>
    <dgm:cxn modelId="{258D2F61-1B0D-4F4F-8CFC-CD2D00BF7FF9}" srcId="{F571F512-D75D-4BF0-BF71-C7475054EC04}" destId="{AFFD74EB-E937-4E62-933A-EEACED07E86E}" srcOrd="0" destOrd="0" parTransId="{C72D08F6-0242-4BB0-A703-70968AE7AD3D}" sibTransId="{C31F5A36-ED71-4A38-8A25-B21563280C26}"/>
    <dgm:cxn modelId="{2EE7F373-808B-D145-ABEC-FBE0A1BAF6F5}" type="presOf" srcId="{FA0F5F98-FD76-48D1-9219-FA3DEBDB8955}" destId="{88D9A0F6-0800-2D44-86E4-147974C70D18}" srcOrd="0" destOrd="0" presId="urn:microsoft.com/office/officeart/2005/8/layout/vList5"/>
    <dgm:cxn modelId="{61FB9C84-24A7-534F-B8CE-EA1E1E358C34}" type="presOf" srcId="{037D167E-EB02-417A-BAD5-F3BA3BB34288}" destId="{09DF55E6-BF0C-9141-B208-6ECE798EB73C}" srcOrd="0" destOrd="0" presId="urn:microsoft.com/office/officeart/2005/8/layout/vList5"/>
    <dgm:cxn modelId="{66AAFCA2-6BBD-4A06-A175-B13AA22427ED}" srcId="{F571F512-D75D-4BF0-BF71-C7475054EC04}" destId="{AAA6EEE7-56BD-483D-AD7E-DCF856345915}" srcOrd="4" destOrd="0" parTransId="{3A920496-5ECE-4534-9385-13AA3DC24389}" sibTransId="{8DBEB55A-09D0-4AA2-BE0E-C407CBE53A57}"/>
    <dgm:cxn modelId="{607B8BF4-BF62-9341-BBF1-002D58F25405}" type="presOf" srcId="{AAA6EEE7-56BD-483D-AD7E-DCF856345915}" destId="{A896DB3E-C0E7-974C-9FEC-639D70219C5E}" srcOrd="0" destOrd="0" presId="urn:microsoft.com/office/officeart/2005/8/layout/vList5"/>
    <dgm:cxn modelId="{39B288AD-D4F3-3141-8CD6-78DEB69AF8E5}" type="presParOf" srcId="{6EF05591-4179-FE49-AF4E-163BD887526D}" destId="{C45D3337-6AA3-234E-9851-F7F14282F2C2}" srcOrd="0" destOrd="0" presId="urn:microsoft.com/office/officeart/2005/8/layout/vList5"/>
    <dgm:cxn modelId="{B29A446B-9FAB-1E4A-8C2F-2FBD8AA28C9C}" type="presParOf" srcId="{C45D3337-6AA3-234E-9851-F7F14282F2C2}" destId="{34B77655-4CEA-6647-B7F5-E11CD4E1E2D2}" srcOrd="0" destOrd="0" presId="urn:microsoft.com/office/officeart/2005/8/layout/vList5"/>
    <dgm:cxn modelId="{92D4C704-4B6A-7548-AF98-7BFAC87957CC}" type="presParOf" srcId="{6EF05591-4179-FE49-AF4E-163BD887526D}" destId="{3E42DA75-9F64-4A46-9663-5A43C2A488D3}" srcOrd="1" destOrd="0" presId="urn:microsoft.com/office/officeart/2005/8/layout/vList5"/>
    <dgm:cxn modelId="{43BCA1C4-5DAD-1543-A1CB-A7E76D661306}" type="presParOf" srcId="{6EF05591-4179-FE49-AF4E-163BD887526D}" destId="{8FDC974D-45D7-824D-8D10-A148F5544982}" srcOrd="2" destOrd="0" presId="urn:microsoft.com/office/officeart/2005/8/layout/vList5"/>
    <dgm:cxn modelId="{C4B3CCCE-C115-724C-A308-34FDDFD08699}" type="presParOf" srcId="{8FDC974D-45D7-824D-8D10-A148F5544982}" destId="{8CE0BA34-F82A-3E47-B3D9-AEFEF7EC7CA6}" srcOrd="0" destOrd="0" presId="urn:microsoft.com/office/officeart/2005/8/layout/vList5"/>
    <dgm:cxn modelId="{866B388A-5798-C54C-A052-34CE3936037D}" type="presParOf" srcId="{6EF05591-4179-FE49-AF4E-163BD887526D}" destId="{8B5382E5-CAF6-CA4B-87E8-B677BEE6CFF1}" srcOrd="3" destOrd="0" presId="urn:microsoft.com/office/officeart/2005/8/layout/vList5"/>
    <dgm:cxn modelId="{F0982828-E6EC-D649-8510-1CEBE3219B4C}" type="presParOf" srcId="{6EF05591-4179-FE49-AF4E-163BD887526D}" destId="{DF6F32C0-E893-2F42-BEAE-E48F64CA4860}" srcOrd="4" destOrd="0" presId="urn:microsoft.com/office/officeart/2005/8/layout/vList5"/>
    <dgm:cxn modelId="{07B7F5A6-7959-4142-9535-B2F071A6E737}" type="presParOf" srcId="{DF6F32C0-E893-2F42-BEAE-E48F64CA4860}" destId="{88D9A0F6-0800-2D44-86E4-147974C70D18}" srcOrd="0" destOrd="0" presId="urn:microsoft.com/office/officeart/2005/8/layout/vList5"/>
    <dgm:cxn modelId="{AEB7D350-2E22-CC49-9ACF-08A6805F74D1}" type="presParOf" srcId="{6EF05591-4179-FE49-AF4E-163BD887526D}" destId="{FC9F176A-9A50-7548-8056-FF4006D898FB}" srcOrd="5" destOrd="0" presId="urn:microsoft.com/office/officeart/2005/8/layout/vList5"/>
    <dgm:cxn modelId="{226C2C28-A3FE-E34F-8604-0300C3CAA5F2}" type="presParOf" srcId="{6EF05591-4179-FE49-AF4E-163BD887526D}" destId="{648A7194-53CC-C14F-A21F-6AA79DF2BA56}" srcOrd="6" destOrd="0" presId="urn:microsoft.com/office/officeart/2005/8/layout/vList5"/>
    <dgm:cxn modelId="{BDC5B2C5-B4EC-6C42-B22C-44E088882915}" type="presParOf" srcId="{648A7194-53CC-C14F-A21F-6AA79DF2BA56}" destId="{09DF55E6-BF0C-9141-B208-6ECE798EB73C}" srcOrd="0" destOrd="0" presId="urn:microsoft.com/office/officeart/2005/8/layout/vList5"/>
    <dgm:cxn modelId="{C899B821-5379-7344-86A3-454A17EA1104}" type="presParOf" srcId="{6EF05591-4179-FE49-AF4E-163BD887526D}" destId="{AB945D12-69D5-BC4D-B26B-1EC0E18F61E2}" srcOrd="7" destOrd="0" presId="urn:microsoft.com/office/officeart/2005/8/layout/vList5"/>
    <dgm:cxn modelId="{C76EB533-E5DE-814B-8E21-AA7A98DD3039}" type="presParOf" srcId="{6EF05591-4179-FE49-AF4E-163BD887526D}" destId="{00F2289D-D7AE-0047-B4AC-05E2B6782353}" srcOrd="8" destOrd="0" presId="urn:microsoft.com/office/officeart/2005/8/layout/vList5"/>
    <dgm:cxn modelId="{48200D0F-19C0-B946-AD6E-F094D0A8BE33}" type="presParOf" srcId="{00F2289D-D7AE-0047-B4AC-05E2B6782353}" destId="{A896DB3E-C0E7-974C-9FEC-639D70219C5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77655-4CEA-6647-B7F5-E11CD4E1E2D2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Principali ostacoli riscontrati:</a:t>
          </a:r>
          <a:endParaRPr lang="en-US" sz="1600" kern="1200"/>
        </a:p>
      </dsp:txBody>
      <dsp:txXfrm>
        <a:off x="3405805" y="42725"/>
        <a:ext cx="3703990" cy="754434"/>
      </dsp:txXfrm>
    </dsp:sp>
    <dsp:sp modelId="{8CE0BA34-F82A-3E47-B3D9-AEFEF7EC7CA6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Accesso limitato ai servizi AWS avanzati nella versione Academy</a:t>
          </a:r>
          <a:endParaRPr lang="en-US" sz="1600" kern="1200"/>
        </a:p>
      </dsp:txBody>
      <dsp:txXfrm>
        <a:off x="3405805" y="920588"/>
        <a:ext cx="3703990" cy="754434"/>
      </dsp:txXfrm>
    </dsp:sp>
    <dsp:sp modelId="{88D9A0F6-0800-2D44-86E4-147974C70D18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Dataset con struttura non uniforme e incompleta</a:t>
          </a:r>
          <a:endParaRPr lang="en-US" sz="1600" kern="1200"/>
        </a:p>
      </dsp:txBody>
      <dsp:txXfrm>
        <a:off x="3405805" y="1798451"/>
        <a:ext cx="3703990" cy="754434"/>
      </dsp:txXfrm>
    </dsp:sp>
    <dsp:sp modelId="{09DF55E6-BF0C-9141-B208-6ECE798EB73C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Assenza di metriche ufficiali per valutare la qualità dei video</a:t>
          </a:r>
          <a:endParaRPr lang="en-US" sz="1600" kern="1200"/>
        </a:p>
      </dsp:txBody>
      <dsp:txXfrm>
        <a:off x="3405805" y="2676315"/>
        <a:ext cx="3703990" cy="754434"/>
      </dsp:txXfrm>
    </dsp:sp>
    <dsp:sp modelId="{A896DB3E-C0E7-974C-9FEC-639D70219C5E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Combinazione tra MongoDB (NoSQL) e frontend Flutter complessa per i neofiti</a:t>
          </a:r>
          <a:endParaRPr lang="en-US" sz="1600" kern="1200"/>
        </a:p>
      </dsp:txBody>
      <dsp:txXfrm>
        <a:off x="3405805" y="3554178"/>
        <a:ext cx="3703990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7B613-454D-D87A-4CBC-3476C859C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A76F56-51E2-61F4-AD35-3EAB68F2D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4E7FB5-0EB3-DFFA-C641-6EFF6057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29/05/25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15BB36-7C3D-147C-342E-2A89C6A1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C7EAC2-879B-3EE9-7899-1B6DCDB2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65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9F734-0961-F2E9-DEC1-CA897623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3DC3C7-26EF-DDEE-DB4B-48DC5EB7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D0D2CF-4708-D74E-4C83-BC5E8D3B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29/05/25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D44D29-245A-B88F-7A9F-5F9B8D4E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90256-E649-9558-A93D-9431DB36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64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0B395F-62BD-C128-0E92-5265EB28E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9F21F7-65FB-7364-0442-2A04D401E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8CA997-19D9-1F37-9CCC-15A3F4E7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29/05/25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9CD618-2D42-E5EA-1B44-F6E8AD7A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0A6748-3E26-DF83-8F88-61E4B492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17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5CBC6-F919-D80E-949C-B26DC8D4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693BEE-EC68-E706-BA03-F79CD512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B90E5A-8D0F-76C5-2FA9-202CFBAA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29/05/25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47B28D-96D3-247A-7D08-0DCABA39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4CFD1A-D835-2188-6588-513B39EB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80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589C66-B780-E60E-8535-02D9E6C4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5F8F7F-E28C-9E81-20A8-32DE87C4B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7A155E-D143-9DB3-761E-6CBDB549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29/05/25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4ED9A5-F6AC-9993-24DF-F026765C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08A07F-0551-2A66-2B3C-113C39ED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44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E0744-233F-A160-264A-DAD5D318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E865EB-2BA1-0586-85FD-D6E03F36E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3B76C3-8D74-413B-25CC-59A74A4FC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E7AB91-C390-7220-E99A-F44629D6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29/05/25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CDB9EB-590D-7404-CAF0-4081DCDF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E8F404-7093-5981-EEAB-53710254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18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AEF88-143F-1A7A-3713-137D0546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8CCA22-1D3D-5B5D-8512-801BA089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2B694A-AD95-B540-8B3A-9D59AEE78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6DB29E7-2470-0102-E867-5A591AE9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B72DEE-9677-7A99-FB02-F8F0F2E16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3F20FF0-CE90-BE0D-04C0-3EFE9209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29/05/25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B3D56CC-86A1-11F5-B13A-E6514483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D3D4236-267C-ECC6-A9E8-3B55B12B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68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A38485-AE63-A7B9-D3A6-8B62C25B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0B0B23A-6C89-A0E4-F7A0-CC50747D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29/05/25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6F1572-3309-7AC5-89A3-9095D175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521FC9-5E6A-8442-AAD2-5FC619D5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01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C8E22B9-54E2-2980-FA4D-E1D772B4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29/05/25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D1B6817-E964-3E6D-9B38-B5220A8C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A0820F-9164-10A5-8ADD-0C35DFDB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69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F7A22-3B0D-3122-56E0-F2A371F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6B7C8A-F6F8-1805-10A1-B70D054D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552134-BE81-956F-0FBB-B7C39516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769EE8-1E3C-A2B7-B755-5AA91228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29/05/25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9E8BC1-F3F4-D571-6708-6C153599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A2D68A-F9E1-A4D4-BE5E-ABFBE379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66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B5136-BAD1-D3A5-2105-91004C75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A36348-1FC5-CA49-90DB-D243BEA22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7BEAE4-A279-2D4D-60A8-189EE62D7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14B988-E3C9-045F-5568-F790D012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29/05/25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38CE53-EFCB-C830-88BD-5AABE61F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9850BE-6FCC-14D3-48EE-667F6831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7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B6172BC-4517-B539-CF2F-66614C80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2D76E6-36FD-75E4-8669-0815150A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3679EF-FF9C-2260-1DAE-FD46AA57D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CE61B-1F0B-6A43-B8E8-49D6C78A0DB4}" type="datetimeFigureOut">
              <a:rPr lang="it-IT" smtClean="0"/>
              <a:t>29/05/25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3C2676-A677-0AC7-452D-09DD0765A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1B5197-0F92-5131-3FB8-F2E96E0FB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159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99A8FAA-C188-C3D3-9363-58CE565A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128"/>
            <a:ext cx="12644581" cy="8244994"/>
          </a:xfrm>
          <a:prstGeom prst="rect">
            <a:avLst/>
          </a:prstGeom>
        </p:spPr>
      </p:pic>
      <p:pic>
        <p:nvPicPr>
          <p:cNvPr id="10" name="Immagine 9" descr="Immagine che contiene nero, oscurità&#10;&#10;Il contenuto generato dall'IA potrebbe non essere corretto.">
            <a:extLst>
              <a:ext uri="{FF2B5EF4-FFF2-40B4-BE49-F238E27FC236}">
                <a16:creationId xmlns:a16="http://schemas.microsoft.com/office/drawing/2014/main" id="{1AC4E114-BB03-FED6-9586-9225D9D2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5" y="3842518"/>
            <a:ext cx="3812887" cy="8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5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DF642D-84F1-E3F7-F827-1ACAF41D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it-IT" sz="2800" b="1"/>
              <a:t>Lambda </a:t>
            </a:r>
            <a:r>
              <a:rPr lang="it-IT" sz="2800" b="1" err="1"/>
              <a:t>Function</a:t>
            </a:r>
            <a:r>
              <a:rPr lang="it-IT" sz="2800" b="1"/>
              <a:t> 1: </a:t>
            </a:r>
            <a:r>
              <a:rPr lang="it-IT" sz="2800" b="1" err="1"/>
              <a:t>Get_Watch_Next_by_Idx</a:t>
            </a:r>
            <a:br>
              <a:rPr lang="it-IT" sz="2800" b="1"/>
            </a:br>
            <a:endParaRPr lang="it-IT" sz="28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E668A986-8394-6208-F25E-D787B4A6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38" y="704504"/>
            <a:ext cx="10025324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9F7D3-5534-BC5E-7D99-4FF4298D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Questa Lambda </a:t>
            </a:r>
            <a:r>
              <a:rPr lang="it-IT" dirty="0" err="1"/>
              <a:t>Function</a:t>
            </a:r>
            <a:r>
              <a:rPr lang="it-IT" dirty="0"/>
              <a:t> viene chiamata tramite API Gateway al termine della visione di un talk, per mostrare i video consigliati (</a:t>
            </a:r>
            <a:r>
              <a:rPr lang="it-IT" dirty="0" err="1"/>
              <a:t>watch_next</a:t>
            </a:r>
            <a:r>
              <a:rPr lang="it-IT" dirty="0"/>
              <a:t>) basati sul dataset correlato.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21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AC21B-CFAD-CA13-C9D0-46CCC0F4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Esperienza Utente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B93909-B044-77EB-73B5-4AC08A515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/>
              <a:t>Cosa offre al termine del video:</a:t>
            </a:r>
            <a:endParaRPr lang="it-IT" dirty="0"/>
          </a:p>
          <a:p>
            <a:r>
              <a:rPr lang="it-IT" dirty="0"/>
              <a:t>Elenco dinamico dei suggerimenti personalizzati</a:t>
            </a:r>
          </a:p>
          <a:p>
            <a:r>
              <a:rPr lang="it-IT" dirty="0"/>
              <a:t>Navigazione fluida da video a video</a:t>
            </a:r>
          </a:p>
          <a:p>
            <a:r>
              <a:rPr lang="it-IT" dirty="0"/>
              <a:t>Maggiore coinvolgimento (</a:t>
            </a:r>
            <a:r>
              <a:rPr lang="it-IT" dirty="0" err="1"/>
              <a:t>retention</a:t>
            </a:r>
            <a:r>
              <a:rPr lang="it-IT" dirty="0"/>
              <a:t>)</a:t>
            </a:r>
          </a:p>
          <a:p>
            <a:r>
              <a:rPr lang="it-IT" dirty="0"/>
              <a:t>Integrazione con l’interfaccia Flutter</a:t>
            </a:r>
          </a:p>
          <a:p>
            <a:br>
              <a:rPr lang="it-IT" dirty="0"/>
            </a:br>
            <a:endParaRPr lang="it-IT" dirty="0"/>
          </a:p>
          <a:p>
            <a:r>
              <a:rPr lang="it-IT" dirty="0"/>
              <a:t>🎯 </a:t>
            </a:r>
            <a:r>
              <a:rPr lang="it-IT" b="1" dirty="0"/>
              <a:t>Funzionalità implementata nella board:</a:t>
            </a:r>
            <a:endParaRPr lang="it-IT" dirty="0"/>
          </a:p>
          <a:p>
            <a:r>
              <a:rPr lang="it-IT" dirty="0"/>
              <a:t>✔ Navigazione Watch Next automatica</a:t>
            </a:r>
          </a:p>
          <a:p>
            <a:r>
              <a:rPr lang="it-IT" dirty="0"/>
              <a:t>✔ API integrate con </a:t>
            </a:r>
            <a:r>
              <a:rPr lang="it-IT" dirty="0" err="1"/>
              <a:t>frontend</a:t>
            </a:r>
            <a:r>
              <a:rPr lang="it-IT" dirty="0"/>
              <a:t> mobile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D64131-B09F-521B-8342-19880FED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86" t="31044" r="32567" b="5718"/>
          <a:stretch>
            <a:fillRect/>
          </a:stretch>
        </p:blipFill>
        <p:spPr>
          <a:xfrm>
            <a:off x="8629072" y="1217845"/>
            <a:ext cx="2724728" cy="47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5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C88CF0-75CB-91B7-69B2-91333C3FBF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25CF1B-1B24-9475-563E-B1A704DD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Criticità Tecniche</a:t>
            </a:r>
            <a:br>
              <a:rPr lang="it-IT" b="1" dirty="0"/>
            </a:b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2BFC40A-117C-C852-D91B-C628E0874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3705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024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CF16F5-E0AF-4144-B7AF-BDDCDF8D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85843F-A255-4AE2-BD1C-10954E1A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918980" cy="6858000"/>
          </a:xfrm>
          <a:custGeom>
            <a:avLst/>
            <a:gdLst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91493 w 7918980"/>
              <a:gd name="connsiteY69" fmla="*/ 1969445 h 6858000"/>
              <a:gd name="connsiteX70" fmla="*/ 6949577 w 7918980"/>
              <a:gd name="connsiteY70" fmla="*/ 2024270 h 6858000"/>
              <a:gd name="connsiteX71" fmla="*/ 6942508 w 7918980"/>
              <a:gd name="connsiteY71" fmla="*/ 2107942 h 6858000"/>
              <a:gd name="connsiteX72" fmla="*/ 6933336 w 7918980"/>
              <a:gd name="connsiteY72" fmla="*/ 2193455 h 6858000"/>
              <a:gd name="connsiteX73" fmla="*/ 6927972 w 7918980"/>
              <a:gd name="connsiteY73" fmla="*/ 2260088 h 6858000"/>
              <a:gd name="connsiteX74" fmla="*/ 6909058 w 7918980"/>
              <a:gd name="connsiteY74" fmla="*/ 2296008 h 6858000"/>
              <a:gd name="connsiteX75" fmla="*/ 6901810 w 7918980"/>
              <a:gd name="connsiteY75" fmla="*/ 2305564 h 6858000"/>
              <a:gd name="connsiteX76" fmla="*/ 6904482 w 7918980"/>
              <a:gd name="connsiteY76" fmla="*/ 2320214 h 6858000"/>
              <a:gd name="connsiteX77" fmla="*/ 6891885 w 7918980"/>
              <a:gd name="connsiteY77" fmla="*/ 2417011 h 6858000"/>
              <a:gd name="connsiteX78" fmla="*/ 6884970 w 7918980"/>
              <a:gd name="connsiteY78" fmla="*/ 2454207 h 6858000"/>
              <a:gd name="connsiteX79" fmla="*/ 6882954 w 7918980"/>
              <a:gd name="connsiteY79" fmla="*/ 2487203 h 6858000"/>
              <a:gd name="connsiteX80" fmla="*/ 6871484 w 7918980"/>
              <a:gd name="connsiteY80" fmla="*/ 2512282 h 6858000"/>
              <a:gd name="connsiteX81" fmla="*/ 6872496 w 7918980"/>
              <a:gd name="connsiteY81" fmla="*/ 2514318 h 6858000"/>
              <a:gd name="connsiteX82" fmla="*/ 6898111 w 7918980"/>
              <a:gd name="connsiteY82" fmla="*/ 2574334 h 6858000"/>
              <a:gd name="connsiteX83" fmla="*/ 6897017 w 7918980"/>
              <a:gd name="connsiteY83" fmla="*/ 2579877 h 6858000"/>
              <a:gd name="connsiteX84" fmla="*/ 6897171 w 7918980"/>
              <a:gd name="connsiteY84" fmla="*/ 2608928 h 6858000"/>
              <a:gd name="connsiteX85" fmla="*/ 6896584 w 7918980"/>
              <a:gd name="connsiteY85" fmla="*/ 2613111 h 6858000"/>
              <a:gd name="connsiteX86" fmla="*/ 6888164 w 7918980"/>
              <a:gd name="connsiteY86" fmla="*/ 2621996 h 6858000"/>
              <a:gd name="connsiteX87" fmla="*/ 6890652 w 7918980"/>
              <a:gd name="connsiteY87" fmla="*/ 2634265 h 6858000"/>
              <a:gd name="connsiteX88" fmla="*/ 6882034 w 7918980"/>
              <a:gd name="connsiteY88" fmla="*/ 2647237 h 6858000"/>
              <a:gd name="connsiteX89" fmla="*/ 6888195 w 7918980"/>
              <a:gd name="connsiteY89" fmla="*/ 2650786 h 6858000"/>
              <a:gd name="connsiteX90" fmla="*/ 6894052 w 7918980"/>
              <a:gd name="connsiteY90" fmla="*/ 2661993 h 6858000"/>
              <a:gd name="connsiteX91" fmla="*/ 6885953 w 7918980"/>
              <a:gd name="connsiteY91" fmla="*/ 2670949 h 6858000"/>
              <a:gd name="connsiteX92" fmla="*/ 6880156 w 7918980"/>
              <a:gd name="connsiteY92" fmla="*/ 2690255 h 6858000"/>
              <a:gd name="connsiteX93" fmla="*/ 6881009 w 7918980"/>
              <a:gd name="connsiteY93" fmla="*/ 2695683 h 6858000"/>
              <a:gd name="connsiteX94" fmla="*/ 6870001 w 7918980"/>
              <a:gd name="connsiteY94" fmla="*/ 2713964 h 6858000"/>
              <a:gd name="connsiteX95" fmla="*/ 6864441 w 7918980"/>
              <a:gd name="connsiteY95" fmla="*/ 2730175 h 6858000"/>
              <a:gd name="connsiteX96" fmla="*/ 6875107 w 7918980"/>
              <a:gd name="connsiteY96" fmla="*/ 2763497 h 6858000"/>
              <a:gd name="connsiteX97" fmla="*/ 6837349 w 7918980"/>
              <a:gd name="connsiteY97" fmla="*/ 3051539 h 6858000"/>
              <a:gd name="connsiteX98" fmla="*/ 6835698 w 7918980"/>
              <a:gd name="connsiteY98" fmla="*/ 3060333 h 6858000"/>
              <a:gd name="connsiteX99" fmla="*/ 6837785 w 7918980"/>
              <a:gd name="connsiteY99" fmla="*/ 3065434 h 6858000"/>
              <a:gd name="connsiteX100" fmla="*/ 6834476 w 7918980"/>
              <a:gd name="connsiteY100" fmla="*/ 3066836 h 6858000"/>
              <a:gd name="connsiteX101" fmla="*/ 6831096 w 7918980"/>
              <a:gd name="connsiteY101" fmla="*/ 3084834 h 6858000"/>
              <a:gd name="connsiteX102" fmla="*/ 6831305 w 7918980"/>
              <a:gd name="connsiteY102" fmla="*/ 3097259 h 6858000"/>
              <a:gd name="connsiteX103" fmla="*/ 6828050 w 7918980"/>
              <a:gd name="connsiteY103" fmla="*/ 3101053 h 6858000"/>
              <a:gd name="connsiteX104" fmla="*/ 6827093 w 7918980"/>
              <a:gd name="connsiteY104" fmla="*/ 3106151 h 6858000"/>
              <a:gd name="connsiteX105" fmla="*/ 6833251 w 7918980"/>
              <a:gd name="connsiteY105" fmla="*/ 3116747 h 6858000"/>
              <a:gd name="connsiteX106" fmla="*/ 6825921 w 7918980"/>
              <a:gd name="connsiteY106" fmla="*/ 3151828 h 6858000"/>
              <a:gd name="connsiteX107" fmla="*/ 6825863 w 7918980"/>
              <a:gd name="connsiteY107" fmla="*/ 3180546 h 6858000"/>
              <a:gd name="connsiteX108" fmla="*/ 6839691 w 7918980"/>
              <a:gd name="connsiteY108" fmla="*/ 3258677 h 6858000"/>
              <a:gd name="connsiteX109" fmla="*/ 6840898 w 7918980"/>
              <a:gd name="connsiteY109" fmla="*/ 3262610 h 6858000"/>
              <a:gd name="connsiteX110" fmla="*/ 6834652 w 7918980"/>
              <a:gd name="connsiteY110" fmla="*/ 3277179 h 6858000"/>
              <a:gd name="connsiteX111" fmla="*/ 6832324 w 7918980"/>
              <a:gd name="connsiteY111" fmla="*/ 3278130 h 6858000"/>
              <a:gd name="connsiteX112" fmla="*/ 6849750 w 7918980"/>
              <a:gd name="connsiteY112" fmla="*/ 3325671 h 6858000"/>
              <a:gd name="connsiteX113" fmla="*/ 6847551 w 7918980"/>
              <a:gd name="connsiteY113" fmla="*/ 3332072 h 6858000"/>
              <a:gd name="connsiteX114" fmla="*/ 6864685 w 7918980"/>
              <a:gd name="connsiteY114" fmla="*/ 3362948 h 6858000"/>
              <a:gd name="connsiteX115" fmla="*/ 6870457 w 7918980"/>
              <a:gd name="connsiteY115" fmla="*/ 3378959 h 6858000"/>
              <a:gd name="connsiteX116" fmla="*/ 6883738 w 7918980"/>
              <a:gd name="connsiteY116" fmla="*/ 3407057 h 6858000"/>
              <a:gd name="connsiteX117" fmla="*/ 6881948 w 7918980"/>
              <a:gd name="connsiteY117" fmla="*/ 3409825 h 6858000"/>
              <a:gd name="connsiteX118" fmla="*/ 6885647 w 7918980"/>
              <a:gd name="connsiteY118" fmla="*/ 3415218 h 6858000"/>
              <a:gd name="connsiteX119" fmla="*/ 6883908 w 7918980"/>
              <a:gd name="connsiteY119" fmla="*/ 3419880 h 6858000"/>
              <a:gd name="connsiteX120" fmla="*/ 6885903 w 7918980"/>
              <a:gd name="connsiteY120" fmla="*/ 3424545 h 6858000"/>
              <a:gd name="connsiteX121" fmla="*/ 6887603 w 7918980"/>
              <a:gd name="connsiteY121" fmla="*/ 3476412 h 6858000"/>
              <a:gd name="connsiteX122" fmla="*/ 6892664 w 7918980"/>
              <a:gd name="connsiteY122" fmla="*/ 3486850 h 6858000"/>
              <a:gd name="connsiteX123" fmla="*/ 6886319 w 7918980"/>
              <a:gd name="connsiteY123" fmla="*/ 3496391 h 6858000"/>
              <a:gd name="connsiteX124" fmla="*/ 6893119 w 7918980"/>
              <a:gd name="connsiteY124" fmla="*/ 3531201 h 6858000"/>
              <a:gd name="connsiteX125" fmla="*/ 6902876 w 7918980"/>
              <a:gd name="connsiteY125" fmla="*/ 3542019 h 6858000"/>
              <a:gd name="connsiteX126" fmla="*/ 6910520 w 7918980"/>
              <a:gd name="connsiteY126" fmla="*/ 3552249 h 6858000"/>
              <a:gd name="connsiteX127" fmla="*/ 6910882 w 7918980"/>
              <a:gd name="connsiteY127" fmla="*/ 3553678 h 6858000"/>
              <a:gd name="connsiteX128" fmla="*/ 6914489 w 7918980"/>
              <a:gd name="connsiteY128" fmla="*/ 3568021 h 6858000"/>
              <a:gd name="connsiteX129" fmla="*/ 6914914 w 7918980"/>
              <a:gd name="connsiteY129" fmla="*/ 3569719 h 6858000"/>
              <a:gd name="connsiteX130" fmla="*/ 6912342 w 7918980"/>
              <a:gd name="connsiteY130" fmla="*/ 3586412 h 6858000"/>
              <a:gd name="connsiteX131" fmla="*/ 6915338 w 7918980"/>
              <a:gd name="connsiteY131" fmla="*/ 3597336 h 6858000"/>
              <a:gd name="connsiteX132" fmla="*/ 6907234 w 7918980"/>
              <a:gd name="connsiteY132" fmla="*/ 3606007 h 6858000"/>
              <a:gd name="connsiteX133" fmla="*/ 6907261 w 7918980"/>
              <a:gd name="connsiteY133" fmla="*/ 3641228 h 6858000"/>
              <a:gd name="connsiteX134" fmla="*/ 6914828 w 7918980"/>
              <a:gd name="connsiteY134" fmla="*/ 3653088 h 6858000"/>
              <a:gd name="connsiteX135" fmla="*/ 6920416 w 7918980"/>
              <a:gd name="connsiteY135" fmla="*/ 3664114 h 6858000"/>
              <a:gd name="connsiteX136" fmla="*/ 6920498 w 7918980"/>
              <a:gd name="connsiteY136" fmla="*/ 3665569 h 6858000"/>
              <a:gd name="connsiteX137" fmla="*/ 6922809 w 7918980"/>
              <a:gd name="connsiteY137" fmla="*/ 3707357 h 6858000"/>
              <a:gd name="connsiteX138" fmla="*/ 6937676 w 7918980"/>
              <a:gd name="connsiteY138" fmla="*/ 3778166 h 6858000"/>
              <a:gd name="connsiteX139" fmla="*/ 6958359 w 7918980"/>
              <a:gd name="connsiteY139" fmla="*/ 3878222 h 6858000"/>
              <a:gd name="connsiteX140" fmla="*/ 6953118 w 7918980"/>
              <a:gd name="connsiteY140" fmla="*/ 4048117 h 6858000"/>
              <a:gd name="connsiteX141" fmla="*/ 6913020 w 7918980"/>
              <a:gd name="connsiteY141" fmla="*/ 4219510 h 6858000"/>
              <a:gd name="connsiteX142" fmla="*/ 6915792 w 7918980"/>
              <a:gd name="connsiteY142" fmla="*/ 4411258 h 6858000"/>
              <a:gd name="connsiteX143" fmla="*/ 6907579 w 7918980"/>
              <a:gd name="connsiteY143" fmla="*/ 4488531 h 6858000"/>
              <a:gd name="connsiteX144" fmla="*/ 6907052 w 7918980"/>
              <a:gd name="connsiteY144" fmla="*/ 4539168 h 6858000"/>
              <a:gd name="connsiteX145" fmla="*/ 6891916 w 7918980"/>
              <a:gd name="connsiteY145" fmla="*/ 4625153 h 6858000"/>
              <a:gd name="connsiteX146" fmla="*/ 6882094 w 7918980"/>
              <a:gd name="connsiteY146" fmla="*/ 4733115 h 6858000"/>
              <a:gd name="connsiteX147" fmla="*/ 6860189 w 7918980"/>
              <a:gd name="connsiteY147" fmla="*/ 4844323 h 6858000"/>
              <a:gd name="connsiteX148" fmla="*/ 6843618 w 7918980"/>
              <a:gd name="connsiteY148" fmla="*/ 4877992 h 6858000"/>
              <a:gd name="connsiteX149" fmla="*/ 6829393 w 7918980"/>
              <a:gd name="connsiteY149" fmla="*/ 4925805 h 6858000"/>
              <a:gd name="connsiteX150" fmla="*/ 6794017 w 7918980"/>
              <a:gd name="connsiteY150" fmla="*/ 5009272 h 6858000"/>
              <a:gd name="connsiteX151" fmla="*/ 6786085 w 7918980"/>
              <a:gd name="connsiteY151" fmla="*/ 5111369 h 6858000"/>
              <a:gd name="connsiteX152" fmla="*/ 6799321 w 7918980"/>
              <a:gd name="connsiteY152" fmla="*/ 5210876 h 6858000"/>
              <a:gd name="connsiteX153" fmla="*/ 6803597 w 7918980"/>
              <a:gd name="connsiteY153" fmla="*/ 5269726 h 6858000"/>
              <a:gd name="connsiteX154" fmla="*/ 6820713 w 7918980"/>
              <a:gd name="connsiteY154" fmla="*/ 5464225 h 6858000"/>
              <a:gd name="connsiteX155" fmla="*/ 6824380 w 7918980"/>
              <a:gd name="connsiteY155" fmla="*/ 5594585 h 6858000"/>
              <a:gd name="connsiteX156" fmla="*/ 6806680 w 7918980"/>
              <a:gd name="connsiteY156" fmla="*/ 5667896 h 6858000"/>
              <a:gd name="connsiteX157" fmla="*/ 6791486 w 7918980"/>
              <a:gd name="connsiteY157" fmla="*/ 5769225 h 6858000"/>
              <a:gd name="connsiteX158" fmla="*/ 6792745 w 7918980"/>
              <a:gd name="connsiteY158" fmla="*/ 5823324 h 6858000"/>
              <a:gd name="connsiteX159" fmla="*/ 6789109 w 7918980"/>
              <a:gd name="connsiteY159" fmla="*/ 5862699 h 6858000"/>
              <a:gd name="connsiteX160" fmla="*/ 6793675 w 7918980"/>
              <a:gd name="connsiteY160" fmla="*/ 5906467 h 6858000"/>
              <a:gd name="connsiteX161" fmla="*/ 6814548 w 7918980"/>
              <a:gd name="connsiteY161" fmla="*/ 5939847 h 6858000"/>
              <a:gd name="connsiteX162" fmla="*/ 6809795 w 7918980"/>
              <a:gd name="connsiteY162" fmla="*/ 5973994 h 6858000"/>
              <a:gd name="connsiteX163" fmla="*/ 6810756 w 7918980"/>
              <a:gd name="connsiteY163" fmla="*/ 6089693 h 6858000"/>
              <a:gd name="connsiteX164" fmla="*/ 6814601 w 7918980"/>
              <a:gd name="connsiteY164" fmla="*/ 6224938 h 6858000"/>
              <a:gd name="connsiteX165" fmla="*/ 6840137 w 7918980"/>
              <a:gd name="connsiteY165" fmla="*/ 6370251 h 6858000"/>
              <a:gd name="connsiteX166" fmla="*/ 6863777 w 7918980"/>
              <a:gd name="connsiteY166" fmla="*/ 6541313 h 6858000"/>
              <a:gd name="connsiteX167" fmla="*/ 6868355 w 7918980"/>
              <a:gd name="connsiteY167" fmla="*/ 6640957 h 6858000"/>
              <a:gd name="connsiteX168" fmla="*/ 6881422 w 7918980"/>
              <a:gd name="connsiteY168" fmla="*/ 6705297 h 6858000"/>
              <a:gd name="connsiteX169" fmla="*/ 6894105 w 7918980"/>
              <a:gd name="connsiteY169" fmla="*/ 6759582 h 6858000"/>
              <a:gd name="connsiteX170" fmla="*/ 6892152 w 7918980"/>
              <a:gd name="connsiteY170" fmla="*/ 6817746 h 6858000"/>
              <a:gd name="connsiteX171" fmla="*/ 6895302 w 7918980"/>
              <a:gd name="connsiteY171" fmla="*/ 6843646 h 6858000"/>
              <a:gd name="connsiteX172" fmla="*/ 6914368 w 7918980"/>
              <a:gd name="connsiteY172" fmla="*/ 6857998 h 6858000"/>
              <a:gd name="connsiteX173" fmla="*/ 7549620 w 7918980"/>
              <a:gd name="connsiteY173" fmla="*/ 6857998 h 6858000"/>
              <a:gd name="connsiteX174" fmla="*/ 7918980 w 7918980"/>
              <a:gd name="connsiteY174" fmla="*/ 6857998 h 6858000"/>
              <a:gd name="connsiteX175" fmla="*/ 7918980 w 7918980"/>
              <a:gd name="connsiteY175" fmla="*/ 6858000 h 6858000"/>
              <a:gd name="connsiteX176" fmla="*/ 7549620 w 7918980"/>
              <a:gd name="connsiteY176" fmla="*/ 6858000 h 6858000"/>
              <a:gd name="connsiteX177" fmla="*/ 6658851 w 7918980"/>
              <a:gd name="connsiteY177" fmla="*/ 6858000 h 6858000"/>
              <a:gd name="connsiteX178" fmla="*/ 2092387 w 7918980"/>
              <a:gd name="connsiteY178" fmla="*/ 6858000 h 6858000"/>
              <a:gd name="connsiteX179" fmla="*/ 1822980 w 7918980"/>
              <a:gd name="connsiteY179" fmla="*/ 6858000 h 6858000"/>
              <a:gd name="connsiteX180" fmla="*/ 727500 w 7918980"/>
              <a:gd name="connsiteY180" fmla="*/ 6858000 h 6858000"/>
              <a:gd name="connsiteX181" fmla="*/ 504457 w 7918980"/>
              <a:gd name="connsiteY181" fmla="*/ 6858000 h 6858000"/>
              <a:gd name="connsiteX182" fmla="*/ 0 w 7918980"/>
              <a:gd name="connsiteY182" fmla="*/ 685800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49577 w 7918980"/>
              <a:gd name="connsiteY69" fmla="*/ 2024270 h 6858000"/>
              <a:gd name="connsiteX70" fmla="*/ 6942508 w 7918980"/>
              <a:gd name="connsiteY70" fmla="*/ 2107942 h 6858000"/>
              <a:gd name="connsiteX71" fmla="*/ 6933336 w 7918980"/>
              <a:gd name="connsiteY71" fmla="*/ 2193455 h 6858000"/>
              <a:gd name="connsiteX72" fmla="*/ 6927972 w 7918980"/>
              <a:gd name="connsiteY72" fmla="*/ 2260088 h 6858000"/>
              <a:gd name="connsiteX73" fmla="*/ 6909058 w 7918980"/>
              <a:gd name="connsiteY73" fmla="*/ 2296008 h 6858000"/>
              <a:gd name="connsiteX74" fmla="*/ 6901810 w 7918980"/>
              <a:gd name="connsiteY74" fmla="*/ 2305564 h 6858000"/>
              <a:gd name="connsiteX75" fmla="*/ 6904482 w 7918980"/>
              <a:gd name="connsiteY75" fmla="*/ 2320214 h 6858000"/>
              <a:gd name="connsiteX76" fmla="*/ 6891885 w 7918980"/>
              <a:gd name="connsiteY76" fmla="*/ 2417011 h 6858000"/>
              <a:gd name="connsiteX77" fmla="*/ 6884970 w 7918980"/>
              <a:gd name="connsiteY77" fmla="*/ 2454207 h 6858000"/>
              <a:gd name="connsiteX78" fmla="*/ 6882954 w 7918980"/>
              <a:gd name="connsiteY78" fmla="*/ 2487203 h 6858000"/>
              <a:gd name="connsiteX79" fmla="*/ 6871484 w 7918980"/>
              <a:gd name="connsiteY79" fmla="*/ 2512282 h 6858000"/>
              <a:gd name="connsiteX80" fmla="*/ 6872496 w 7918980"/>
              <a:gd name="connsiteY80" fmla="*/ 2514318 h 6858000"/>
              <a:gd name="connsiteX81" fmla="*/ 6898111 w 7918980"/>
              <a:gd name="connsiteY81" fmla="*/ 2574334 h 6858000"/>
              <a:gd name="connsiteX82" fmla="*/ 6897017 w 7918980"/>
              <a:gd name="connsiteY82" fmla="*/ 2579877 h 6858000"/>
              <a:gd name="connsiteX83" fmla="*/ 6897171 w 7918980"/>
              <a:gd name="connsiteY83" fmla="*/ 2608928 h 6858000"/>
              <a:gd name="connsiteX84" fmla="*/ 6896584 w 7918980"/>
              <a:gd name="connsiteY84" fmla="*/ 2613111 h 6858000"/>
              <a:gd name="connsiteX85" fmla="*/ 6888164 w 7918980"/>
              <a:gd name="connsiteY85" fmla="*/ 2621996 h 6858000"/>
              <a:gd name="connsiteX86" fmla="*/ 6890652 w 7918980"/>
              <a:gd name="connsiteY86" fmla="*/ 2634265 h 6858000"/>
              <a:gd name="connsiteX87" fmla="*/ 6882034 w 7918980"/>
              <a:gd name="connsiteY87" fmla="*/ 2647237 h 6858000"/>
              <a:gd name="connsiteX88" fmla="*/ 6888195 w 7918980"/>
              <a:gd name="connsiteY88" fmla="*/ 2650786 h 6858000"/>
              <a:gd name="connsiteX89" fmla="*/ 6894052 w 7918980"/>
              <a:gd name="connsiteY89" fmla="*/ 2661993 h 6858000"/>
              <a:gd name="connsiteX90" fmla="*/ 6885953 w 7918980"/>
              <a:gd name="connsiteY90" fmla="*/ 2670949 h 6858000"/>
              <a:gd name="connsiteX91" fmla="*/ 6880156 w 7918980"/>
              <a:gd name="connsiteY91" fmla="*/ 2690255 h 6858000"/>
              <a:gd name="connsiteX92" fmla="*/ 6881009 w 7918980"/>
              <a:gd name="connsiteY92" fmla="*/ 2695683 h 6858000"/>
              <a:gd name="connsiteX93" fmla="*/ 6870001 w 7918980"/>
              <a:gd name="connsiteY93" fmla="*/ 2713964 h 6858000"/>
              <a:gd name="connsiteX94" fmla="*/ 6864441 w 7918980"/>
              <a:gd name="connsiteY94" fmla="*/ 2730175 h 6858000"/>
              <a:gd name="connsiteX95" fmla="*/ 6875107 w 7918980"/>
              <a:gd name="connsiteY95" fmla="*/ 2763497 h 6858000"/>
              <a:gd name="connsiteX96" fmla="*/ 6837349 w 7918980"/>
              <a:gd name="connsiteY96" fmla="*/ 3051539 h 6858000"/>
              <a:gd name="connsiteX97" fmla="*/ 6835698 w 7918980"/>
              <a:gd name="connsiteY97" fmla="*/ 3060333 h 6858000"/>
              <a:gd name="connsiteX98" fmla="*/ 6837785 w 7918980"/>
              <a:gd name="connsiteY98" fmla="*/ 3065434 h 6858000"/>
              <a:gd name="connsiteX99" fmla="*/ 6834476 w 7918980"/>
              <a:gd name="connsiteY99" fmla="*/ 3066836 h 6858000"/>
              <a:gd name="connsiteX100" fmla="*/ 6831096 w 7918980"/>
              <a:gd name="connsiteY100" fmla="*/ 3084834 h 6858000"/>
              <a:gd name="connsiteX101" fmla="*/ 6831305 w 7918980"/>
              <a:gd name="connsiteY101" fmla="*/ 3097259 h 6858000"/>
              <a:gd name="connsiteX102" fmla="*/ 6828050 w 7918980"/>
              <a:gd name="connsiteY102" fmla="*/ 3101053 h 6858000"/>
              <a:gd name="connsiteX103" fmla="*/ 6827093 w 7918980"/>
              <a:gd name="connsiteY103" fmla="*/ 3106151 h 6858000"/>
              <a:gd name="connsiteX104" fmla="*/ 6833251 w 7918980"/>
              <a:gd name="connsiteY104" fmla="*/ 3116747 h 6858000"/>
              <a:gd name="connsiteX105" fmla="*/ 6825921 w 7918980"/>
              <a:gd name="connsiteY105" fmla="*/ 3151828 h 6858000"/>
              <a:gd name="connsiteX106" fmla="*/ 6825863 w 7918980"/>
              <a:gd name="connsiteY106" fmla="*/ 3180546 h 6858000"/>
              <a:gd name="connsiteX107" fmla="*/ 6839691 w 7918980"/>
              <a:gd name="connsiteY107" fmla="*/ 3258677 h 6858000"/>
              <a:gd name="connsiteX108" fmla="*/ 6840898 w 7918980"/>
              <a:gd name="connsiteY108" fmla="*/ 3262610 h 6858000"/>
              <a:gd name="connsiteX109" fmla="*/ 6834652 w 7918980"/>
              <a:gd name="connsiteY109" fmla="*/ 3277179 h 6858000"/>
              <a:gd name="connsiteX110" fmla="*/ 6832324 w 7918980"/>
              <a:gd name="connsiteY110" fmla="*/ 3278130 h 6858000"/>
              <a:gd name="connsiteX111" fmla="*/ 6849750 w 7918980"/>
              <a:gd name="connsiteY111" fmla="*/ 3325671 h 6858000"/>
              <a:gd name="connsiteX112" fmla="*/ 6847551 w 7918980"/>
              <a:gd name="connsiteY112" fmla="*/ 3332072 h 6858000"/>
              <a:gd name="connsiteX113" fmla="*/ 6864685 w 7918980"/>
              <a:gd name="connsiteY113" fmla="*/ 3362948 h 6858000"/>
              <a:gd name="connsiteX114" fmla="*/ 6870457 w 7918980"/>
              <a:gd name="connsiteY114" fmla="*/ 3378959 h 6858000"/>
              <a:gd name="connsiteX115" fmla="*/ 6883738 w 7918980"/>
              <a:gd name="connsiteY115" fmla="*/ 3407057 h 6858000"/>
              <a:gd name="connsiteX116" fmla="*/ 6881948 w 7918980"/>
              <a:gd name="connsiteY116" fmla="*/ 3409825 h 6858000"/>
              <a:gd name="connsiteX117" fmla="*/ 6885647 w 7918980"/>
              <a:gd name="connsiteY117" fmla="*/ 3415218 h 6858000"/>
              <a:gd name="connsiteX118" fmla="*/ 6883908 w 7918980"/>
              <a:gd name="connsiteY118" fmla="*/ 3419880 h 6858000"/>
              <a:gd name="connsiteX119" fmla="*/ 6885903 w 7918980"/>
              <a:gd name="connsiteY119" fmla="*/ 3424545 h 6858000"/>
              <a:gd name="connsiteX120" fmla="*/ 6887603 w 7918980"/>
              <a:gd name="connsiteY120" fmla="*/ 3476412 h 6858000"/>
              <a:gd name="connsiteX121" fmla="*/ 6892664 w 7918980"/>
              <a:gd name="connsiteY121" fmla="*/ 3486850 h 6858000"/>
              <a:gd name="connsiteX122" fmla="*/ 6886319 w 7918980"/>
              <a:gd name="connsiteY122" fmla="*/ 3496391 h 6858000"/>
              <a:gd name="connsiteX123" fmla="*/ 6893119 w 7918980"/>
              <a:gd name="connsiteY123" fmla="*/ 3531201 h 6858000"/>
              <a:gd name="connsiteX124" fmla="*/ 6902876 w 7918980"/>
              <a:gd name="connsiteY124" fmla="*/ 3542019 h 6858000"/>
              <a:gd name="connsiteX125" fmla="*/ 6910520 w 7918980"/>
              <a:gd name="connsiteY125" fmla="*/ 3552249 h 6858000"/>
              <a:gd name="connsiteX126" fmla="*/ 6910882 w 7918980"/>
              <a:gd name="connsiteY126" fmla="*/ 3553678 h 6858000"/>
              <a:gd name="connsiteX127" fmla="*/ 6914489 w 7918980"/>
              <a:gd name="connsiteY127" fmla="*/ 3568021 h 6858000"/>
              <a:gd name="connsiteX128" fmla="*/ 6914914 w 7918980"/>
              <a:gd name="connsiteY128" fmla="*/ 3569719 h 6858000"/>
              <a:gd name="connsiteX129" fmla="*/ 6912342 w 7918980"/>
              <a:gd name="connsiteY129" fmla="*/ 3586412 h 6858000"/>
              <a:gd name="connsiteX130" fmla="*/ 6915338 w 7918980"/>
              <a:gd name="connsiteY130" fmla="*/ 3597336 h 6858000"/>
              <a:gd name="connsiteX131" fmla="*/ 6907234 w 7918980"/>
              <a:gd name="connsiteY131" fmla="*/ 3606007 h 6858000"/>
              <a:gd name="connsiteX132" fmla="*/ 6907261 w 7918980"/>
              <a:gd name="connsiteY132" fmla="*/ 3641228 h 6858000"/>
              <a:gd name="connsiteX133" fmla="*/ 6914828 w 7918980"/>
              <a:gd name="connsiteY133" fmla="*/ 3653088 h 6858000"/>
              <a:gd name="connsiteX134" fmla="*/ 6920416 w 7918980"/>
              <a:gd name="connsiteY134" fmla="*/ 3664114 h 6858000"/>
              <a:gd name="connsiteX135" fmla="*/ 6920498 w 7918980"/>
              <a:gd name="connsiteY135" fmla="*/ 3665569 h 6858000"/>
              <a:gd name="connsiteX136" fmla="*/ 6922809 w 7918980"/>
              <a:gd name="connsiteY136" fmla="*/ 3707357 h 6858000"/>
              <a:gd name="connsiteX137" fmla="*/ 6937676 w 7918980"/>
              <a:gd name="connsiteY137" fmla="*/ 3778166 h 6858000"/>
              <a:gd name="connsiteX138" fmla="*/ 6958359 w 7918980"/>
              <a:gd name="connsiteY138" fmla="*/ 3878222 h 6858000"/>
              <a:gd name="connsiteX139" fmla="*/ 6953118 w 7918980"/>
              <a:gd name="connsiteY139" fmla="*/ 4048117 h 6858000"/>
              <a:gd name="connsiteX140" fmla="*/ 6913020 w 7918980"/>
              <a:gd name="connsiteY140" fmla="*/ 4219510 h 6858000"/>
              <a:gd name="connsiteX141" fmla="*/ 6915792 w 7918980"/>
              <a:gd name="connsiteY141" fmla="*/ 4411258 h 6858000"/>
              <a:gd name="connsiteX142" fmla="*/ 6907579 w 7918980"/>
              <a:gd name="connsiteY142" fmla="*/ 4488531 h 6858000"/>
              <a:gd name="connsiteX143" fmla="*/ 6907052 w 7918980"/>
              <a:gd name="connsiteY143" fmla="*/ 4539168 h 6858000"/>
              <a:gd name="connsiteX144" fmla="*/ 6891916 w 7918980"/>
              <a:gd name="connsiteY144" fmla="*/ 4625153 h 6858000"/>
              <a:gd name="connsiteX145" fmla="*/ 6882094 w 7918980"/>
              <a:gd name="connsiteY145" fmla="*/ 4733115 h 6858000"/>
              <a:gd name="connsiteX146" fmla="*/ 6860189 w 7918980"/>
              <a:gd name="connsiteY146" fmla="*/ 4844323 h 6858000"/>
              <a:gd name="connsiteX147" fmla="*/ 6843618 w 7918980"/>
              <a:gd name="connsiteY147" fmla="*/ 4877992 h 6858000"/>
              <a:gd name="connsiteX148" fmla="*/ 6829393 w 7918980"/>
              <a:gd name="connsiteY148" fmla="*/ 4925805 h 6858000"/>
              <a:gd name="connsiteX149" fmla="*/ 6794017 w 7918980"/>
              <a:gd name="connsiteY149" fmla="*/ 5009272 h 6858000"/>
              <a:gd name="connsiteX150" fmla="*/ 6786085 w 7918980"/>
              <a:gd name="connsiteY150" fmla="*/ 5111369 h 6858000"/>
              <a:gd name="connsiteX151" fmla="*/ 6799321 w 7918980"/>
              <a:gd name="connsiteY151" fmla="*/ 5210876 h 6858000"/>
              <a:gd name="connsiteX152" fmla="*/ 6803597 w 7918980"/>
              <a:gd name="connsiteY152" fmla="*/ 5269726 h 6858000"/>
              <a:gd name="connsiteX153" fmla="*/ 6820713 w 7918980"/>
              <a:gd name="connsiteY153" fmla="*/ 5464225 h 6858000"/>
              <a:gd name="connsiteX154" fmla="*/ 6824380 w 7918980"/>
              <a:gd name="connsiteY154" fmla="*/ 5594585 h 6858000"/>
              <a:gd name="connsiteX155" fmla="*/ 6806680 w 7918980"/>
              <a:gd name="connsiteY155" fmla="*/ 5667896 h 6858000"/>
              <a:gd name="connsiteX156" fmla="*/ 6791486 w 7918980"/>
              <a:gd name="connsiteY156" fmla="*/ 5769225 h 6858000"/>
              <a:gd name="connsiteX157" fmla="*/ 6792745 w 7918980"/>
              <a:gd name="connsiteY157" fmla="*/ 5823324 h 6858000"/>
              <a:gd name="connsiteX158" fmla="*/ 6789109 w 7918980"/>
              <a:gd name="connsiteY158" fmla="*/ 5862699 h 6858000"/>
              <a:gd name="connsiteX159" fmla="*/ 6793675 w 7918980"/>
              <a:gd name="connsiteY159" fmla="*/ 5906467 h 6858000"/>
              <a:gd name="connsiteX160" fmla="*/ 6814548 w 7918980"/>
              <a:gd name="connsiteY160" fmla="*/ 5939847 h 6858000"/>
              <a:gd name="connsiteX161" fmla="*/ 6809795 w 7918980"/>
              <a:gd name="connsiteY161" fmla="*/ 5973994 h 6858000"/>
              <a:gd name="connsiteX162" fmla="*/ 6810756 w 7918980"/>
              <a:gd name="connsiteY162" fmla="*/ 6089693 h 6858000"/>
              <a:gd name="connsiteX163" fmla="*/ 6814601 w 7918980"/>
              <a:gd name="connsiteY163" fmla="*/ 6224938 h 6858000"/>
              <a:gd name="connsiteX164" fmla="*/ 6840137 w 7918980"/>
              <a:gd name="connsiteY164" fmla="*/ 6370251 h 6858000"/>
              <a:gd name="connsiteX165" fmla="*/ 6863777 w 7918980"/>
              <a:gd name="connsiteY165" fmla="*/ 6541313 h 6858000"/>
              <a:gd name="connsiteX166" fmla="*/ 6868355 w 7918980"/>
              <a:gd name="connsiteY166" fmla="*/ 6640957 h 6858000"/>
              <a:gd name="connsiteX167" fmla="*/ 6881422 w 7918980"/>
              <a:gd name="connsiteY167" fmla="*/ 6705297 h 6858000"/>
              <a:gd name="connsiteX168" fmla="*/ 6894105 w 7918980"/>
              <a:gd name="connsiteY168" fmla="*/ 6759582 h 6858000"/>
              <a:gd name="connsiteX169" fmla="*/ 6892152 w 7918980"/>
              <a:gd name="connsiteY169" fmla="*/ 6817746 h 6858000"/>
              <a:gd name="connsiteX170" fmla="*/ 6895302 w 7918980"/>
              <a:gd name="connsiteY170" fmla="*/ 6843646 h 6858000"/>
              <a:gd name="connsiteX171" fmla="*/ 6914368 w 7918980"/>
              <a:gd name="connsiteY171" fmla="*/ 6857998 h 6858000"/>
              <a:gd name="connsiteX172" fmla="*/ 7549620 w 7918980"/>
              <a:gd name="connsiteY172" fmla="*/ 6857998 h 6858000"/>
              <a:gd name="connsiteX173" fmla="*/ 7918980 w 7918980"/>
              <a:gd name="connsiteY173" fmla="*/ 6857998 h 6858000"/>
              <a:gd name="connsiteX174" fmla="*/ 7918980 w 7918980"/>
              <a:gd name="connsiteY174" fmla="*/ 6858000 h 6858000"/>
              <a:gd name="connsiteX175" fmla="*/ 7549620 w 7918980"/>
              <a:gd name="connsiteY175" fmla="*/ 6858000 h 6858000"/>
              <a:gd name="connsiteX176" fmla="*/ 6658851 w 7918980"/>
              <a:gd name="connsiteY176" fmla="*/ 6858000 h 6858000"/>
              <a:gd name="connsiteX177" fmla="*/ 2092387 w 7918980"/>
              <a:gd name="connsiteY177" fmla="*/ 6858000 h 6858000"/>
              <a:gd name="connsiteX178" fmla="*/ 1822980 w 7918980"/>
              <a:gd name="connsiteY178" fmla="*/ 6858000 h 6858000"/>
              <a:gd name="connsiteX179" fmla="*/ 727500 w 7918980"/>
              <a:gd name="connsiteY179" fmla="*/ 6858000 h 6858000"/>
              <a:gd name="connsiteX180" fmla="*/ 504457 w 7918980"/>
              <a:gd name="connsiteY180" fmla="*/ 6858000 h 6858000"/>
              <a:gd name="connsiteX181" fmla="*/ 0 w 7918980"/>
              <a:gd name="connsiteY181" fmla="*/ 6858000 h 6858000"/>
              <a:gd name="connsiteX182" fmla="*/ 0 w 7918980"/>
              <a:gd name="connsiteY182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6985020 w 7918980"/>
              <a:gd name="connsiteY67" fmla="*/ 1967551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7918980" h="6858000">
                <a:moveTo>
                  <a:pt x="0" y="0"/>
                </a:moveTo>
                <a:lnTo>
                  <a:pt x="504457" y="0"/>
                </a:lnTo>
                <a:lnTo>
                  <a:pt x="727500" y="0"/>
                </a:lnTo>
                <a:lnTo>
                  <a:pt x="1822980" y="0"/>
                </a:lnTo>
                <a:lnTo>
                  <a:pt x="2092387" y="0"/>
                </a:lnTo>
                <a:lnTo>
                  <a:pt x="7076514" y="0"/>
                </a:lnTo>
                <a:lnTo>
                  <a:pt x="7264525" y="0"/>
                </a:lnTo>
                <a:lnTo>
                  <a:pt x="7390497" y="0"/>
                </a:lnTo>
                <a:lnTo>
                  <a:pt x="7389918" y="1705"/>
                </a:lnTo>
                <a:cubicBezTo>
                  <a:pt x="7386106" y="8440"/>
                  <a:pt x="7381092" y="13784"/>
                  <a:pt x="7374574" y="17287"/>
                </a:cubicBezTo>
                <a:cubicBezTo>
                  <a:pt x="7385344" y="82036"/>
                  <a:pt x="7333329" y="69804"/>
                  <a:pt x="7368621" y="130336"/>
                </a:cubicBezTo>
                <a:cubicBezTo>
                  <a:pt x="7349933" y="117589"/>
                  <a:pt x="7359958" y="162458"/>
                  <a:pt x="7361269" y="187093"/>
                </a:cubicBezTo>
                <a:cubicBezTo>
                  <a:pt x="7359185" y="226511"/>
                  <a:pt x="7368702" y="205530"/>
                  <a:pt x="7368770" y="265704"/>
                </a:cubicBezTo>
                <a:cubicBezTo>
                  <a:pt x="7365276" y="317533"/>
                  <a:pt x="7366793" y="325288"/>
                  <a:pt x="7365293" y="354566"/>
                </a:cubicBezTo>
                <a:lnTo>
                  <a:pt x="7347106" y="472000"/>
                </a:lnTo>
                <a:lnTo>
                  <a:pt x="7345150" y="473782"/>
                </a:lnTo>
                <a:cubicBezTo>
                  <a:pt x="7340827" y="482008"/>
                  <a:pt x="7341662" y="487340"/>
                  <a:pt x="7344778" y="491380"/>
                </a:cubicBezTo>
                <a:lnTo>
                  <a:pt x="7359399" y="531675"/>
                </a:lnTo>
                <a:lnTo>
                  <a:pt x="7356415" y="536015"/>
                </a:lnTo>
                <a:lnTo>
                  <a:pt x="7361068" y="572092"/>
                </a:lnTo>
                <a:lnTo>
                  <a:pt x="7359041" y="572511"/>
                </a:lnTo>
                <a:cubicBezTo>
                  <a:pt x="7354591" y="574271"/>
                  <a:pt x="7351509" y="577121"/>
                  <a:pt x="7351198" y="582332"/>
                </a:cubicBezTo>
                <a:cubicBezTo>
                  <a:pt x="7320982" y="573171"/>
                  <a:pt x="7339242" y="585107"/>
                  <a:pt x="7340991" y="601285"/>
                </a:cubicBezTo>
                <a:cubicBezTo>
                  <a:pt x="7331818" y="617831"/>
                  <a:pt x="7303664" y="666964"/>
                  <a:pt x="7296154" y="681608"/>
                </a:cubicBezTo>
                <a:cubicBezTo>
                  <a:pt x="7296082" y="684122"/>
                  <a:pt x="7296013" y="686637"/>
                  <a:pt x="7295943" y="689151"/>
                </a:cubicBezTo>
                <a:lnTo>
                  <a:pt x="7295465" y="689289"/>
                </a:lnTo>
                <a:cubicBezTo>
                  <a:pt x="7294414" y="690905"/>
                  <a:pt x="7293966" y="693376"/>
                  <a:pt x="7294306" y="697222"/>
                </a:cubicBezTo>
                <a:cubicBezTo>
                  <a:pt x="7294586" y="703992"/>
                  <a:pt x="7294864" y="710761"/>
                  <a:pt x="7295144" y="717531"/>
                </a:cubicBezTo>
                <a:lnTo>
                  <a:pt x="7291871" y="722494"/>
                </a:lnTo>
                <a:lnTo>
                  <a:pt x="7286061" y="724368"/>
                </a:lnTo>
                <a:lnTo>
                  <a:pt x="7269961" y="752692"/>
                </a:lnTo>
                <a:cubicBezTo>
                  <a:pt x="7277671" y="764380"/>
                  <a:pt x="7245699" y="808083"/>
                  <a:pt x="7240170" y="816346"/>
                </a:cubicBezTo>
                <a:lnTo>
                  <a:pt x="7211938" y="889417"/>
                </a:lnTo>
                <a:cubicBezTo>
                  <a:pt x="7143471" y="969963"/>
                  <a:pt x="7144887" y="1005331"/>
                  <a:pt x="7130024" y="1063288"/>
                </a:cubicBezTo>
                <a:cubicBezTo>
                  <a:pt x="7136312" y="1111028"/>
                  <a:pt x="7140076" y="1110140"/>
                  <a:pt x="7126817" y="1157176"/>
                </a:cubicBezTo>
                <a:cubicBezTo>
                  <a:pt x="7124083" y="1192124"/>
                  <a:pt x="7124864" y="1197232"/>
                  <a:pt x="7109474" y="1210776"/>
                </a:cubicBezTo>
                <a:lnTo>
                  <a:pt x="7105443" y="1301993"/>
                </a:lnTo>
                <a:lnTo>
                  <a:pt x="7075215" y="1360879"/>
                </a:lnTo>
                <a:lnTo>
                  <a:pt x="7067477" y="1404045"/>
                </a:lnTo>
                <a:lnTo>
                  <a:pt x="7046803" y="1429568"/>
                </a:lnTo>
                <a:lnTo>
                  <a:pt x="7047831" y="1430305"/>
                </a:lnTo>
                <a:cubicBezTo>
                  <a:pt x="7049677" y="1432466"/>
                  <a:pt x="7037718" y="1459891"/>
                  <a:pt x="7035374" y="1463304"/>
                </a:cubicBezTo>
                <a:cubicBezTo>
                  <a:pt x="7032892" y="1477394"/>
                  <a:pt x="7036007" y="1501295"/>
                  <a:pt x="7032938" y="1514846"/>
                </a:cubicBezTo>
                <a:lnTo>
                  <a:pt x="7029397" y="1519731"/>
                </a:lnTo>
                <a:lnTo>
                  <a:pt x="7029620" y="1519929"/>
                </a:lnTo>
                <a:cubicBezTo>
                  <a:pt x="7029470" y="1521210"/>
                  <a:pt x="7032690" y="1543635"/>
                  <a:pt x="7030612" y="1546022"/>
                </a:cubicBezTo>
                <a:lnTo>
                  <a:pt x="7035010" y="1578752"/>
                </a:lnTo>
                <a:cubicBezTo>
                  <a:pt x="7029127" y="1605585"/>
                  <a:pt x="7049361" y="1622803"/>
                  <a:pt x="7026513" y="1647555"/>
                </a:cubicBezTo>
                <a:cubicBezTo>
                  <a:pt x="7021108" y="1672675"/>
                  <a:pt x="7026193" y="1694404"/>
                  <a:pt x="7013857" y="1715685"/>
                </a:cubicBezTo>
                <a:cubicBezTo>
                  <a:pt x="7019795" y="1724301"/>
                  <a:pt x="7021078" y="1732435"/>
                  <a:pt x="7007215" y="1740358"/>
                </a:cubicBezTo>
                <a:cubicBezTo>
                  <a:pt x="7005605" y="1763793"/>
                  <a:pt x="7021348" y="1769422"/>
                  <a:pt x="7004455" y="1784314"/>
                </a:cubicBezTo>
                <a:cubicBezTo>
                  <a:pt x="7028967" y="1797417"/>
                  <a:pt x="7018226" y="1798221"/>
                  <a:pt x="7008825" y="1804434"/>
                </a:cubicBezTo>
                <a:lnTo>
                  <a:pt x="7008048" y="1805316"/>
                </a:lnTo>
                <a:lnTo>
                  <a:pt x="7011573" y="1807109"/>
                </a:lnTo>
                <a:lnTo>
                  <a:pt x="7008900" y="1821003"/>
                </a:lnTo>
                <a:lnTo>
                  <a:pt x="7006523" y="1824832"/>
                </a:lnTo>
                <a:cubicBezTo>
                  <a:pt x="7005264" y="1827468"/>
                  <a:pt x="7004917" y="1829219"/>
                  <a:pt x="7005215" y="1830429"/>
                </a:cubicBezTo>
                <a:lnTo>
                  <a:pt x="7005505" y="1830569"/>
                </a:lnTo>
                <a:lnTo>
                  <a:pt x="7003643" y="1835810"/>
                </a:lnTo>
                <a:cubicBezTo>
                  <a:pt x="6999759" y="1844665"/>
                  <a:pt x="6995277" y="1853278"/>
                  <a:pt x="6990432" y="1861483"/>
                </a:cubicBezTo>
                <a:cubicBezTo>
                  <a:pt x="7002807" y="1866643"/>
                  <a:pt x="6989768" y="1884999"/>
                  <a:pt x="6997246" y="1892417"/>
                </a:cubicBezTo>
                <a:lnTo>
                  <a:pt x="7012242" y="1895114"/>
                </a:lnTo>
                <a:lnTo>
                  <a:pt x="7010080" y="1899379"/>
                </a:lnTo>
                <a:lnTo>
                  <a:pt x="7003451" y="1907867"/>
                </a:lnTo>
                <a:cubicBezTo>
                  <a:pt x="7002589" y="1909162"/>
                  <a:pt x="7002627" y="1909994"/>
                  <a:pt x="7004341" y="1910265"/>
                </a:cubicBezTo>
                <a:cubicBezTo>
                  <a:pt x="7003975" y="1914884"/>
                  <a:pt x="7000873" y="1930292"/>
                  <a:pt x="7001248" y="1935584"/>
                </a:cubicBezTo>
                <a:lnTo>
                  <a:pt x="7006599" y="1942021"/>
                </a:lnTo>
                <a:lnTo>
                  <a:pt x="6985020" y="1967551"/>
                </a:lnTo>
                <a:lnTo>
                  <a:pt x="6949577" y="2024270"/>
                </a:lnTo>
                <a:lnTo>
                  <a:pt x="6942508" y="2107942"/>
                </a:lnTo>
                <a:cubicBezTo>
                  <a:pt x="6912270" y="2138038"/>
                  <a:pt x="6933395" y="2159228"/>
                  <a:pt x="6933336" y="2193455"/>
                </a:cubicBezTo>
                <a:cubicBezTo>
                  <a:pt x="6924282" y="2220953"/>
                  <a:pt x="6933361" y="2224200"/>
                  <a:pt x="6927972" y="2260088"/>
                </a:cubicBezTo>
                <a:cubicBezTo>
                  <a:pt x="6923728" y="2275916"/>
                  <a:pt x="6917037" y="2285645"/>
                  <a:pt x="6909058" y="2296008"/>
                </a:cubicBezTo>
                <a:lnTo>
                  <a:pt x="6901810" y="2305564"/>
                </a:lnTo>
                <a:lnTo>
                  <a:pt x="6904482" y="2320214"/>
                </a:lnTo>
                <a:cubicBezTo>
                  <a:pt x="6902155" y="2355906"/>
                  <a:pt x="6895137" y="2394678"/>
                  <a:pt x="6891885" y="2417011"/>
                </a:cubicBezTo>
                <a:cubicBezTo>
                  <a:pt x="6880976" y="2426377"/>
                  <a:pt x="6897848" y="2456509"/>
                  <a:pt x="6884970" y="2454207"/>
                </a:cubicBezTo>
                <a:cubicBezTo>
                  <a:pt x="6890753" y="2464947"/>
                  <a:pt x="6887930" y="2476105"/>
                  <a:pt x="6882954" y="2487203"/>
                </a:cubicBezTo>
                <a:lnTo>
                  <a:pt x="6871484" y="2512282"/>
                </a:lnTo>
                <a:lnTo>
                  <a:pt x="6872496" y="2514318"/>
                </a:lnTo>
                <a:lnTo>
                  <a:pt x="6898111" y="2574334"/>
                </a:lnTo>
                <a:lnTo>
                  <a:pt x="6897017" y="2579877"/>
                </a:lnTo>
                <a:cubicBezTo>
                  <a:pt x="6896861" y="2585644"/>
                  <a:pt x="6897245" y="2603388"/>
                  <a:pt x="6897171" y="2608928"/>
                </a:cubicBezTo>
                <a:cubicBezTo>
                  <a:pt x="6896975" y="2610322"/>
                  <a:pt x="6896780" y="2611717"/>
                  <a:pt x="6896584" y="2613111"/>
                </a:cubicBezTo>
                <a:lnTo>
                  <a:pt x="6888164" y="2621996"/>
                </a:lnTo>
                <a:lnTo>
                  <a:pt x="6890652" y="2634265"/>
                </a:lnTo>
                <a:lnTo>
                  <a:pt x="6882034" y="2647237"/>
                </a:lnTo>
                <a:cubicBezTo>
                  <a:pt x="6884287" y="2648158"/>
                  <a:pt x="6886365" y="2649356"/>
                  <a:pt x="6888195" y="2650786"/>
                </a:cubicBezTo>
                <a:lnTo>
                  <a:pt x="6894052" y="2661993"/>
                </a:lnTo>
                <a:lnTo>
                  <a:pt x="6885953" y="2670949"/>
                </a:lnTo>
                <a:cubicBezTo>
                  <a:pt x="6898507" y="2672007"/>
                  <a:pt x="6883930" y="2681695"/>
                  <a:pt x="6880156" y="2690255"/>
                </a:cubicBezTo>
                <a:lnTo>
                  <a:pt x="6881009" y="2695683"/>
                </a:lnTo>
                <a:lnTo>
                  <a:pt x="6870001" y="2713964"/>
                </a:lnTo>
                <a:lnTo>
                  <a:pt x="6864441" y="2730175"/>
                </a:lnTo>
                <a:lnTo>
                  <a:pt x="6875107" y="2763497"/>
                </a:lnTo>
                <a:lnTo>
                  <a:pt x="6837349" y="3051539"/>
                </a:lnTo>
                <a:lnTo>
                  <a:pt x="6835698" y="3060333"/>
                </a:lnTo>
                <a:lnTo>
                  <a:pt x="6837785" y="3065434"/>
                </a:lnTo>
                <a:lnTo>
                  <a:pt x="6834476" y="3066836"/>
                </a:lnTo>
                <a:lnTo>
                  <a:pt x="6831096" y="3084834"/>
                </a:lnTo>
                <a:cubicBezTo>
                  <a:pt x="6831166" y="3088976"/>
                  <a:pt x="6831235" y="3093117"/>
                  <a:pt x="6831305" y="3097259"/>
                </a:cubicBezTo>
                <a:lnTo>
                  <a:pt x="6828050" y="3101053"/>
                </a:lnTo>
                <a:lnTo>
                  <a:pt x="6827093" y="3106151"/>
                </a:lnTo>
                <a:lnTo>
                  <a:pt x="6833251" y="3116747"/>
                </a:lnTo>
                <a:cubicBezTo>
                  <a:pt x="6834765" y="3127646"/>
                  <a:pt x="6821739" y="3134084"/>
                  <a:pt x="6825921" y="3151828"/>
                </a:cubicBezTo>
                <a:cubicBezTo>
                  <a:pt x="6833244" y="3163902"/>
                  <a:pt x="6834336" y="3171780"/>
                  <a:pt x="6825863" y="3180546"/>
                </a:cubicBezTo>
                <a:cubicBezTo>
                  <a:pt x="6861566" y="3236545"/>
                  <a:pt x="6826703" y="3210316"/>
                  <a:pt x="6839691" y="3258677"/>
                </a:cubicBezTo>
                <a:lnTo>
                  <a:pt x="6840898" y="3262610"/>
                </a:lnTo>
                <a:lnTo>
                  <a:pt x="6834652" y="3277179"/>
                </a:lnTo>
                <a:lnTo>
                  <a:pt x="6832324" y="3278130"/>
                </a:lnTo>
                <a:lnTo>
                  <a:pt x="6849750" y="3325671"/>
                </a:lnTo>
                <a:lnTo>
                  <a:pt x="6847551" y="3332072"/>
                </a:lnTo>
                <a:lnTo>
                  <a:pt x="6864685" y="3362948"/>
                </a:lnTo>
                <a:lnTo>
                  <a:pt x="6870457" y="3378959"/>
                </a:lnTo>
                <a:lnTo>
                  <a:pt x="6883738" y="3407057"/>
                </a:lnTo>
                <a:lnTo>
                  <a:pt x="6881948" y="3409825"/>
                </a:lnTo>
                <a:lnTo>
                  <a:pt x="6885647" y="3415218"/>
                </a:lnTo>
                <a:lnTo>
                  <a:pt x="6883908" y="3419880"/>
                </a:lnTo>
                <a:lnTo>
                  <a:pt x="6885903" y="3424545"/>
                </a:lnTo>
                <a:cubicBezTo>
                  <a:pt x="6886517" y="3433967"/>
                  <a:pt x="6886474" y="3466028"/>
                  <a:pt x="6887603" y="3476412"/>
                </a:cubicBezTo>
                <a:lnTo>
                  <a:pt x="6892664" y="3486850"/>
                </a:lnTo>
                <a:lnTo>
                  <a:pt x="6886319" y="3496391"/>
                </a:lnTo>
                <a:lnTo>
                  <a:pt x="6893119" y="3531201"/>
                </a:lnTo>
                <a:lnTo>
                  <a:pt x="6902876" y="3542019"/>
                </a:lnTo>
                <a:lnTo>
                  <a:pt x="6910520" y="3552249"/>
                </a:lnTo>
                <a:cubicBezTo>
                  <a:pt x="6910641" y="3552725"/>
                  <a:pt x="6910761" y="3553202"/>
                  <a:pt x="6910882" y="3553678"/>
                </a:cubicBezTo>
                <a:lnTo>
                  <a:pt x="6914489" y="3568021"/>
                </a:lnTo>
                <a:lnTo>
                  <a:pt x="6914914" y="3569719"/>
                </a:lnTo>
                <a:lnTo>
                  <a:pt x="6912342" y="3586412"/>
                </a:lnTo>
                <a:lnTo>
                  <a:pt x="6915338" y="3597336"/>
                </a:lnTo>
                <a:lnTo>
                  <a:pt x="6907234" y="3606007"/>
                </a:lnTo>
                <a:cubicBezTo>
                  <a:pt x="6907242" y="3617747"/>
                  <a:pt x="6907253" y="3629488"/>
                  <a:pt x="6907261" y="3641228"/>
                </a:cubicBezTo>
                <a:lnTo>
                  <a:pt x="6914828" y="3653088"/>
                </a:lnTo>
                <a:lnTo>
                  <a:pt x="6920416" y="3664114"/>
                </a:lnTo>
                <a:cubicBezTo>
                  <a:pt x="6920443" y="3664599"/>
                  <a:pt x="6920471" y="3665084"/>
                  <a:pt x="6920498" y="3665569"/>
                </a:cubicBezTo>
                <a:cubicBezTo>
                  <a:pt x="6920895" y="3672776"/>
                  <a:pt x="6919946" y="3688591"/>
                  <a:pt x="6922809" y="3707357"/>
                </a:cubicBezTo>
                <a:cubicBezTo>
                  <a:pt x="6923485" y="3724716"/>
                  <a:pt x="6941058" y="3760234"/>
                  <a:pt x="6937676" y="3778166"/>
                </a:cubicBezTo>
                <a:cubicBezTo>
                  <a:pt x="6964607" y="3845122"/>
                  <a:pt x="6948407" y="3821305"/>
                  <a:pt x="6958359" y="3878222"/>
                </a:cubicBezTo>
                <a:cubicBezTo>
                  <a:pt x="6984499" y="3905047"/>
                  <a:pt x="6948397" y="4015047"/>
                  <a:pt x="6953118" y="4048117"/>
                </a:cubicBezTo>
                <a:cubicBezTo>
                  <a:pt x="6904784" y="4192084"/>
                  <a:pt x="6919242" y="4158987"/>
                  <a:pt x="6913020" y="4219510"/>
                </a:cubicBezTo>
                <a:cubicBezTo>
                  <a:pt x="6927533" y="4280033"/>
                  <a:pt x="6888360" y="4345686"/>
                  <a:pt x="6915792" y="4411258"/>
                </a:cubicBezTo>
                <a:cubicBezTo>
                  <a:pt x="6913610" y="4437329"/>
                  <a:pt x="6906858" y="4473140"/>
                  <a:pt x="6907579" y="4488531"/>
                </a:cubicBezTo>
                <a:cubicBezTo>
                  <a:pt x="6907403" y="4505410"/>
                  <a:pt x="6907228" y="4522289"/>
                  <a:pt x="6907052" y="4539168"/>
                </a:cubicBezTo>
                <a:cubicBezTo>
                  <a:pt x="6895094" y="4567830"/>
                  <a:pt x="6887285" y="4588197"/>
                  <a:pt x="6891916" y="4625153"/>
                </a:cubicBezTo>
                <a:cubicBezTo>
                  <a:pt x="6900413" y="4662889"/>
                  <a:pt x="6888879" y="4679357"/>
                  <a:pt x="6882094" y="4733115"/>
                </a:cubicBezTo>
                <a:cubicBezTo>
                  <a:pt x="6891667" y="4752352"/>
                  <a:pt x="6878350" y="4832308"/>
                  <a:pt x="6860189" y="4844323"/>
                </a:cubicBezTo>
                <a:cubicBezTo>
                  <a:pt x="6856424" y="4857054"/>
                  <a:pt x="6863174" y="4871554"/>
                  <a:pt x="6843618" y="4877992"/>
                </a:cubicBezTo>
                <a:cubicBezTo>
                  <a:pt x="6820131" y="4888353"/>
                  <a:pt x="6857398" y="4931200"/>
                  <a:pt x="6829393" y="4925805"/>
                </a:cubicBezTo>
                <a:cubicBezTo>
                  <a:pt x="6854944" y="4956261"/>
                  <a:pt x="6805820" y="4982633"/>
                  <a:pt x="6794017" y="5009272"/>
                </a:cubicBezTo>
                <a:cubicBezTo>
                  <a:pt x="6796239" y="5034036"/>
                  <a:pt x="6791355" y="5053859"/>
                  <a:pt x="6786085" y="5111369"/>
                </a:cubicBezTo>
                <a:cubicBezTo>
                  <a:pt x="6796204" y="5141336"/>
                  <a:pt x="6760393" y="5161742"/>
                  <a:pt x="6799321" y="5210876"/>
                </a:cubicBezTo>
                <a:cubicBezTo>
                  <a:pt x="6795435" y="5212581"/>
                  <a:pt x="6800034" y="5227501"/>
                  <a:pt x="6803597" y="5269726"/>
                </a:cubicBezTo>
                <a:cubicBezTo>
                  <a:pt x="6807162" y="5311951"/>
                  <a:pt x="6813370" y="5400671"/>
                  <a:pt x="6820713" y="5464225"/>
                </a:cubicBezTo>
                <a:cubicBezTo>
                  <a:pt x="6824745" y="5536542"/>
                  <a:pt x="6813205" y="5517959"/>
                  <a:pt x="6824380" y="5594585"/>
                </a:cubicBezTo>
                <a:cubicBezTo>
                  <a:pt x="6822888" y="5619318"/>
                  <a:pt x="6797022" y="5647975"/>
                  <a:pt x="6806680" y="5667896"/>
                </a:cubicBezTo>
                <a:cubicBezTo>
                  <a:pt x="6799814" y="5696311"/>
                  <a:pt x="6798559" y="5738356"/>
                  <a:pt x="6791486" y="5769225"/>
                </a:cubicBezTo>
                <a:cubicBezTo>
                  <a:pt x="6791906" y="5787258"/>
                  <a:pt x="6792324" y="5805291"/>
                  <a:pt x="6792745" y="5823324"/>
                </a:cubicBezTo>
                <a:cubicBezTo>
                  <a:pt x="6789102" y="5853058"/>
                  <a:pt x="6788588" y="5838948"/>
                  <a:pt x="6789109" y="5862699"/>
                </a:cubicBezTo>
                <a:lnTo>
                  <a:pt x="6793675" y="5906467"/>
                </a:lnTo>
                <a:lnTo>
                  <a:pt x="6814548" y="5939847"/>
                </a:lnTo>
                <a:cubicBezTo>
                  <a:pt x="6821828" y="5955713"/>
                  <a:pt x="6797711" y="5940131"/>
                  <a:pt x="6809795" y="5973994"/>
                </a:cubicBezTo>
                <a:cubicBezTo>
                  <a:pt x="6784167" y="5997051"/>
                  <a:pt x="6806424" y="6032039"/>
                  <a:pt x="6810756" y="6089693"/>
                </a:cubicBezTo>
                <a:lnTo>
                  <a:pt x="6814601" y="6224938"/>
                </a:lnTo>
                <a:cubicBezTo>
                  <a:pt x="6811422" y="6270972"/>
                  <a:pt x="6831942" y="6317522"/>
                  <a:pt x="6840137" y="6370251"/>
                </a:cubicBezTo>
                <a:cubicBezTo>
                  <a:pt x="6848333" y="6422980"/>
                  <a:pt x="6862918" y="6490855"/>
                  <a:pt x="6863777" y="6541313"/>
                </a:cubicBezTo>
                <a:cubicBezTo>
                  <a:pt x="6862878" y="6576319"/>
                  <a:pt x="6854892" y="6591883"/>
                  <a:pt x="6868355" y="6640957"/>
                </a:cubicBezTo>
                <a:cubicBezTo>
                  <a:pt x="6880485" y="6669536"/>
                  <a:pt x="6875256" y="6675394"/>
                  <a:pt x="6881422" y="6705297"/>
                </a:cubicBezTo>
                <a:cubicBezTo>
                  <a:pt x="6880347" y="6727133"/>
                  <a:pt x="6890881" y="6732087"/>
                  <a:pt x="6894105" y="6759582"/>
                </a:cubicBezTo>
                <a:cubicBezTo>
                  <a:pt x="6878594" y="6796071"/>
                  <a:pt x="6874636" y="6769544"/>
                  <a:pt x="6892152" y="6817746"/>
                </a:cubicBezTo>
                <a:cubicBezTo>
                  <a:pt x="6883936" y="6828354"/>
                  <a:pt x="6887505" y="6836369"/>
                  <a:pt x="6895302" y="6843646"/>
                </a:cubicBezTo>
                <a:lnTo>
                  <a:pt x="6914368" y="6857998"/>
                </a:lnTo>
                <a:lnTo>
                  <a:pt x="7549620" y="6857998"/>
                </a:lnTo>
                <a:lnTo>
                  <a:pt x="7918980" y="6857998"/>
                </a:lnTo>
                <a:lnTo>
                  <a:pt x="7918980" y="6858000"/>
                </a:lnTo>
                <a:lnTo>
                  <a:pt x="7549620" y="6858000"/>
                </a:lnTo>
                <a:lnTo>
                  <a:pt x="6658851" y="6858000"/>
                </a:lnTo>
                <a:lnTo>
                  <a:pt x="2092387" y="6858000"/>
                </a:lnTo>
                <a:lnTo>
                  <a:pt x="1822980" y="6858000"/>
                </a:lnTo>
                <a:lnTo>
                  <a:pt x="727500" y="6858000"/>
                </a:lnTo>
                <a:lnTo>
                  <a:pt x="5044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F1A8ED-0486-F0B0-1D02-3774DC81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09600"/>
            <a:ext cx="5243295" cy="1330840"/>
          </a:xfrm>
        </p:spPr>
        <p:txBody>
          <a:bodyPr>
            <a:normAutofit/>
          </a:bodyPr>
          <a:lstStyle/>
          <a:p>
            <a:r>
              <a:rPr lang="it-IT" b="1" dirty="0"/>
              <a:t>Possibili Evoluzioni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E2280A-7B4E-BAD8-2A3C-24AED22C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2194102"/>
            <a:ext cx="5243295" cy="3908585"/>
          </a:xfrm>
        </p:spPr>
        <p:txBody>
          <a:bodyPr>
            <a:normAutofit/>
          </a:bodyPr>
          <a:lstStyle/>
          <a:p>
            <a:r>
              <a:rPr lang="it-IT" sz="2000" b="1"/>
              <a:t>Sviluppi futuri possibili:</a:t>
            </a:r>
            <a:endParaRPr lang="it-IT" sz="2000"/>
          </a:p>
          <a:p>
            <a:r>
              <a:rPr lang="it-IT" sz="2000"/>
              <a:t>Integrazione Amazon Comprehend per spiegare “perché” i video sono suggeriti</a:t>
            </a:r>
          </a:p>
          <a:p>
            <a:r>
              <a:rPr lang="it-IT" sz="2000"/>
              <a:t>Salvataggio storico suggerimenti in MongoDB</a:t>
            </a:r>
          </a:p>
          <a:p>
            <a:r>
              <a:rPr lang="it-IT" sz="2000"/>
              <a:t>Personalizzazione basata su utente (es. storia visioni)</a:t>
            </a:r>
          </a:p>
          <a:p>
            <a:r>
              <a:rPr lang="it-IT" sz="2000"/>
              <a:t>Filtraggio per tempo, tema, sentiment, linguaggio</a:t>
            </a:r>
          </a:p>
          <a:p>
            <a:endParaRPr lang="it-IT" sz="20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482162E-DFE8-A129-1872-892EA53D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792" y="770925"/>
            <a:ext cx="3548526" cy="5316146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5B1C0F75-E7F7-4B02-A77F-5EABD7CBD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4090" y="6128733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1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4C6DE1-BE72-34A9-CDE8-C86EC40A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Codice API Gateway + MongoDB Integration</a:t>
            </a:r>
            <a:b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ADC443-08FD-4E1D-97AE-C796820C5EF7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L’API Gateway invia il parametro id, la funzione Lambda interroga MongoDB e restituisce un JSON con tutti i video suggeriti.</a:t>
            </a:r>
          </a:p>
        </p:txBody>
      </p:sp>
      <p:pic>
        <p:nvPicPr>
          <p:cNvPr id="5" name="Segnaposto contenuto 4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AD1E230F-17F3-7731-FFFA-18B86B3E9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2769396"/>
            <a:ext cx="10917936" cy="30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09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211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Tema di Office</vt:lpstr>
      <vt:lpstr>Presentazione standard di PowerPoint</vt:lpstr>
      <vt:lpstr>Lambda Function 1: Get_Watch_Next_by_Idx </vt:lpstr>
      <vt:lpstr>Esperienza Utente </vt:lpstr>
      <vt:lpstr>Criticità Tecniche </vt:lpstr>
      <vt:lpstr>Possibili Evoluzioni </vt:lpstr>
      <vt:lpstr>Codice API Gateway + MongoDB Integration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PEZZOTTA</dc:creator>
  <cp:lastModifiedBy>FRANCESCO PEZZOTTA</cp:lastModifiedBy>
  <cp:revision>1</cp:revision>
  <dcterms:created xsi:type="dcterms:W3CDTF">2025-05-29T14:32:09Z</dcterms:created>
  <dcterms:modified xsi:type="dcterms:W3CDTF">2025-05-29T15:57:33Z</dcterms:modified>
</cp:coreProperties>
</file>