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5"/>
  </p:notesMasterIdLst>
  <p:handoutMasterIdLst>
    <p:handoutMasterId r:id="rId6"/>
  </p:handoutMasterIdLst>
  <p:sldIdLst>
    <p:sldId id="256" r:id="rId2"/>
    <p:sldId id="262" r:id="rId3"/>
    <p:sldId id="258" r:id="rId4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09565C-C87B-405E-B146-960A1F923821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20431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8EC9CE-CB5F-477F-92D5-2ADBD44C3C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FDB686-73C3-4775-B55F-1A32438773B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1CDFB-02AD-4842-B0DD-8CFD4D1BACF8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531E4-E51B-44D6-8157-ADF2D9156C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08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396E8-C3A4-4C19-B7C6-30B1341F6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C975A-A571-4916-A640-8A893892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8A015-B7E5-486B-9991-0E24C27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8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alisto/workshop-postgis-vec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</a:t>
            </a:r>
            <a:r>
              <a:rPr lang="en-US" dirty="0" smtClean="0"/>
              <a:t>Vector</a:t>
            </a:r>
            <a:endParaRPr lang="nl-NL" dirty="0"/>
          </a:p>
        </p:txBody>
      </p:sp>
      <p:sp>
        <p:nvSpPr>
          <p:cNvPr id="3" name="Subtitle 7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Calisto &amp; Andre Mano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6886" y="676307"/>
            <a:ext cx="1948544" cy="22272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Resultado de imagem para post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0" y="836604"/>
            <a:ext cx="3439127" cy="20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latin typeface="Arial" pitchFamily="34"/>
                <a:cs typeface="Arial" pitchFamily="34"/>
              </a:rPr>
              <a:t>Initial remarks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459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8022" y="1876897"/>
            <a:ext cx="8152014" cy="1262063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latin typeface="Arial" pitchFamily="34"/>
                <a:cs typeface="Arial" pitchFamily="34"/>
              </a:rPr>
              <a:t>The workshop is available at</a:t>
            </a:r>
            <a:endParaRPr lang="en-US" dirty="0">
              <a:latin typeface="Arial" pitchFamily="34"/>
              <a:cs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42415" y="3677831"/>
            <a:ext cx="9517434" cy="7334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/>
                <a:cs typeface="Arial" pitchFamily="34"/>
                <a:hlinkClick r:id="rId3"/>
              </a:rPr>
              <a:t>https://</a:t>
            </a:r>
            <a:r>
              <a:rPr lang="en-US" sz="3200" dirty="0" smtClean="0">
                <a:latin typeface="Arial" pitchFamily="34"/>
                <a:cs typeface="Arial" pitchFamily="34"/>
                <a:hlinkClick r:id="rId3"/>
              </a:rPr>
              <a:t>github.com/lcalisto/workshop-postgis-vector</a:t>
            </a:r>
            <a:endParaRPr lang="en-US" sz="3200" dirty="0" smtClean="0">
              <a:latin typeface="Arial" pitchFamily="34"/>
              <a:cs typeface="Arial" pitchFamily="34"/>
            </a:endParaRPr>
          </a:p>
          <a:p>
            <a:pPr marL="0" indent="0">
              <a:buNone/>
            </a:pPr>
            <a:endParaRPr lang="en-US" sz="32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1081</TotalTime>
  <Words>20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FreeSans</vt:lpstr>
      <vt:lpstr>Liberation Sans</vt:lpstr>
      <vt:lpstr>Liberation Serif</vt:lpstr>
      <vt:lpstr>Noto Sans CJK SC Regular</vt:lpstr>
      <vt:lpstr>Retrospect</vt:lpstr>
      <vt:lpstr>PostGIS Vector</vt:lpstr>
      <vt:lpstr>PowerPoint Presentation</vt:lpstr>
      <vt:lpstr>The workshop is available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Calisto, L (ITC)</dc:creator>
  <cp:lastModifiedBy>Calisto, L (ITC)</cp:lastModifiedBy>
  <cp:revision>36</cp:revision>
  <dcterms:created xsi:type="dcterms:W3CDTF">2017-10-09T12:14:25Z</dcterms:created>
  <dcterms:modified xsi:type="dcterms:W3CDTF">2017-11-07T12:18:31Z</dcterms:modified>
</cp:coreProperties>
</file>