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fr-FR" sz="1400" spc="-1" strike="noStrike">
                <a:latin typeface="Times New Roman"/>
              </a:rPr>
              <a:t>&lt;date/heure&gt;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fr-FR" sz="1400" spc="-1" strike="noStrike">
                <a:latin typeface="Times New Roman"/>
              </a:rPr>
              <a:t>&lt;pied de page&gt;</a:t>
            </a:r>
            <a:endParaRPr b="0" lang="fr-FR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4A918B9-5DAE-4FC2-A416-C4150729277E}" type="slidenum">
              <a:rPr b="0" lang="fr-FR" sz="1400" spc="-1" strike="noStrike">
                <a:latin typeface="Times New Roman"/>
              </a:rPr>
              <a:t>&lt;numéro&gt;</a:t>
            </a:fld>
            <a:endParaRPr b="0" lang="fr-F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2023-04-14T16:30:15Z</dcterms:modified>
  <cp:revision>1</cp:revision>
  <dc:subject/>
  <dc:title/>
</cp:coreProperties>
</file>