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D95AE9-EA0D-43EA-B8B2-4021E333E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2F4DAD-BDE2-4A53-B9A6-F982C49C2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63DD7E-C728-444D-A7AD-24261C87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A6F3-DFE5-4EB4-8299-1347F1650C83}" type="datetimeFigureOut">
              <a:rPr lang="fr-FR" smtClean="0"/>
              <a:t>09/05/2019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1792EA-1BD1-487D-B73B-44F1B71C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8CACF3-77A3-4176-AFA8-054881C4B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1482-87A6-4C9E-BB3D-D7EC1282C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28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ED4EB8-4A2A-4B7C-AFD1-9699DCA52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61D810-9855-4F5B-9192-5D717EFB3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DDB514-9FA9-43CB-B9AB-4B656BBF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A6F3-DFE5-4EB4-8299-1347F1650C83}" type="datetimeFigureOut">
              <a:rPr lang="fr-FR" smtClean="0"/>
              <a:t>09/05/2019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07515F-8033-4133-BAB0-4C531DD8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C29380-65E3-4800-BA98-5DBD6CC2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1482-87A6-4C9E-BB3D-D7EC1282C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00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743238C-5D17-417C-BBDB-50DFC89E2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A8E845-28F4-4F30-BE96-162419BD4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ABB570-AE7E-4AF1-A7B2-27C806F4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A6F3-DFE5-4EB4-8299-1347F1650C83}" type="datetimeFigureOut">
              <a:rPr lang="fr-FR" smtClean="0"/>
              <a:t>09/05/2019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7F15A1-79F1-462B-983C-BA56A705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6A111A-81FE-4FDD-93B8-F2681E1C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1482-87A6-4C9E-BB3D-D7EC1282C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14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1888CB-EB1D-4357-B60E-1415354F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28D49B-BAC3-4F7E-B202-AFF3F91A8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8AF800-B0B7-487C-9AF8-DE7909045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A6F3-DFE5-4EB4-8299-1347F1650C83}" type="datetimeFigureOut">
              <a:rPr lang="fr-FR" smtClean="0"/>
              <a:t>09/05/2019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5F1ACE-1DCB-463A-BAAC-691C60B1B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C30F3E-6228-4603-B7E3-BE0AF716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1482-87A6-4C9E-BB3D-D7EC1282C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59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C7B1C-153C-4B51-809F-79DBFF69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A3CCDB-4F31-4A23-BD1C-A6981657E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1D679F-5D09-4FE2-ABCB-B7E5C5B0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A6F3-DFE5-4EB4-8299-1347F1650C83}" type="datetimeFigureOut">
              <a:rPr lang="fr-FR" smtClean="0"/>
              <a:t>09/05/2019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8B1514-9F4E-4956-AF0F-41EFD83F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0D0AA8-F455-4A5A-9088-11D42C0A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1482-87A6-4C9E-BB3D-D7EC1282C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25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C4DE4-5E93-46F1-8EAF-80341A7B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ACC599-28C1-4B82-93DF-26328097C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D379AD-9C09-4E52-AA8A-CE6CFBA2D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A63F33-7FF8-46A4-886D-94883FE28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A6F3-DFE5-4EB4-8299-1347F1650C83}" type="datetimeFigureOut">
              <a:rPr lang="fr-FR" smtClean="0"/>
              <a:t>09/05/2019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E6FE91-534E-4C24-B59B-F3D1F1AC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F64094-AC6D-4043-AAB9-892006B1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1482-87A6-4C9E-BB3D-D7EC1282C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27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984A03-E625-43C1-B894-3D6D6ED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8C5AE1-822A-41D8-9579-E50149F35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024560-ECE9-49D2-8CCA-0147C0F2C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E288999-633A-495E-8E9A-175377534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0D00F8-C6E8-422A-AE56-2E1394392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BB2EC4E-E79F-488E-AC4B-9BDAA545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A6F3-DFE5-4EB4-8299-1347F1650C83}" type="datetimeFigureOut">
              <a:rPr lang="fr-FR" smtClean="0"/>
              <a:t>09/05/2019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7F8440A-0C3F-4E8A-A5FF-B219ADD97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202DDE-AD89-466E-8BBF-6916B4D03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1482-87A6-4C9E-BB3D-D7EC1282C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78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0A8137-6FB0-4483-8ED2-0A0326CB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DA5E830-5E5D-47BA-A42B-7E888C24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A6F3-DFE5-4EB4-8299-1347F1650C83}" type="datetimeFigureOut">
              <a:rPr lang="fr-FR" smtClean="0"/>
              <a:t>09/05/2019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922AF70-756F-4983-86D9-87195E7A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C3C97D-81F1-4B8E-9F6F-9B6664E6D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1482-87A6-4C9E-BB3D-D7EC1282C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91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1E94CF-8082-45BF-B4ED-97F79D8E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A6F3-DFE5-4EB4-8299-1347F1650C83}" type="datetimeFigureOut">
              <a:rPr lang="fr-FR" smtClean="0"/>
              <a:t>09/05/2019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1CCC70-6441-44CD-865F-FFF55990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F37290-8EC7-46F9-A692-08FB0251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1482-87A6-4C9E-BB3D-D7EC1282C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593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09D8F-F9C4-4030-9D55-7463E0B34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EF47D6-42A7-465D-9497-34EF75EA0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86B349-33A1-4274-A4A9-BFE55E884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504398-CF9A-4700-A61E-C67844E2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A6F3-DFE5-4EB4-8299-1347F1650C83}" type="datetimeFigureOut">
              <a:rPr lang="fr-FR" smtClean="0"/>
              <a:t>09/05/2019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D0F423-084B-45CE-B8CD-D94CC2BD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8B09D9-ED20-43A8-872A-E2996D97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1482-87A6-4C9E-BB3D-D7EC1282C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49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862C1-AFC5-4028-AF58-7C9AF8E4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E07B1A5-DCD3-4074-BE4A-FFCC49DB7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620585-00AA-456F-B29F-6E34C1077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EA75E5-A4F1-4D37-97C2-0E130550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A6F3-DFE5-4EB4-8299-1347F1650C83}" type="datetimeFigureOut">
              <a:rPr lang="fr-FR" smtClean="0"/>
              <a:t>09/05/2019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915DFB-F8D4-49F7-B06D-385530AB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D89E05-D32F-40F8-BD78-951F1629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1482-87A6-4C9E-BB3D-D7EC1282C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59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D221600-1C09-460E-A9A2-2DCD53495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C8E4F7-F389-4A85-899C-4822FD949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EF8F5B-89CA-407E-93E0-6652BC455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CA6F3-DFE5-4EB4-8299-1347F1650C83}" type="datetimeFigureOut">
              <a:rPr lang="fr-FR" smtClean="0"/>
              <a:t>09/05/2019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CD4516-89AD-4C29-A280-1D3419A1D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071FD4-E342-450F-9EB6-994C3763A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F1482-87A6-4C9E-BB3D-D7EC1282C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82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6144A0-B2FF-47D7-829D-F886C10C73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Hello World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826E66-89D3-414F-9372-A740793AF9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074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Hello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Alvergnat Remi</dc:creator>
  <cp:lastModifiedBy>Alvergnat Remi</cp:lastModifiedBy>
  <cp:revision>1</cp:revision>
  <dcterms:created xsi:type="dcterms:W3CDTF">2019-05-09T09:00:27Z</dcterms:created>
  <dcterms:modified xsi:type="dcterms:W3CDTF">2019-05-09T09:00:33Z</dcterms:modified>
</cp:coreProperties>
</file>