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notesView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1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57200"/>
            <a:ext cx="5486400" cy="7998070"/>
          </a:xfrm>
        </p:spPr>
        <p:txBody>
          <a:bodyPr/>
          <a:p>
            <a:pPr lvl="0">
              <a:defRPr/>
            </a:pPr>
            <a:r>
              <a:rPr lang="ko-KR" altLang="en-US" sz="1800"/>
              <a:t>파일 입출력</a:t>
            </a:r>
            <a:endParaRPr lang="ko-KR" altLang="en-US" sz="1800"/>
          </a:p>
          <a:p>
            <a:pPr lvl="0">
              <a:defRPr/>
            </a:pPr>
            <a:endParaRPr lang="ko-KR" altLang="en-US" sz="1800"/>
          </a:p>
          <a:p>
            <a:pPr lvl="0">
              <a:defRPr/>
            </a:pPr>
            <a:r>
              <a:rPr lang="ko-KR" altLang="en-US" sz="1800"/>
              <a:t>원본 이미지 로드 및 저장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이미지는 .raw 파일 형식으로 처리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이미지 메모리 관리</a:t>
            </a:r>
            <a:endParaRPr lang="ko-KR" altLang="en-US" sz="1800"/>
          </a:p>
          <a:p>
            <a:pPr lvl="0">
              <a:defRPr/>
            </a:pPr>
            <a:endParaRPr lang="ko-KR" altLang="en-US" sz="1800"/>
          </a:p>
          <a:p>
            <a:pPr lvl="0">
              <a:defRPr/>
            </a:pPr>
            <a:r>
              <a:rPr lang="ko-KR" altLang="en-US" sz="1800"/>
              <a:t>원본 이미지 및 처리된 이미지의 메모리 할당 및 해제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이미지 처리 기능</a:t>
            </a:r>
            <a:endParaRPr lang="ko-KR" altLang="en-US" sz="1800"/>
          </a:p>
          <a:p>
            <a:pPr lvl="0">
              <a:defRPr/>
            </a:pPr>
            <a:endParaRPr lang="ko-KR" altLang="en-US" sz="1800"/>
          </a:p>
          <a:p>
            <a:pPr lvl="0">
              <a:defRPr/>
            </a:pPr>
            <a:r>
              <a:rPr lang="ko-KR" altLang="en-US" sz="1800"/>
              <a:t>동일 이미지 복사 (equalImage)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밝기 조절 (addImage)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반전 (reverseImage)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축소 및 확대 (zoomOut, zoomIn, zoomIn2)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회전 (rotate, rotate2)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히스토그램 스트레칭 및 평활화 (histoStretch, histoEqual)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이미지 이동 (translateImage)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좌우 및 상하 대칭 (flipHorizontal, flipVertical)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회전 및 확대 (rotateAndScale)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엠보싱 (emboss)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블러 처리, 샤프닝, 다양한 엣지 검출 (blurr, sharp, edge1, edge2, edge3, roberts, sobel, Prewitt, Laplacian)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GUI</a:t>
            </a:r>
            <a:endParaRPr lang="ko-KR" altLang="en-US" sz="1800"/>
          </a:p>
          <a:p>
            <a:pPr lvl="0">
              <a:defRPr/>
            </a:pPr>
            <a:endParaRPr lang="ko-KR" altLang="en-US" sz="1800"/>
          </a:p>
          <a:p>
            <a:pPr lvl="0">
              <a:defRPr/>
            </a:pPr>
            <a:r>
              <a:rPr lang="ko-KR" altLang="en-US" sz="1800"/>
              <a:t>이미지 처리를 위한 콘솔 메뉴 제공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결과 이미지를 윈도우즈 API를 사용하여 화면에 표시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사용자는 콘솔 메뉴를 통해 다양한 이미지 처리 기능을 선택하고 결과를 확인할 수 있습니다.</a:t>
            </a:r>
            <a:endParaRPr lang="ko-KR" altLang="en-US" sz="18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17207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969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2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2024-07-24T07:39:11.154</dcterms:created>
  <dc:creator>gksrl</dc:creator>
  <cp:lastModifiedBy>gksrl</cp:lastModifiedBy>
  <dcterms:modified xsi:type="dcterms:W3CDTF">2024-07-24T07:44:45.563</dcterms:modified>
  <cp:revision>2</cp:revision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