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8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652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48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278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17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499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1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45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427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2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0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7/14/2024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14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VBA Macro Documentation and Transformation Platform</a:t>
            </a:r>
          </a:p>
        </p:txBody>
      </p:sp>
      <p:sp>
        <p:nvSpPr>
          <p:cNvPr id="3" name="Subtitle 2"/>
          <p:cNvSpPr>
            <a:spLocks noGrp="1"/>
          </p:cNvSpPr>
          <p:nvPr>
            <p:ph type="subTitle" idx="1"/>
          </p:nvPr>
        </p:nvSpPr>
        <p:spPr/>
        <p:txBody>
          <a:bodyPr/>
          <a:lstStyle/>
          <a:p>
            <a:r>
              <a:t>Automating VBA macro extraction, documentation, and transformation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2079171"/>
            <a:ext cx="8229600" cy="3995057"/>
          </a:xfrm>
        </p:spPr>
        <p:txBody>
          <a:bodyPr>
            <a:normAutofit/>
          </a:bodyPr>
          <a:lstStyle/>
          <a:p>
            <a:r>
              <a:rPr sz="1600" dirty="0"/>
              <a:t>The VBA Macro Documentation and Transformation Platform offers a comprehensive solution for managing VBA macros within Excel files. Its modular architecture, efficient analysis algorithms, and user-friendly interface make it a valuable tool for automating the documentation and transformation of VBA code. By leveraging Python and its powerful libraries, the platform ensures flexibility and ease of use, catering to the needs of various users and workflows.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1600" dirty="0"/>
              <a:t>The VBA Macro Documentation and Transformation Platform is designed to automate the extraction, documentation, and transformation of VBA macros within Excel files. The platform leverages Python for its scripting capabilities and integrates various libraries to handle Excel file operations, document generation, and code transformation efficiently.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Platform Architecture - Overview</a:t>
            </a:r>
          </a:p>
        </p:txBody>
      </p:sp>
      <p:sp>
        <p:nvSpPr>
          <p:cNvPr id="3" name="Content Placeholder 2"/>
          <p:cNvSpPr>
            <a:spLocks noGrp="1"/>
          </p:cNvSpPr>
          <p:nvPr>
            <p:ph idx="1"/>
          </p:nvPr>
        </p:nvSpPr>
        <p:spPr/>
        <p:txBody>
          <a:bodyPr>
            <a:normAutofit/>
          </a:bodyPr>
          <a:lstStyle/>
          <a:p>
            <a:r>
              <a:rPr sz="1600" dirty="0"/>
              <a:t>The platform is built on a modular architecture to ensure scalability and maintainability. Each module performs a specific function, such as extracting VBA code, generating documentation, transforming code, and saving the modified files. The use of Python ensures that the platform is flexible and can be easily integrated into various workflows.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Platform Architecture - Components</a:t>
            </a:r>
          </a:p>
        </p:txBody>
      </p:sp>
      <p:sp>
        <p:nvSpPr>
          <p:cNvPr id="3" name="Content Placeholder 2"/>
          <p:cNvSpPr>
            <a:spLocks noGrp="1"/>
          </p:cNvSpPr>
          <p:nvPr>
            <p:ph idx="1"/>
          </p:nvPr>
        </p:nvSpPr>
        <p:spPr/>
        <p:txBody>
          <a:bodyPr>
            <a:normAutofit/>
          </a:bodyPr>
          <a:lstStyle/>
          <a:p>
            <a:r>
              <a:rPr sz="1600" dirty="0"/>
              <a:t>1. VBA Code Extractor: Extracts VBA macros from Excel files.</a:t>
            </a:r>
          </a:p>
          <a:p>
            <a:r>
              <a:rPr sz="1600" dirty="0"/>
              <a:t>2. Documentation Generator: Generates detailed documentation from the extracted VBA code.</a:t>
            </a:r>
          </a:p>
          <a:p>
            <a:r>
              <a:rPr sz="1600" dirty="0"/>
              <a:t>3. Code Transformer: Applies specified transformations to the VBA code.</a:t>
            </a:r>
          </a:p>
          <a:p>
            <a:r>
              <a:rPr sz="1600" dirty="0"/>
              <a:t>4. File Handler: Reads from and writes to Excel files, ensuring that the VBA macros are correctly handled.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Algorithms - VBA Code Extraction</a:t>
            </a:r>
          </a:p>
        </p:txBody>
      </p:sp>
      <p:sp>
        <p:nvSpPr>
          <p:cNvPr id="3" name="Content Placeholder 2"/>
          <p:cNvSpPr>
            <a:spLocks noGrp="1"/>
          </p:cNvSpPr>
          <p:nvPr>
            <p:ph idx="1"/>
          </p:nvPr>
        </p:nvSpPr>
        <p:spPr/>
        <p:txBody>
          <a:bodyPr>
            <a:normAutofit/>
          </a:bodyPr>
          <a:lstStyle/>
          <a:p>
            <a:r>
              <a:rPr sz="1600" dirty="0"/>
              <a:t>The code extraction algorithm uses the </a:t>
            </a:r>
            <a:r>
              <a:rPr sz="1600" dirty="0" err="1"/>
              <a:t>openpyxl</a:t>
            </a:r>
            <a:r>
              <a:rPr sz="1600" dirty="0"/>
              <a:t> library to read Excel files with VBA macros. The algorithm identifies sheets containing VBA code and extracts this code for further processing.</a:t>
            </a:r>
          </a:p>
          <a:p>
            <a:endParaRPr sz="1600" dirty="0"/>
          </a:p>
          <a:p>
            <a:r>
              <a:rPr sz="1600" dirty="0"/>
              <a:t>Algorithm Steps:</a:t>
            </a:r>
          </a:p>
          <a:p>
            <a:r>
              <a:rPr sz="1600" dirty="0"/>
              <a:t>1. Open the Excel file using </a:t>
            </a:r>
            <a:r>
              <a:rPr sz="1600" dirty="0" err="1"/>
              <a:t>openpyxl</a:t>
            </a:r>
            <a:r>
              <a:rPr sz="1600" dirty="0"/>
              <a:t>.</a:t>
            </a:r>
          </a:p>
          <a:p>
            <a:r>
              <a:rPr sz="1600" dirty="0"/>
              <a:t>2. Iterate through each sheet in the workbook.</a:t>
            </a:r>
          </a:p>
          <a:p>
            <a:r>
              <a:rPr sz="1600" dirty="0"/>
              <a:t>3. Check for the presence of VBA code in each sheet.</a:t>
            </a:r>
          </a:p>
          <a:p>
            <a:r>
              <a:rPr sz="1600" dirty="0"/>
              <a:t>4. Extract and store the VBA code for further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Algorithms - Documentation Generation</a:t>
            </a:r>
          </a:p>
        </p:txBody>
      </p:sp>
      <p:sp>
        <p:nvSpPr>
          <p:cNvPr id="3" name="Content Placeholder 2"/>
          <p:cNvSpPr>
            <a:spLocks noGrp="1"/>
          </p:cNvSpPr>
          <p:nvPr>
            <p:ph idx="1"/>
          </p:nvPr>
        </p:nvSpPr>
        <p:spPr/>
        <p:txBody>
          <a:bodyPr>
            <a:normAutofit/>
          </a:bodyPr>
          <a:lstStyle/>
          <a:p>
            <a:r>
              <a:rPr sz="1600" dirty="0"/>
              <a:t>The documentation generation algorithm uses the python-docx library to create a Word document that includes the extracted VBA code. Each sheet with VBA code is documented separately, with appropriate headings and formatting.</a:t>
            </a:r>
          </a:p>
          <a:p>
            <a:endParaRPr sz="1600" dirty="0"/>
          </a:p>
          <a:p>
            <a:r>
              <a:rPr sz="1600" dirty="0"/>
              <a:t>Algorithm Steps:</a:t>
            </a:r>
          </a:p>
          <a:p>
            <a:r>
              <a:rPr sz="1600" dirty="0"/>
              <a:t>1. Create a new Word document using python-docx.</a:t>
            </a:r>
          </a:p>
          <a:p>
            <a:r>
              <a:rPr sz="1600" dirty="0"/>
              <a:t>2. Add a main heading for the document.</a:t>
            </a:r>
          </a:p>
          <a:p>
            <a:r>
              <a:rPr sz="1600" dirty="0"/>
              <a:t>3. For each sheet with VBA code:</a:t>
            </a:r>
          </a:p>
          <a:p>
            <a:r>
              <a:rPr sz="1600" dirty="0"/>
              <a:t>    - Add a subheading for the sheet.</a:t>
            </a:r>
          </a:p>
          <a:p>
            <a:r>
              <a:rPr sz="1600" dirty="0"/>
              <a:t>    - Add the VBA code as a paragraph.</a:t>
            </a:r>
          </a:p>
          <a:p>
            <a:r>
              <a:rPr sz="1600" dirty="0"/>
              <a:t>4. Save the Word document.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Algorithms - Code Transformation</a:t>
            </a:r>
          </a:p>
        </p:txBody>
      </p:sp>
      <p:sp>
        <p:nvSpPr>
          <p:cNvPr id="3" name="Content Placeholder 2"/>
          <p:cNvSpPr>
            <a:spLocks noGrp="1"/>
          </p:cNvSpPr>
          <p:nvPr>
            <p:ph idx="1"/>
          </p:nvPr>
        </p:nvSpPr>
        <p:spPr/>
        <p:txBody>
          <a:bodyPr>
            <a:normAutofit/>
          </a:bodyPr>
          <a:lstStyle/>
          <a:p>
            <a:r>
              <a:rPr sz="1600" dirty="0"/>
              <a:t>The code transformation algorithm processes the extracted VBA code and applies specified modifications. In this example, a comment is added to each macro.</a:t>
            </a:r>
          </a:p>
          <a:p>
            <a:endParaRPr sz="1600" dirty="0"/>
          </a:p>
          <a:p>
            <a:r>
              <a:rPr sz="1600" dirty="0"/>
              <a:t>Algorithm Steps:</a:t>
            </a:r>
          </a:p>
          <a:p>
            <a:r>
              <a:rPr sz="1600" dirty="0"/>
              <a:t>1. Split the VBA code into lines.</a:t>
            </a:r>
          </a:p>
          <a:p>
            <a:r>
              <a:rPr sz="1600" dirty="0"/>
              <a:t>2. Iterate through each line:</a:t>
            </a:r>
          </a:p>
          <a:p>
            <a:r>
              <a:rPr sz="1600" dirty="0"/>
              <a:t>    - If the line contains the start of a macro (Sub keyword), add a comment above it.</a:t>
            </a:r>
          </a:p>
          <a:p>
            <a:r>
              <a:rPr sz="1600" dirty="0"/>
              <a:t>    - Append the line (and any added comments) to a list.</a:t>
            </a:r>
          </a:p>
          <a:p>
            <a:r>
              <a:rPr sz="1600" dirty="0"/>
              <a:t>3. Join the modified lines back into a single string.</a:t>
            </a:r>
          </a:p>
          <a:p>
            <a:r>
              <a:rPr sz="1600" dirty="0"/>
              <a:t>4. Store the transformed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Interface Design - Overview</a:t>
            </a:r>
          </a:p>
        </p:txBody>
      </p:sp>
      <p:sp>
        <p:nvSpPr>
          <p:cNvPr id="3" name="Content Placeholder 2"/>
          <p:cNvSpPr>
            <a:spLocks noGrp="1"/>
          </p:cNvSpPr>
          <p:nvPr>
            <p:ph idx="1"/>
          </p:nvPr>
        </p:nvSpPr>
        <p:spPr/>
        <p:txBody>
          <a:bodyPr>
            <a:normAutofit/>
          </a:bodyPr>
          <a:lstStyle/>
          <a:p>
            <a:r>
              <a:rPr sz="1600" dirty="0"/>
              <a:t>The user interface for the VBA Macro Documentation and Transformation Platform is designed to be user-friendly and intuitive. It provides users with easy access to the main functionalities of the platform, including uploading Excel files, viewing extracted VBA code, generating documentation, and applying transformations.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2"/>
            <a:ext cx="7290054" cy="1499616"/>
          </a:xfrm>
        </p:spPr>
        <p:txBody>
          <a:bodyPr/>
          <a:lstStyle/>
          <a:p>
            <a:r>
              <a:rPr dirty="0"/>
              <a:t>User Interface Design - Features</a:t>
            </a:r>
          </a:p>
        </p:txBody>
      </p:sp>
      <p:sp>
        <p:nvSpPr>
          <p:cNvPr id="3" name="Content Placeholder 2"/>
          <p:cNvSpPr>
            <a:spLocks noGrp="1"/>
          </p:cNvSpPr>
          <p:nvPr>
            <p:ph idx="1"/>
          </p:nvPr>
        </p:nvSpPr>
        <p:spPr>
          <a:xfrm>
            <a:off x="457200" y="1763487"/>
            <a:ext cx="8229600" cy="4343400"/>
          </a:xfrm>
        </p:spPr>
        <p:txBody>
          <a:bodyPr>
            <a:noAutofit/>
          </a:bodyPr>
          <a:lstStyle/>
          <a:p>
            <a:r>
              <a:rPr sz="1600" dirty="0"/>
              <a:t>1. File Upload: Allows users to upload Excel files containing VBA macros.</a:t>
            </a:r>
          </a:p>
          <a:p>
            <a:r>
              <a:rPr sz="1600" dirty="0"/>
              <a:t>2. Code Viewer: Displays the extracted VBA code for review.</a:t>
            </a:r>
          </a:p>
          <a:p>
            <a:r>
              <a:rPr sz="1600" dirty="0"/>
              <a:t>3. Documentation Generator: Provides an option to generate a Word document of the VBA code.</a:t>
            </a:r>
          </a:p>
          <a:p>
            <a:r>
              <a:rPr sz="1600" dirty="0"/>
              <a:t>4. Transformation Options: Allows users to specify and apply transformations to the VBA code.</a:t>
            </a:r>
          </a:p>
          <a:p>
            <a:r>
              <a:rPr sz="1600" dirty="0"/>
              <a:t>5. Download Transformed File: Enables users to download the transformed Excel file.</a:t>
            </a:r>
          </a:p>
          <a:p>
            <a:pPr marL="0" indent="0">
              <a:buNone/>
            </a:pPr>
            <a:r>
              <a:rPr sz="1600" dirty="0"/>
              <a:t>User Interface Layout:</a:t>
            </a:r>
          </a:p>
          <a:p>
            <a:r>
              <a:rPr sz="1600" dirty="0"/>
              <a:t>- Header: Contains the platform title and navigation links.</a:t>
            </a:r>
          </a:p>
          <a:p>
            <a:pPr>
              <a:lnSpc>
                <a:spcPct val="100000"/>
              </a:lnSpc>
            </a:pPr>
            <a:r>
              <a:rPr sz="1600" dirty="0"/>
              <a:t>- File Upload Section: Includes a file upload button and displays the name of the uploaded file.</a:t>
            </a:r>
          </a:p>
          <a:p>
            <a:r>
              <a:rPr sz="1600" dirty="0"/>
              <a:t>- Code Viewer Section: Shows the extracted VBA code in a readable format.</a:t>
            </a:r>
          </a:p>
          <a:p>
            <a:r>
              <a:rPr sz="1600" dirty="0"/>
              <a:t>- Documentation Section: Includes a button to generate and download the documentation.</a:t>
            </a:r>
          </a:p>
          <a:p>
            <a:r>
              <a:rPr sz="1600" dirty="0"/>
              <a:t>- Transformation Section: Provides input fields for specifying transformations and a button to apply them.</a:t>
            </a:r>
          </a:p>
          <a:p>
            <a:r>
              <a:rPr sz="1600" dirty="0"/>
              <a:t>- Download Section: Allows users to download the transformed Excel file.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TotalTime>
  <Words>786</Words>
  <Application>Microsoft Office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VBA Macro Documentation and Transformation Platform</vt:lpstr>
      <vt:lpstr>Introduction</vt:lpstr>
      <vt:lpstr>Platform Architecture - Overview</vt:lpstr>
      <vt:lpstr>Platform Architecture - Components</vt:lpstr>
      <vt:lpstr>Analysis Algorithms - VBA Code Extraction</vt:lpstr>
      <vt:lpstr>Analysis Algorithms - Documentation Generation</vt:lpstr>
      <vt:lpstr>Analysis Algorithms - Code Transformation</vt:lpstr>
      <vt:lpstr>User Interface Design - Overview</vt:lpstr>
      <vt:lpstr>User Interface Design - Features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Madheshwaran S</dc:creator>
  <cp:keywords/>
  <dc:description>generated using python-pptx</dc:description>
  <cp:lastModifiedBy>Madheshwaran S</cp:lastModifiedBy>
  <cp:revision>2</cp:revision>
  <dcterms:created xsi:type="dcterms:W3CDTF">2013-01-27T09:14:16Z</dcterms:created>
  <dcterms:modified xsi:type="dcterms:W3CDTF">2024-07-14T03:54:32Z</dcterms:modified>
  <cp:category/>
</cp:coreProperties>
</file>