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67" r:id="rId4"/>
    <p:sldId id="268" r:id="rId5"/>
  </p:sldIdLst>
  <p:sldSz cx="6858000" cy="10287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4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83545"/>
            <a:ext cx="5829300" cy="35814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403057"/>
            <a:ext cx="5143500" cy="248364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0139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035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47688"/>
            <a:ext cx="1478756"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47688"/>
            <a:ext cx="4350544"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482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98425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64609"/>
            <a:ext cx="5915025" cy="4279106"/>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884197"/>
            <a:ext cx="5915025" cy="2250281"/>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1242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5211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7690"/>
            <a:ext cx="5915025"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521745"/>
            <a:ext cx="2901255"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757613"/>
            <a:ext cx="2901255"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521745"/>
            <a:ext cx="2915543"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757613"/>
            <a:ext cx="2915543"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005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294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237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81140"/>
            <a:ext cx="3471863" cy="7310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81140"/>
            <a:ext cx="3471863" cy="73104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6399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47690"/>
            <a:ext cx="5915025"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738438"/>
            <a:ext cx="5915025"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534527"/>
            <a:ext cx="1543050" cy="547688"/>
          </a:xfrm>
          <a:prstGeom prst="rect">
            <a:avLst/>
          </a:prstGeom>
        </p:spPr>
        <p:txBody>
          <a:bodyPr vert="horz" lIns="91440" tIns="45720" rIns="91440" bIns="45720" rtlCol="0" anchor="ctr"/>
          <a:lstStyle>
            <a:lvl1pPr algn="l">
              <a:defRPr sz="900">
                <a:solidFill>
                  <a:schemeClr val="tx1">
                    <a:tint val="75000"/>
                  </a:schemeClr>
                </a:solidFill>
              </a:defRPr>
            </a:lvl1pPr>
          </a:lstStyle>
          <a:p>
            <a:fld id="{BF1F22D6-1FD5-4F0B-A69E-C6566BAAF5BA}" type="datetimeFigureOut">
              <a:rPr lang="en-IN" smtClean="0"/>
              <a:t>23-03-2022</a:t>
            </a:fld>
            <a:endParaRPr lang="en-IN"/>
          </a:p>
        </p:txBody>
      </p:sp>
      <p:sp>
        <p:nvSpPr>
          <p:cNvPr id="5" name="Footer Placeholder 4"/>
          <p:cNvSpPr>
            <a:spLocks noGrp="1"/>
          </p:cNvSpPr>
          <p:nvPr>
            <p:ph type="ftr" sz="quarter" idx="3"/>
          </p:nvPr>
        </p:nvSpPr>
        <p:spPr>
          <a:xfrm>
            <a:off x="2271713" y="9534527"/>
            <a:ext cx="2314575" cy="54768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534527"/>
            <a:ext cx="1543050" cy="547688"/>
          </a:xfrm>
          <a:prstGeom prst="rect">
            <a:avLst/>
          </a:prstGeom>
        </p:spPr>
        <p:txBody>
          <a:bodyPr vert="horz" lIns="91440" tIns="45720" rIns="91440" bIns="45720" rtlCol="0" anchor="ctr"/>
          <a:lstStyle>
            <a:lvl1pPr algn="r">
              <a:defRPr sz="900">
                <a:solidFill>
                  <a:schemeClr val="tx1">
                    <a:tint val="75000"/>
                  </a:schemeClr>
                </a:solidFill>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19627340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 देव </a:t>
            </a:r>
            <a:r>
              <a:rPr lang="kn-IN" sz="3200" dirty="0" smtClean="0"/>
              <a:t>ಹೇ ಅಗ್ನಿ ದೇವನೇ</a:t>
            </a:r>
            <a:r>
              <a:rPr lang="en-IN" sz="3200" dirty="0" smtClean="0"/>
              <a:t>,</a:t>
            </a:r>
            <a:r>
              <a:rPr lang="sa-IN" sz="3200" dirty="0" smtClean="0"/>
              <a:t> </a:t>
            </a:r>
            <a:r>
              <a:rPr lang="sa-IN" sz="3200" dirty="0" smtClean="0">
                <a:solidFill>
                  <a:srgbClr val="FF0000"/>
                </a:solidFill>
              </a:rPr>
              <a:t>विश्वानि वयुनानि</a:t>
            </a:r>
            <a:r>
              <a:rPr lang="kn-IN" sz="3200" dirty="0" smtClean="0"/>
              <a:t> ಎಲ್ಲಾ ಮಾರ್ಗಗಳನ್ನು</a:t>
            </a:r>
            <a:r>
              <a:rPr lang="sa-IN" sz="3200" dirty="0" smtClean="0"/>
              <a:t> </a:t>
            </a:r>
            <a:r>
              <a:rPr lang="sa-IN" sz="3200" dirty="0" smtClean="0">
                <a:solidFill>
                  <a:srgbClr val="FF0000"/>
                </a:solidFill>
              </a:rPr>
              <a:t>विद्वान् </a:t>
            </a:r>
            <a:r>
              <a:rPr lang="kn-IN" sz="3200" dirty="0" smtClean="0">
                <a:solidFill>
                  <a:srgbClr val="FF0000"/>
                </a:solidFill>
              </a:rPr>
              <a:t>             </a:t>
            </a:r>
            <a:r>
              <a:rPr lang="kn-IN" sz="3200" dirty="0" smtClean="0"/>
              <a:t>(ನೀನು) ಬಲ್ಲವನಾಗಿರುವೆ</a:t>
            </a:r>
            <a:r>
              <a:rPr lang="sa-IN" sz="3200" dirty="0" smtClean="0"/>
              <a:t>। </a:t>
            </a:r>
            <a:r>
              <a:rPr lang="sa-IN" sz="3200" dirty="0" smtClean="0">
                <a:solidFill>
                  <a:srgbClr val="FF0000"/>
                </a:solidFill>
              </a:rPr>
              <a:t>राये</a:t>
            </a:r>
            <a:r>
              <a:rPr lang="kn-IN" sz="3200" dirty="0" smtClean="0"/>
              <a:t> ಸಂಪತ್ತಿನ ಪ್ರಾಪ್ತಿಗಾಗಿ</a:t>
            </a:r>
            <a:r>
              <a:rPr lang="sa-IN" sz="3200" dirty="0" smtClean="0"/>
              <a:t> </a:t>
            </a:r>
            <a:r>
              <a:rPr lang="sa-IN" sz="3200" dirty="0" smtClean="0">
                <a:solidFill>
                  <a:srgbClr val="FF0000"/>
                </a:solidFill>
              </a:rPr>
              <a:t>अस्मान्</a:t>
            </a:r>
            <a:r>
              <a:rPr lang="kn-IN" sz="3200" dirty="0" smtClean="0"/>
              <a:t> ನಮ್ಮನ್ನು</a:t>
            </a:r>
            <a:r>
              <a:rPr lang="sa-IN" sz="3200" dirty="0" smtClean="0"/>
              <a:t> </a:t>
            </a:r>
            <a:r>
              <a:rPr lang="sa-IN" sz="3200" dirty="0" smtClean="0">
                <a:solidFill>
                  <a:srgbClr val="FF0000"/>
                </a:solidFill>
              </a:rPr>
              <a:t>सुपथा</a:t>
            </a:r>
            <a:r>
              <a:rPr lang="kn-IN" sz="3200" dirty="0" smtClean="0">
                <a:solidFill>
                  <a:srgbClr val="FF0000"/>
                </a:solidFill>
              </a:rPr>
              <a:t> </a:t>
            </a:r>
            <a:r>
              <a:rPr lang="kn-IN" sz="3200" dirty="0" smtClean="0"/>
              <a:t>ಒಳ್ಳೆಯ ಧರ್ಮಮಾರ್ಗದಿಂದ</a:t>
            </a:r>
            <a:r>
              <a:rPr lang="sa-IN" sz="3200" dirty="0" smtClean="0"/>
              <a:t> </a:t>
            </a:r>
            <a:r>
              <a:rPr lang="sa-IN" sz="3200" dirty="0" smtClean="0">
                <a:solidFill>
                  <a:srgbClr val="FF0000"/>
                </a:solidFill>
              </a:rPr>
              <a:t>नय</a:t>
            </a:r>
            <a:r>
              <a:rPr lang="kn-IN" sz="3200" dirty="0" smtClean="0">
                <a:solidFill>
                  <a:srgbClr val="FF0000"/>
                </a:solidFill>
              </a:rPr>
              <a:t> </a:t>
            </a:r>
            <a:r>
              <a:rPr lang="kn-IN" sz="3200" dirty="0" smtClean="0"/>
              <a:t>ನಡೆಸು</a:t>
            </a:r>
            <a:r>
              <a:rPr lang="sa-IN" sz="3200" dirty="0" smtClean="0"/>
              <a:t> ।</a:t>
            </a:r>
            <a:r>
              <a:rPr lang="kn-IN" sz="3200" dirty="0" smtClean="0"/>
              <a:t> </a:t>
            </a:r>
            <a:r>
              <a:rPr lang="sa-IN" sz="3200" dirty="0" smtClean="0">
                <a:solidFill>
                  <a:srgbClr val="FF0000"/>
                </a:solidFill>
              </a:rPr>
              <a:t>जुहुराणं</a:t>
            </a:r>
            <a:r>
              <a:rPr lang="kn-IN" sz="3200" dirty="0" smtClean="0"/>
              <a:t> (ಕುಟಿಲವಾದ) ಅಡೆತಡೆಯಾದ</a:t>
            </a:r>
            <a:r>
              <a:rPr lang="sa-IN" sz="3200" dirty="0" smtClean="0"/>
              <a:t> </a:t>
            </a:r>
            <a:r>
              <a:rPr lang="sa-IN" sz="3200" dirty="0" smtClean="0">
                <a:solidFill>
                  <a:srgbClr val="FF0000"/>
                </a:solidFill>
              </a:rPr>
              <a:t>एनः</a:t>
            </a:r>
            <a:r>
              <a:rPr lang="kn-IN" sz="3200" dirty="0" smtClean="0"/>
              <a:t> ಪಾಪವನ್ನು</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 । </a:t>
            </a:r>
            <a:r>
              <a:rPr lang="sa-IN" sz="3200" dirty="0" smtClean="0">
                <a:solidFill>
                  <a:srgbClr val="FF0000"/>
                </a:solidFill>
              </a:rPr>
              <a:t>ते</a:t>
            </a:r>
            <a:r>
              <a:rPr lang="kn-IN" sz="3200" dirty="0" smtClean="0">
                <a:solidFill>
                  <a:srgbClr val="FF0000"/>
                </a:solidFill>
              </a:rPr>
              <a:t> </a:t>
            </a:r>
            <a:r>
              <a:rPr lang="kn-IN" sz="3200" dirty="0" smtClean="0"/>
              <a:t>ನಿನಗೆ</a:t>
            </a:r>
            <a:r>
              <a:rPr lang="sa-IN" sz="3200" dirty="0" smtClean="0"/>
              <a:t> </a:t>
            </a:r>
            <a:r>
              <a:rPr lang="sa-IN" sz="3200" dirty="0" smtClean="0">
                <a:solidFill>
                  <a:srgbClr val="FF0000"/>
                </a:solidFill>
              </a:rPr>
              <a:t>भूयिष्ठां</a:t>
            </a:r>
            <a:r>
              <a:rPr lang="kn-IN" sz="3200" dirty="0" smtClean="0">
                <a:solidFill>
                  <a:srgbClr val="FF0000"/>
                </a:solidFill>
              </a:rPr>
              <a:t> </a:t>
            </a:r>
            <a:r>
              <a:rPr lang="kn-IN" sz="3200" dirty="0" smtClean="0"/>
              <a:t>ಹೆಚ್ಚಾದ</a:t>
            </a:r>
            <a:r>
              <a:rPr lang="sa-IN" sz="3200" dirty="0" smtClean="0"/>
              <a:t> </a:t>
            </a:r>
            <a:r>
              <a:rPr lang="sa-IN" sz="3200" dirty="0" smtClean="0">
                <a:solidFill>
                  <a:srgbClr val="FF0000"/>
                </a:solidFill>
              </a:rPr>
              <a:t>नमउक्तिं </a:t>
            </a:r>
            <a:r>
              <a:rPr lang="kn-IN" sz="3200" dirty="0" smtClean="0"/>
              <a:t>ನಮಸ್ಕಾರಪೂರ್ವಕ ಸ್ತುತಿಯನ್ನು </a:t>
            </a:r>
            <a:r>
              <a:rPr lang="sa-IN" sz="3200" dirty="0" smtClean="0">
                <a:solidFill>
                  <a:srgbClr val="FF0000"/>
                </a:solidFill>
              </a:rPr>
              <a:t>विधेम</a:t>
            </a:r>
            <a:r>
              <a:rPr lang="kn-IN" sz="3200" dirty="0" smtClean="0"/>
              <a:t> ಮಾಡುವೆವು</a:t>
            </a:r>
            <a:r>
              <a:rPr lang="sa-IN" sz="3200" dirty="0" smtClean="0"/>
              <a:t> ।</a:t>
            </a:r>
            <a:r>
              <a:rPr lang="en-IN" sz="3200" dirty="0" smtClean="0"/>
              <a:t/>
            </a:r>
            <a:br>
              <a:rPr lang="en-IN" sz="3200" dirty="0" smtClean="0"/>
            </a:br>
            <a:r>
              <a:rPr lang="en-IN" sz="3200" dirty="0"/>
              <a:t>	</a:t>
            </a:r>
            <a:r>
              <a:rPr lang="en-IN" sz="3200" dirty="0" smtClean="0"/>
              <a:t>	</a:t>
            </a:r>
            <a:r>
              <a:rPr lang="sa-IN" sz="3200" dirty="0" smtClean="0"/>
              <a:t>		अग्निसूक्त 1</a:t>
            </a:r>
            <a:endParaRPr lang="en-IN" sz="3200" dirty="0"/>
          </a:p>
        </p:txBody>
      </p:sp>
    </p:spTree>
    <p:extLst>
      <p:ext uri="{BB962C8B-B14F-4D97-AF65-F5344CB8AC3E}">
        <p14:creationId xmlns:p14="http://schemas.microsoft.com/office/powerpoint/2010/main" val="32102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वः</a:t>
            </a:r>
            <a:r>
              <a:rPr lang="sa-IN" sz="3200" dirty="0" smtClean="0"/>
              <a:t> </a:t>
            </a:r>
            <a:r>
              <a:rPr lang="kn-IN" sz="3200" dirty="0" smtClean="0"/>
              <a:t>ನಿಮ್ಮ ಅಭೀಷ್ಟಸಿದ್ಧಿಗಾಗಿ</a:t>
            </a:r>
            <a:r>
              <a:rPr lang="sa-IN" sz="3200" dirty="0" smtClean="0">
                <a:solidFill>
                  <a:srgbClr val="FF0000"/>
                </a:solidFill>
              </a:rPr>
              <a:t> शुक्राय </a:t>
            </a:r>
            <a:r>
              <a:rPr lang="kn-IN" sz="3200" dirty="0" smtClean="0">
                <a:solidFill>
                  <a:srgbClr val="FF0000"/>
                </a:solidFill>
              </a:rPr>
              <a:t> </a:t>
            </a:r>
            <a:r>
              <a:rPr lang="kn-IN" sz="3200" dirty="0" smtClean="0"/>
              <a:t>ನಿರ್ಮಲವಾದ </a:t>
            </a:r>
            <a:r>
              <a:rPr lang="sa-IN" sz="3200" dirty="0" smtClean="0">
                <a:solidFill>
                  <a:srgbClr val="FF0000"/>
                </a:solidFill>
              </a:rPr>
              <a:t>भानवे</a:t>
            </a:r>
            <a:r>
              <a:rPr lang="kn-IN" sz="3200" dirty="0" smtClean="0"/>
              <a:t> ರಶ್ಮಿಯುಕ್ತವಾದ</a:t>
            </a:r>
            <a:r>
              <a:rPr lang="sa-IN" sz="3200" dirty="0" smtClean="0"/>
              <a:t> </a:t>
            </a:r>
            <a:r>
              <a:rPr lang="sa-IN" sz="3200" dirty="0" smtClean="0">
                <a:solidFill>
                  <a:srgbClr val="FF0000"/>
                </a:solidFill>
              </a:rPr>
              <a:t>च</a:t>
            </a:r>
            <a:r>
              <a:rPr lang="sa-IN" sz="3200" dirty="0" smtClean="0"/>
              <a:t> </a:t>
            </a:r>
            <a:r>
              <a:rPr lang="sa-IN" sz="3200" dirty="0" smtClean="0">
                <a:solidFill>
                  <a:srgbClr val="FF0000"/>
                </a:solidFill>
              </a:rPr>
              <a:t>अग्नये</a:t>
            </a:r>
            <a:r>
              <a:rPr lang="kn-IN" sz="3200" dirty="0" smtClean="0"/>
              <a:t> ಅಗ್ನಿಯ ಧ್ಯಾನಕ್ಕಾಗಿ</a:t>
            </a:r>
            <a:r>
              <a:rPr lang="sa-IN" sz="3200" dirty="0" smtClean="0"/>
              <a:t> </a:t>
            </a:r>
            <a:r>
              <a:rPr lang="sa-IN" sz="3200" dirty="0" smtClean="0">
                <a:solidFill>
                  <a:srgbClr val="FF0000"/>
                </a:solidFill>
              </a:rPr>
              <a:t>सुपूतं</a:t>
            </a:r>
            <a:r>
              <a:rPr lang="kn-IN" sz="3200" dirty="0" smtClean="0"/>
              <a:t> ಶುದ್ಧವಾದ</a:t>
            </a:r>
            <a:r>
              <a:rPr lang="sa-IN" sz="3200" dirty="0" smtClean="0"/>
              <a:t> </a:t>
            </a:r>
            <a:r>
              <a:rPr lang="sa-IN" sz="3200" dirty="0" smtClean="0">
                <a:solidFill>
                  <a:srgbClr val="FF0000"/>
                </a:solidFill>
              </a:rPr>
              <a:t>हव्यं मतिं</a:t>
            </a:r>
            <a:r>
              <a:rPr lang="kn-IN" sz="3200" dirty="0" smtClean="0"/>
              <a:t> ಅಗ್ನಿಧ್ಯಾನಾಸಕ್ತ ಬುದ್ದಿಯನ್ನು</a:t>
            </a:r>
            <a:r>
              <a:rPr lang="sa-IN" sz="3200" dirty="0" smtClean="0"/>
              <a:t> </a:t>
            </a:r>
            <a:r>
              <a:rPr lang="sa-IN" sz="3200" dirty="0" smtClean="0">
                <a:solidFill>
                  <a:srgbClr val="FF0000"/>
                </a:solidFill>
              </a:rPr>
              <a:t>प्रभरध्वम्</a:t>
            </a:r>
            <a:r>
              <a:rPr lang="kn-IN" sz="3200" dirty="0" smtClean="0"/>
              <a:t>  ಸಂಪಾದಿಸಿ |</a:t>
            </a:r>
            <a:r>
              <a:rPr lang="sa-IN" sz="3200" dirty="0" smtClean="0"/>
              <a:t> </a:t>
            </a:r>
            <a:r>
              <a:rPr lang="sa-IN" sz="3200" dirty="0" smtClean="0">
                <a:solidFill>
                  <a:srgbClr val="FF0000"/>
                </a:solidFill>
              </a:rPr>
              <a:t>यो </a:t>
            </a:r>
            <a:r>
              <a:rPr lang="kn-IN" sz="3200" dirty="0" smtClean="0"/>
              <a:t>ಯಾವ ಅಗ್ನಿದೇವನು </a:t>
            </a:r>
            <a:r>
              <a:rPr lang="sa-IN" sz="3200" dirty="0" smtClean="0">
                <a:solidFill>
                  <a:srgbClr val="FF0000"/>
                </a:solidFill>
              </a:rPr>
              <a:t>दैव्यानि</a:t>
            </a:r>
            <a:r>
              <a:rPr lang="kn-IN" sz="3200" dirty="0" smtClean="0">
                <a:solidFill>
                  <a:srgbClr val="FF0000"/>
                </a:solidFill>
              </a:rPr>
              <a:t> </a:t>
            </a:r>
            <a:r>
              <a:rPr lang="kn-IN" sz="3200" dirty="0" smtClean="0"/>
              <a:t>ದೈವಿಕ</a:t>
            </a:r>
            <a:r>
              <a:rPr lang="sa-IN" sz="3200" dirty="0" smtClean="0"/>
              <a:t> </a:t>
            </a:r>
            <a:r>
              <a:rPr lang="kn-IN" sz="3200" dirty="0" smtClean="0"/>
              <a:t>,</a:t>
            </a:r>
            <a:r>
              <a:rPr lang="sa-IN" sz="3200" dirty="0" smtClean="0">
                <a:solidFill>
                  <a:srgbClr val="FF0000"/>
                </a:solidFill>
              </a:rPr>
              <a:t>मानुषा</a:t>
            </a:r>
            <a:r>
              <a:rPr lang="kn-IN" sz="3200" dirty="0" smtClean="0">
                <a:solidFill>
                  <a:srgbClr val="FF0000"/>
                </a:solidFill>
              </a:rPr>
              <a:t> </a:t>
            </a:r>
            <a:r>
              <a:rPr lang="kn-IN" sz="3200" dirty="0" smtClean="0"/>
              <a:t>ಮಾನುಷಿಕ</a:t>
            </a:r>
            <a:r>
              <a:rPr lang="sa-IN" sz="3200" dirty="0" smtClean="0"/>
              <a:t> </a:t>
            </a:r>
            <a:r>
              <a:rPr lang="sa-IN" sz="3200" dirty="0" smtClean="0">
                <a:solidFill>
                  <a:srgbClr val="FF0000"/>
                </a:solidFill>
              </a:rPr>
              <a:t>जनूंषि</a:t>
            </a:r>
            <a:r>
              <a:rPr lang="kn-IN" sz="3200" dirty="0" smtClean="0"/>
              <a:t> ಜನ್ಮಗಳನ್ನು</a:t>
            </a:r>
            <a:r>
              <a:rPr lang="sa-IN" sz="3200" dirty="0" smtClean="0"/>
              <a:t> </a:t>
            </a:r>
            <a:r>
              <a:rPr lang="sa-IN" sz="3200" dirty="0" smtClean="0">
                <a:solidFill>
                  <a:srgbClr val="FF0000"/>
                </a:solidFill>
              </a:rPr>
              <a:t>विश्वानि</a:t>
            </a:r>
            <a:r>
              <a:rPr lang="kn-IN" sz="3200" dirty="0" smtClean="0">
                <a:solidFill>
                  <a:srgbClr val="FF0000"/>
                </a:solidFill>
              </a:rPr>
              <a:t> </a:t>
            </a:r>
            <a:r>
              <a:rPr lang="kn-IN" sz="3200" dirty="0" smtClean="0"/>
              <a:t>ಎಲ್ಲಾ </a:t>
            </a:r>
            <a:r>
              <a:rPr lang="sa-IN" sz="3200" dirty="0" smtClean="0"/>
              <a:t> </a:t>
            </a:r>
            <a:r>
              <a:rPr lang="sa-IN" sz="3200" dirty="0" smtClean="0">
                <a:solidFill>
                  <a:srgbClr val="FF0000"/>
                </a:solidFill>
              </a:rPr>
              <a:t>अन्तः</a:t>
            </a:r>
            <a:r>
              <a:rPr lang="kn-IN" sz="3200" dirty="0" smtClean="0"/>
              <a:t> ಒಳಗಿನ ಇತರ ಯಕ್ಷಗಂಧರ್ವಾದಿಗಳ ಜನ್ಮಗಳನ್ನು</a:t>
            </a:r>
            <a:r>
              <a:rPr lang="sa-IN" sz="3200" dirty="0" smtClean="0"/>
              <a:t>  </a:t>
            </a:r>
            <a:r>
              <a:rPr lang="sa-IN" sz="3200" dirty="0" smtClean="0">
                <a:solidFill>
                  <a:srgbClr val="FF0000"/>
                </a:solidFill>
              </a:rPr>
              <a:t>विद्मना</a:t>
            </a:r>
            <a:r>
              <a:rPr lang="kn-IN" sz="3200" dirty="0" smtClean="0">
                <a:solidFill>
                  <a:srgbClr val="FF0000"/>
                </a:solidFill>
              </a:rPr>
              <a:t> </a:t>
            </a:r>
            <a:r>
              <a:rPr lang="kn-IN" sz="3200" dirty="0" smtClean="0"/>
              <a:t>ತಿಳಿದಿರುವುದರಿಂದ </a:t>
            </a:r>
            <a:r>
              <a:rPr lang="sa-IN" sz="3200" dirty="0" smtClean="0"/>
              <a:t> </a:t>
            </a:r>
            <a:r>
              <a:rPr lang="sa-IN" sz="3200" dirty="0" smtClean="0">
                <a:solidFill>
                  <a:srgbClr val="FF0000"/>
                </a:solidFill>
              </a:rPr>
              <a:t>जिगाति </a:t>
            </a:r>
            <a:r>
              <a:rPr lang="kn-IN" sz="3200" dirty="0" smtClean="0"/>
              <a:t>(ಚರಾಚರಗಳನ್ನು) ಸೃಷ್ಟಿಸುತ್ತಾನೆ </a:t>
            </a:r>
            <a:r>
              <a:rPr lang="sa-IN" sz="3200" dirty="0" smtClean="0"/>
              <a:t>।</a:t>
            </a:r>
            <a:r>
              <a:rPr lang="en-IN" sz="3200" dirty="0" smtClean="0"/>
              <a:t/>
            </a:r>
            <a:br>
              <a:rPr lang="en-IN" sz="3200" dirty="0" smtClean="0"/>
            </a:br>
            <a:r>
              <a:rPr lang="en-IN" sz="3200" dirty="0"/>
              <a:t>	</a:t>
            </a:r>
            <a:r>
              <a:rPr lang="en-IN" sz="3200" dirty="0" smtClean="0"/>
              <a:t>	</a:t>
            </a:r>
            <a:r>
              <a:rPr lang="sa-IN" sz="3200" dirty="0" smtClean="0"/>
              <a:t>		अग्निसूक्त </a:t>
            </a:r>
            <a:r>
              <a:rPr lang="en-IN" sz="3200" dirty="0" smtClean="0"/>
              <a:t>2</a:t>
            </a:r>
            <a:endParaRPr lang="en-IN" sz="3200" dirty="0"/>
          </a:p>
        </p:txBody>
      </p:sp>
    </p:spTree>
    <p:extLst>
      <p:ext uri="{BB962C8B-B14F-4D97-AF65-F5344CB8AC3E}">
        <p14:creationId xmlns:p14="http://schemas.microsoft.com/office/powerpoint/2010/main" val="328300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a:solidFill>
                  <a:srgbClr val="FF0000"/>
                </a:solidFill>
              </a:rPr>
              <a:t>देवयन्तीः</a:t>
            </a:r>
            <a:r>
              <a:rPr lang="kn-IN" sz="3200" dirty="0">
                <a:solidFill>
                  <a:srgbClr val="FF0000"/>
                </a:solidFill>
              </a:rPr>
              <a:t> </a:t>
            </a:r>
            <a:r>
              <a:rPr lang="kn-IN" sz="3200" dirty="0"/>
              <a:t>ದೇವತೆಗಳನ್ನು ಕುರಿತು </a:t>
            </a:r>
            <a:r>
              <a:rPr lang="sa-IN" sz="3200" dirty="0" smtClean="0">
                <a:solidFill>
                  <a:srgbClr val="FF0000"/>
                </a:solidFill>
              </a:rPr>
              <a:t>द्रविणं </a:t>
            </a:r>
            <a:r>
              <a:rPr lang="sa-IN" sz="3200" dirty="0">
                <a:solidFill>
                  <a:srgbClr val="FF0000"/>
                </a:solidFill>
              </a:rPr>
              <a:t>भिक्षमाणा</a:t>
            </a:r>
            <a:r>
              <a:rPr lang="sa-IN" sz="3200" dirty="0"/>
              <a:t> </a:t>
            </a:r>
            <a:r>
              <a:rPr lang="kn-IN" sz="3200" dirty="0"/>
              <a:t>ಸಂಪತ್ತನ್ನು </a:t>
            </a:r>
            <a:r>
              <a:rPr lang="kn-IN" sz="3200" dirty="0" smtClean="0"/>
              <a:t>ಯಾಚಿಸುತ್ತಿರುವ </a:t>
            </a:r>
            <a:r>
              <a:rPr lang="sa-IN" sz="3200" dirty="0" smtClean="0">
                <a:solidFill>
                  <a:srgbClr val="FF0000"/>
                </a:solidFill>
              </a:rPr>
              <a:t>गिरो</a:t>
            </a:r>
            <a:r>
              <a:rPr lang="sa-IN" sz="3200" dirty="0" smtClean="0"/>
              <a:t> </a:t>
            </a:r>
            <a:r>
              <a:rPr lang="kn-IN" sz="3200" dirty="0" smtClean="0"/>
              <a:t>ನಮ್ಮ ಸ್ತುತಿ ರೂಪವಾದ ಮಾತುಗಳು</a:t>
            </a:r>
            <a:r>
              <a:rPr lang="sa-IN" sz="3200" dirty="0" smtClean="0"/>
              <a:t> </a:t>
            </a:r>
            <a:r>
              <a:rPr lang="sa-IN" sz="3200" dirty="0" smtClean="0">
                <a:solidFill>
                  <a:srgbClr val="FF0000"/>
                </a:solidFill>
              </a:rPr>
              <a:t>मतयः</a:t>
            </a:r>
            <a:r>
              <a:rPr lang="kn-IN" sz="3200" dirty="0" smtClean="0"/>
              <a:t> ಧ್ಯಾನಾಸಕ್ತ ಬುದ್ಧಿಗಳು</a:t>
            </a:r>
            <a:r>
              <a:rPr lang="sa-IN" sz="3200" dirty="0" smtClean="0"/>
              <a:t> </a:t>
            </a:r>
            <a:r>
              <a:rPr lang="sa-IN" sz="3200" dirty="0" smtClean="0">
                <a:solidFill>
                  <a:srgbClr val="FF0000"/>
                </a:solidFill>
              </a:rPr>
              <a:t>सुसंदृशं</a:t>
            </a:r>
            <a:r>
              <a:rPr lang="sa-IN" sz="3200" dirty="0" smtClean="0"/>
              <a:t> </a:t>
            </a:r>
            <a:r>
              <a:rPr lang="kn-IN" sz="3200" dirty="0" smtClean="0"/>
              <a:t>ನೋಡಲು ಸುಂದರ ರೂಪವುಳ್ಳ </a:t>
            </a:r>
            <a:r>
              <a:rPr lang="sa-IN" sz="3200" dirty="0" smtClean="0">
                <a:solidFill>
                  <a:srgbClr val="FF0000"/>
                </a:solidFill>
              </a:rPr>
              <a:t>सुप्रतीकं</a:t>
            </a:r>
            <a:r>
              <a:rPr lang="kn-IN" sz="3200" dirty="0" smtClean="0"/>
              <a:t> ಸುಂದರ ಅವಯವಗಳಿಂದ ಕೂಡಿದ</a:t>
            </a:r>
            <a:r>
              <a:rPr lang="sa-IN" sz="3200" dirty="0" smtClean="0"/>
              <a:t> </a:t>
            </a:r>
            <a:r>
              <a:rPr lang="sa-IN" sz="3200" dirty="0" smtClean="0">
                <a:solidFill>
                  <a:srgbClr val="FF0000"/>
                </a:solidFill>
              </a:rPr>
              <a:t>स्वंञ्चं</a:t>
            </a:r>
            <a:r>
              <a:rPr lang="kn-IN" sz="3200" dirty="0" smtClean="0"/>
              <a:t> ಸುಂದರ ಗತಿಯುಳ್ಳ</a:t>
            </a:r>
            <a:r>
              <a:rPr lang="sa-IN" sz="3200" dirty="0" smtClean="0"/>
              <a:t> </a:t>
            </a:r>
            <a:r>
              <a:rPr lang="sa-IN" sz="3200" dirty="0" smtClean="0">
                <a:solidFill>
                  <a:srgbClr val="FF0000"/>
                </a:solidFill>
              </a:rPr>
              <a:t>अरतिं</a:t>
            </a:r>
            <a:r>
              <a:rPr lang="sa-IN" sz="3200" dirty="0" smtClean="0"/>
              <a:t> </a:t>
            </a:r>
            <a:r>
              <a:rPr lang="kn-IN" sz="3200" dirty="0" smtClean="0"/>
              <a:t>ನಿರಂತರ </a:t>
            </a:r>
            <a:r>
              <a:rPr lang="sa-IN" sz="3200" dirty="0" smtClean="0">
                <a:solidFill>
                  <a:srgbClr val="FF0000"/>
                </a:solidFill>
              </a:rPr>
              <a:t>मानुषाणां</a:t>
            </a:r>
            <a:r>
              <a:rPr lang="kn-IN" sz="3200" dirty="0" smtClean="0"/>
              <a:t> ಯಜಮಾನನ </a:t>
            </a:r>
            <a:r>
              <a:rPr lang="sa-IN" sz="3200" dirty="0" smtClean="0">
                <a:solidFill>
                  <a:srgbClr val="FF0000"/>
                </a:solidFill>
              </a:rPr>
              <a:t>हव्यवाहं</a:t>
            </a:r>
            <a:r>
              <a:rPr lang="kn-IN" sz="3200" dirty="0" smtClean="0"/>
              <a:t> ಹವಿಸ್ಸನ್ನು ದೇವತೆಗಳ ಪ್ರತಿ ಒಯ್ಯವ </a:t>
            </a:r>
            <a:r>
              <a:rPr lang="sa-IN" sz="3200" dirty="0" smtClean="0"/>
              <a:t> </a:t>
            </a:r>
            <a:r>
              <a:rPr lang="sa-IN" sz="3200" dirty="0" smtClean="0">
                <a:solidFill>
                  <a:srgbClr val="FF0000"/>
                </a:solidFill>
              </a:rPr>
              <a:t>अग्निम् अच्छ</a:t>
            </a:r>
            <a:r>
              <a:rPr lang="kn-IN" sz="3200" dirty="0" smtClean="0">
                <a:solidFill>
                  <a:srgbClr val="FF0000"/>
                </a:solidFill>
              </a:rPr>
              <a:t> </a:t>
            </a:r>
            <a:r>
              <a:rPr lang="kn-IN" sz="3200" dirty="0" smtClean="0"/>
              <a:t>ಅಗ್ನಿಯ ಮುಖೇನವಾಗಿ </a:t>
            </a:r>
            <a:r>
              <a:rPr lang="sa-IN" sz="3200" dirty="0" smtClean="0">
                <a:solidFill>
                  <a:srgbClr val="FF0000"/>
                </a:solidFill>
              </a:rPr>
              <a:t>यन्ति</a:t>
            </a:r>
            <a:r>
              <a:rPr lang="kn-IN" sz="3200" dirty="0">
                <a:solidFill>
                  <a:srgbClr val="FF0000"/>
                </a:solidFill>
              </a:rPr>
              <a:t> </a:t>
            </a:r>
            <a:r>
              <a:rPr lang="kn-IN" sz="3200" dirty="0" smtClean="0"/>
              <a:t> (ದೇವತೆಗಳ ಬಳಿ ) ಹೋಗುತ್ತದೆ </a:t>
            </a:r>
            <a:r>
              <a:rPr lang="sa-IN" sz="3200" dirty="0" smtClean="0"/>
              <a:t>।</a:t>
            </a:r>
            <a:r>
              <a:rPr lang="en-IN" sz="3200" dirty="0" smtClean="0"/>
              <a:t/>
            </a:r>
            <a:br>
              <a:rPr lang="en-IN" sz="3200" dirty="0" smtClean="0"/>
            </a:br>
            <a:r>
              <a:rPr lang="en-IN" sz="3200" dirty="0" smtClean="0"/>
              <a:t>		</a:t>
            </a:r>
            <a:r>
              <a:rPr lang="sa-IN" sz="3200" dirty="0" smtClean="0"/>
              <a:t>		अग्निसूक्त </a:t>
            </a:r>
            <a:r>
              <a:rPr lang="kn-IN" sz="3200" dirty="0"/>
              <a:t>3</a:t>
            </a:r>
            <a:endParaRPr lang="en-IN" sz="3200" dirty="0"/>
          </a:p>
        </p:txBody>
      </p:sp>
    </p:spTree>
    <p:extLst>
      <p:ext uri="{BB962C8B-B14F-4D97-AF65-F5344CB8AC3E}">
        <p14:creationId xmlns:p14="http://schemas.microsoft.com/office/powerpoint/2010/main" val="31533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a:t>
            </a:r>
            <a:r>
              <a:rPr lang="sa-IN" sz="3200" dirty="0" smtClean="0"/>
              <a:t> </a:t>
            </a:r>
            <a:r>
              <a:rPr lang="kn-IN" sz="3200" dirty="0" smtClean="0"/>
              <a:t>ಹೇ ಅಗ್ನಿಯೇ </a:t>
            </a:r>
            <a:r>
              <a:rPr lang="sa-IN" sz="3200" dirty="0" smtClean="0">
                <a:solidFill>
                  <a:srgbClr val="FF0000"/>
                </a:solidFill>
              </a:rPr>
              <a:t>हे यजत्र</a:t>
            </a:r>
            <a:r>
              <a:rPr lang="kn-IN" sz="3200" dirty="0" smtClean="0"/>
              <a:t> ಹೇ ಯಜಿಸುವ ದೇವನೇ</a:t>
            </a:r>
            <a:r>
              <a:rPr lang="sa-IN" sz="3200" dirty="0" smtClean="0"/>
              <a:t> </a:t>
            </a:r>
            <a:r>
              <a:rPr lang="sa-IN" sz="3200" dirty="0" smtClean="0">
                <a:solidFill>
                  <a:srgbClr val="FF0000"/>
                </a:solidFill>
              </a:rPr>
              <a:t>हे देव</a:t>
            </a:r>
            <a:r>
              <a:rPr lang="kn-IN" sz="3200" dirty="0" smtClean="0"/>
              <a:t> ಹೇ ದೇವನೇ</a:t>
            </a:r>
            <a:r>
              <a:rPr lang="sa-IN" sz="3200" dirty="0" smtClean="0"/>
              <a:t> </a:t>
            </a:r>
            <a:r>
              <a:rPr lang="sa-IN" sz="3200" dirty="0" smtClean="0">
                <a:solidFill>
                  <a:srgbClr val="FF0000"/>
                </a:solidFill>
              </a:rPr>
              <a:t>त्वं</a:t>
            </a:r>
            <a:r>
              <a:rPr lang="kn-IN" sz="3200" dirty="0"/>
              <a:t> </a:t>
            </a:r>
            <a:r>
              <a:rPr lang="kn-IN" sz="3200" dirty="0" smtClean="0"/>
              <a:t>ನೀನು</a:t>
            </a:r>
            <a:r>
              <a:rPr lang="sa-IN" sz="3200" dirty="0" smtClean="0"/>
              <a:t> </a:t>
            </a:r>
            <a:r>
              <a:rPr lang="sa-IN" sz="3200" dirty="0" smtClean="0">
                <a:solidFill>
                  <a:srgbClr val="FF0000"/>
                </a:solidFill>
              </a:rPr>
              <a:t>कृष्टीः</a:t>
            </a:r>
            <a:r>
              <a:rPr lang="kn-IN" sz="3200" dirty="0" smtClean="0"/>
              <a:t> </a:t>
            </a:r>
            <a:r>
              <a:rPr lang="kn-IN" sz="3200" dirty="0" smtClean="0"/>
              <a:t>ಮನುಷ್ಯರ</a:t>
            </a:r>
            <a:r>
              <a:rPr lang="sa-IN" sz="3200" dirty="0" smtClean="0"/>
              <a:t> </a:t>
            </a:r>
            <a:r>
              <a:rPr lang="sa-IN" sz="3200" dirty="0" smtClean="0">
                <a:solidFill>
                  <a:srgbClr val="FF0000"/>
                </a:solidFill>
              </a:rPr>
              <a:t>अभ्यमन्त</a:t>
            </a:r>
            <a:r>
              <a:rPr lang="kn-IN" sz="3200" dirty="0" smtClean="0"/>
              <a:t> ಸುತ್ತಲೂ ಬಾಧಿಸುವ </a:t>
            </a:r>
            <a:r>
              <a:rPr lang="sa-IN" sz="3200" dirty="0" smtClean="0"/>
              <a:t> </a:t>
            </a:r>
            <a:r>
              <a:rPr lang="sa-IN" sz="3200" dirty="0" smtClean="0">
                <a:solidFill>
                  <a:srgbClr val="FF0000"/>
                </a:solidFill>
              </a:rPr>
              <a:t>अनग्नित्राः</a:t>
            </a:r>
            <a:r>
              <a:rPr lang="kn-IN" sz="3200" dirty="0" smtClean="0"/>
              <a:t> ಮಂದಾಗ್ನಿ </a:t>
            </a:r>
            <a:r>
              <a:rPr lang="sa-IN" sz="3200" dirty="0" smtClean="0"/>
              <a:t> </a:t>
            </a:r>
            <a:r>
              <a:rPr lang="sa-IN" sz="3200" dirty="0" smtClean="0">
                <a:solidFill>
                  <a:srgbClr val="FF0000"/>
                </a:solidFill>
              </a:rPr>
              <a:t>क्षां </a:t>
            </a:r>
            <a:r>
              <a:rPr lang="kn-IN" sz="3200" dirty="0" smtClean="0"/>
              <a:t>ಕ್ಷಯ </a:t>
            </a:r>
            <a:r>
              <a:rPr lang="sa-IN" sz="3200" dirty="0" smtClean="0">
                <a:solidFill>
                  <a:srgbClr val="FF0000"/>
                </a:solidFill>
              </a:rPr>
              <a:t>अमीवाः</a:t>
            </a:r>
            <a:r>
              <a:rPr lang="kn-IN" sz="3200" dirty="0" smtClean="0"/>
              <a:t> ರೋಗಜಾತಿಗಳನ್ನು</a:t>
            </a:r>
            <a:r>
              <a:rPr lang="sa-IN" sz="3200" dirty="0" smtClean="0"/>
              <a:t> </a:t>
            </a:r>
            <a:r>
              <a:rPr lang="sa-IN" sz="3200" dirty="0" smtClean="0">
                <a:solidFill>
                  <a:srgbClr val="FF0000"/>
                </a:solidFill>
              </a:rPr>
              <a:t>अजरेभिः</a:t>
            </a:r>
            <a:r>
              <a:rPr lang="kn-IN" sz="3200" dirty="0" smtClean="0"/>
              <a:t> ಮುಪ್ಪನ್ನು ದೂರಮಾಡುವ</a:t>
            </a:r>
            <a:r>
              <a:rPr lang="sa-IN" sz="3200" dirty="0" smtClean="0"/>
              <a:t> </a:t>
            </a:r>
            <a:r>
              <a:rPr lang="sa-IN" sz="3200" dirty="0" smtClean="0">
                <a:solidFill>
                  <a:srgbClr val="FF0000"/>
                </a:solidFill>
              </a:rPr>
              <a:t>विश्वेभिः</a:t>
            </a:r>
            <a:r>
              <a:rPr lang="sa-IN" sz="3200" dirty="0" smtClean="0"/>
              <a:t> </a:t>
            </a:r>
            <a:r>
              <a:rPr lang="kn-IN" sz="3200" dirty="0" smtClean="0"/>
              <a:t>ಎಲ್ಲಾ ಔಷಧಿಗಳಿಂದ </a:t>
            </a:r>
            <a:r>
              <a:rPr lang="sa-IN" sz="3200" dirty="0" smtClean="0">
                <a:solidFill>
                  <a:srgbClr val="FF0000"/>
                </a:solidFill>
              </a:rPr>
              <a:t>पुनः अस्मभ्यं</a:t>
            </a:r>
            <a:r>
              <a:rPr lang="kn-IN" sz="3200" dirty="0" smtClean="0"/>
              <a:t> ಮತ್ತೆ ನಮ್ಮ</a:t>
            </a:r>
            <a:r>
              <a:rPr lang="sa-IN" sz="3200" dirty="0" smtClean="0"/>
              <a:t> </a:t>
            </a:r>
            <a:r>
              <a:rPr lang="sa-IN" sz="3200" dirty="0" smtClean="0">
                <a:solidFill>
                  <a:srgbClr val="FF0000"/>
                </a:solidFill>
              </a:rPr>
              <a:t>सुविताय</a:t>
            </a:r>
            <a:r>
              <a:rPr lang="kn-IN" sz="3200" dirty="0" smtClean="0"/>
              <a:t> ಒಳಿತಿಗಾಗಿ</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a:t>
            </a:r>
            <a:r>
              <a:rPr lang="en-IN" sz="3200" dirty="0" smtClean="0"/>
              <a:t>	</a:t>
            </a:r>
            <a:r>
              <a:rPr lang="kn-IN" sz="3200" dirty="0" smtClean="0"/>
              <a:t/>
            </a:r>
            <a:br>
              <a:rPr lang="kn-IN" sz="3200" dirty="0" smtClean="0"/>
            </a:br>
            <a:r>
              <a:rPr lang="kn-IN" sz="3200" dirty="0"/>
              <a:t/>
            </a:r>
            <a:br>
              <a:rPr lang="kn-IN" sz="3200" dirty="0"/>
            </a:br>
            <a:r>
              <a:rPr lang="en-IN" sz="3200" dirty="0" smtClean="0"/>
              <a:t>	</a:t>
            </a:r>
            <a:r>
              <a:rPr lang="sa-IN" sz="3200" dirty="0" smtClean="0"/>
              <a:t>		अग्निसूक्त </a:t>
            </a:r>
            <a:r>
              <a:rPr lang="kn-IN" sz="3200" dirty="0"/>
              <a:t>4</a:t>
            </a:r>
            <a:endParaRPr lang="en-IN" sz="3200" dirty="0"/>
          </a:p>
        </p:txBody>
      </p:sp>
    </p:spTree>
    <p:extLst>
      <p:ext uri="{BB962C8B-B14F-4D97-AF65-F5344CB8AC3E}">
        <p14:creationId xmlns:p14="http://schemas.microsoft.com/office/powerpoint/2010/main" val="2974320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213</Words>
  <Application>Microsoft Office PowerPoint</Application>
  <PresentationFormat>35mm Slides</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Mangal</vt:lpstr>
      <vt:lpstr>Tunga</vt:lpstr>
      <vt:lpstr>Office Theme</vt:lpstr>
      <vt:lpstr>हे अग्ने देव ಹೇ ಅಗ್ನಿ ದೇವನೇ, विश्वानि वयुनानि ಎಲ್ಲಾ ಮಾರ್ಗಗಳನ್ನು विद्वान्              (ನೀನು) ಬಲ್ಲವನಾಗಿರುವೆ। राये ಸಂಪತ್ತಿನ ಪ್ರಾಪ್ತಿಗಾಗಿ अस्मान् ನಮ್ಮನ್ನು सुपथा ಒಳ್ಳೆಯ ಧರ್ಮಮಾರ್ಗದಿಂದ नय ನಡೆಸು । जुहुराणं (ಕುಟಿಲವಾದ) ಅಡೆತಡೆಯಾದ एनः ಪಾಪವನ್ನು अस्मत् ನಮ್ಮಿಂದ युयोधि ದೂರಮಾಡು । ते ನಿನಗೆ भूयिष्ठां ಹೆಚ್ಚಾದ नमउक्तिं ನಮಸ್ಕಾರಪೂರ್ವಕ ಸ್ತುತಿಯನ್ನು विधेम ಮಾಡುವೆವು ।     अग्निसूक्त 1</vt:lpstr>
      <vt:lpstr>वः ನಿಮ್ಮ ಅಭೀಷ್ಟಸಿದ್ಧಿಗಾಗಿ शुक्राय  ನಿರ್ಮಲವಾದ भानवे ರಶ್ಮಿಯುಕ್ತವಾದ च अग्नये ಅಗ್ನಿಯ ಧ್ಯಾನಕ್ಕಾಗಿ सुपूतं ಶುದ್ಧವಾದ हव्यं मतिं ಅಗ್ನಿಧ್ಯಾನಾಸಕ್ತ ಬುದ್ದಿಯನ್ನು प्रभरध्वम्  ಸಂಪಾದಿಸಿ | यो ಯಾವ ಅಗ್ನಿದೇವನು दैव्यानि ದೈವಿಕ ,मानुषा ಮಾನುಷಿಕ जनूंषि ಜನ್ಮಗಳನ್ನು विश्वानि ಎಲ್ಲಾ  अन्तः ಒಳಗಿನ ಇತರ ಯಕ್ಷಗಂಧರ್ವಾದಿಗಳ ಜನ್ಮಗಳನ್ನು  विद्मना ತಿಳಿದಿರುವುದರಿಂದ  जिगाति (ಚರಾಚರಗಳನ್ನು) ಸೃಷ್ಟಿಸುತ್ತಾನೆ ।     अग्निसूक्त 2</vt:lpstr>
      <vt:lpstr>देवयन्तीः ದೇವತೆಗಳನ್ನು ಕುರಿತು द्रविणं भिक्षमाणा ಸಂಪತ್ತನ್ನು ಯಾಚಿಸುತ್ತಿರುವ गिरो ನಮ್ಮ ಸ್ತುತಿ ರೂಪವಾದ ಮಾತುಗಳು मतयः ಧ್ಯಾನಾಸಕ್ತ ಬುದ್ಧಿಗಳು सुसंदृशं ನೋಡಲು ಸುಂದರ ರೂಪವುಳ್ಳ सुप्रतीकं ಸುಂದರ ಅವಯವಗಳಿಂದ ಕೂಡಿದ स्वंञ्चं ಸುಂದರ ಗತಿಯುಳ್ಳ अरतिं ನಿರಂತರ मानुषाणां ಯಜಮಾನನ हव्यवाहं ಹವಿಸ್ಸನ್ನು ದೇವತೆಗಳ ಪ್ರತಿ ಒಯ್ಯವ  अग्निम् अच्छ ಅಗ್ನಿಯ ಮುಖೇನವಾಗಿ यन्ति  (ದೇವತೆಗಳ ಬಳಿ ) ಹೋಗುತ್ತದೆ ।     अग्निसूक्त 3</vt:lpstr>
      <vt:lpstr>हे अग्ने ಹೇ ಅಗ್ನಿಯೇ हे यजत्र ಹೇ ಯಜಿಸುವ ದೇವನೇ हे देव ಹೇ ದೇವನೇ त्वं ನೀನು कृष्टीः ಮನುಷ್ಯರ अभ्यमन्त ಸುತ್ತಲೂ ಬಾಧಿಸುವ  अनग्नित्राः ಮಂದಾಗ್ನಿ  क्षां ಕ್ಷಯ अमीवाः ರೋಗಜಾತಿಗಳನ್ನು अजरेभिः ಮುಪ್ಪನ್ನು ದೂರಮಾಡುವ विश्वेभिः ಎಲ್ಲಾ ಔಷಧಿಗಳಿಂದ पुनः अस्मभ्यं ಮತ್ತೆ ನಮ್ಮ सुविताय ಒಳಿತಿಗಾಗಿ अस्मत् ನಮ್ಮಿಂದ युयोधि ದೂರಮಾಡು।      अग्निसूक्त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dc:creator>
  <cp:lastModifiedBy>Aum</cp:lastModifiedBy>
  <cp:revision>18</cp:revision>
  <dcterms:created xsi:type="dcterms:W3CDTF">2022-03-22T17:08:50Z</dcterms:created>
  <dcterms:modified xsi:type="dcterms:W3CDTF">2022-03-23T02:12:28Z</dcterms:modified>
</cp:coreProperties>
</file>