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7" name="Picture 7" descr="titleslide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9A3C6-7F41-4D87-9E35-D9D980B25B1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8302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32FE1-9B58-49BD-AA76-B47DF2CB7E9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654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CC82EF-0CC0-4CEA-93EF-0C6D7F92036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648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online image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1E286C-A7A1-40BE-9A87-F169D5D1796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2884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D1F10-DEA1-4404-9BD0-2E03ACCC6CF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6039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4A94-09A0-4E56-B94A-2F1107C1263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967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54636-E89D-4912-8918-26BE144BED4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205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0EB7-4A72-4137-BC81-7C95CFDD602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3752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F21A6-CB20-453D-8681-A590B6C0B5A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8394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72612-B4B6-4A46-A2C8-41A9706F895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19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5DC0A-91FD-44CC-A1FA-769B4E27178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7409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FF0A5-5618-436E-8598-1CA5C3CC4CE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49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7" descr="2ndslideimag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anose="02020603050405020304" pitchFamily="18" charset="0"/>
              </a:defRPr>
            </a:lvl1pPr>
          </a:lstStyle>
          <a:p>
            <a:endParaRPr lang="en-IN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anose="02020603050405020304" pitchFamily="18" charset="0"/>
              </a:defRPr>
            </a:lvl1pPr>
          </a:lstStyle>
          <a:p>
            <a:endParaRPr lang="en-IN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anose="02020603050405020304" pitchFamily="18" charset="0"/>
              </a:defRPr>
            </a:lvl1pPr>
          </a:lstStyle>
          <a:p>
            <a:fld id="{3182D499-5FDE-4B33-8CBD-76DFBD40F79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1916832"/>
            <a:ext cx="7772400" cy="2057400"/>
          </a:xfrm>
        </p:spPr>
        <p:txBody>
          <a:bodyPr/>
          <a:lstStyle/>
          <a:p>
            <a:r>
              <a:rPr lang="sa-IN" altLang="en-US" dirty="0" smtClean="0"/>
              <a:t>मध्याकर्तोर्विततग् संजभार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product or service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Presentation on product or service</vt:lpstr>
      <vt:lpstr>मध्याकर्तोर्विततग् संजभार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मध्याकर्तोर्विततग् संजभार</dc:title>
  <dc:subject/>
  <dc:creator>Aum</dc:creator>
  <cp:keywords/>
  <dc:description/>
  <cp:lastModifiedBy>Aum</cp:lastModifiedBy>
  <cp:revision>1</cp:revision>
  <dcterms:created xsi:type="dcterms:W3CDTF">2022-03-04T12:14:14Z</dcterms:created>
  <dcterms:modified xsi:type="dcterms:W3CDTF">2022-03-04T12:17:40Z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TC101030761033</vt:lpwstr>
  </property>
</Properties>
</file>