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573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24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7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979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814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564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610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238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8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0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1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9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2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0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6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13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4DB4BA-94A7-4A8E-B152-4F31B8F1C05F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F8AB38-C1D9-4C0E-8F74-285596814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45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-1412064" y="1572875"/>
            <a:ext cx="9896954" cy="3454440"/>
          </a:xfrm>
        </p:spPr>
        <p:txBody>
          <a:bodyPr>
            <a:noAutofit/>
          </a:bodyPr>
          <a:lstStyle/>
          <a:p>
            <a:r>
              <a:rPr lang="sa-IN" sz="16600" dirty="0" smtClean="0"/>
              <a:t>गद्यम्</a:t>
            </a:r>
            <a:br>
              <a:rPr lang="sa-IN" sz="16600" dirty="0" smtClean="0"/>
            </a:br>
            <a:r>
              <a:rPr lang="sa-IN" sz="16600" dirty="0" smtClean="0"/>
              <a:t> पद्यम्</a:t>
            </a:r>
            <a:endParaRPr lang="en-IN" sz="16600" dirty="0"/>
          </a:p>
        </p:txBody>
      </p:sp>
    </p:spTree>
    <p:extLst>
      <p:ext uri="{BB962C8B-B14F-4D97-AF65-F5344CB8AC3E}">
        <p14:creationId xmlns:p14="http://schemas.microsoft.com/office/powerpoint/2010/main" val="405266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06" y="886692"/>
            <a:ext cx="10465196" cy="5049874"/>
          </a:xfrm>
        </p:spPr>
        <p:txBody>
          <a:bodyPr>
            <a:noAutofit/>
          </a:bodyPr>
          <a:lstStyle/>
          <a:p>
            <a:r>
              <a:rPr lang="kn-IN" sz="16600" smtClean="0">
                <a:solidFill>
                  <a:schemeClr val="bg1"/>
                </a:solidFill>
              </a:rPr>
              <a:t>ಪಟ್ಟಣ ,</a:t>
            </a:r>
            <a:br>
              <a:rPr lang="kn-IN" sz="16600" smtClean="0">
                <a:solidFill>
                  <a:schemeClr val="bg1"/>
                </a:solidFill>
              </a:rPr>
            </a:br>
            <a:r>
              <a:rPr lang="kn-IN" sz="16600" smtClean="0">
                <a:solidFill>
                  <a:schemeClr val="bg1"/>
                </a:solidFill>
              </a:rPr>
              <a:t>ಉಡುಗೆಗಳು</a:t>
            </a:r>
            <a:endParaRPr lang="en-IN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8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791" y="3114675"/>
            <a:ext cx="10396882" cy="1151965"/>
          </a:xfrm>
        </p:spPr>
        <p:txBody>
          <a:bodyPr>
            <a:noAutofit/>
          </a:bodyPr>
          <a:lstStyle/>
          <a:p>
            <a:r>
              <a:rPr lang="sa-IN" sz="23900" dirty="0" smtClean="0">
                <a:solidFill>
                  <a:schemeClr val="tx1"/>
                </a:solidFill>
              </a:rPr>
              <a:t>सहित्यसौरभ</a:t>
            </a:r>
            <a:endParaRPr lang="en-IN" sz="23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18" y="2886075"/>
            <a:ext cx="10396882" cy="1151965"/>
          </a:xfrm>
        </p:spPr>
        <p:txBody>
          <a:bodyPr>
            <a:noAutofit/>
          </a:bodyPr>
          <a:lstStyle/>
          <a:p>
            <a:r>
              <a:rPr lang="sa-IN" sz="23900" dirty="0" smtClean="0"/>
              <a:t>चम्पू नाटकम्</a:t>
            </a:r>
            <a:endParaRPr lang="en-IN" sz="23900" dirty="0"/>
          </a:p>
        </p:txBody>
      </p:sp>
    </p:spTree>
    <p:extLst>
      <p:ext uri="{BB962C8B-B14F-4D97-AF65-F5344CB8AC3E}">
        <p14:creationId xmlns:p14="http://schemas.microsoft.com/office/powerpoint/2010/main" val="274530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89" y="2871788"/>
            <a:ext cx="10396882" cy="1151965"/>
          </a:xfrm>
        </p:spPr>
        <p:txBody>
          <a:bodyPr>
            <a:noAutofit/>
          </a:bodyPr>
          <a:lstStyle/>
          <a:p>
            <a:r>
              <a:rPr lang="sa-IN" sz="16600" dirty="0" smtClean="0"/>
              <a:t>व्याकरणम्</a:t>
            </a:r>
            <a:endParaRPr lang="en-IN" sz="16600" dirty="0"/>
          </a:p>
        </p:txBody>
      </p:sp>
    </p:spTree>
    <p:extLst>
      <p:ext uri="{BB962C8B-B14F-4D97-AF65-F5344CB8AC3E}">
        <p14:creationId xmlns:p14="http://schemas.microsoft.com/office/powerpoint/2010/main" val="27706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60000"/>
            <a:lumOff val="40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3028950"/>
            <a:ext cx="10396882" cy="1151965"/>
          </a:xfrm>
        </p:spPr>
        <p:txBody>
          <a:bodyPr>
            <a:noAutofit/>
          </a:bodyPr>
          <a:lstStyle/>
          <a:p>
            <a:r>
              <a:rPr lang="sa-IN" sz="28700" dirty="0" smtClean="0"/>
              <a:t>तर्कः</a:t>
            </a:r>
            <a:endParaRPr lang="en-IN" sz="28700" dirty="0"/>
          </a:p>
        </p:txBody>
      </p:sp>
    </p:spTree>
    <p:extLst>
      <p:ext uri="{BB962C8B-B14F-4D97-AF65-F5344CB8AC3E}">
        <p14:creationId xmlns:p14="http://schemas.microsoft.com/office/powerpoint/2010/main" val="2123041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Impact</vt:lpstr>
      <vt:lpstr>Mangal</vt:lpstr>
      <vt:lpstr>Tunga</vt:lpstr>
      <vt:lpstr>Main Event</vt:lpstr>
      <vt:lpstr>गद्यम्  पद्यम्</vt:lpstr>
      <vt:lpstr>ಪಟ್ಟಣ , ಉಡುಗೆಗಳು</vt:lpstr>
      <vt:lpstr>सहित्यसौरभ</vt:lpstr>
      <vt:lpstr>चम्पू नाटकम्</vt:lpstr>
      <vt:lpstr>व्याकरणम्</vt:lpstr>
      <vt:lpstr>तर्कः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गद्यम् पद्यम्</dc:title>
  <dc:creator>Aum</dc:creator>
  <cp:lastModifiedBy>Aum</cp:lastModifiedBy>
  <cp:revision>8</cp:revision>
  <dcterms:created xsi:type="dcterms:W3CDTF">2022-03-07T03:14:55Z</dcterms:created>
  <dcterms:modified xsi:type="dcterms:W3CDTF">2022-03-07T07:28:44Z</dcterms:modified>
</cp:coreProperties>
</file>