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6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83545"/>
            <a:ext cx="5829300" cy="35814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03057"/>
            <a:ext cx="5143500" cy="248364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9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47688"/>
            <a:ext cx="1478756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47688"/>
            <a:ext cx="4350544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5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64609"/>
            <a:ext cx="5915025" cy="427910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884197"/>
            <a:ext cx="5915025" cy="22502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38438"/>
            <a:ext cx="291465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38438"/>
            <a:ext cx="291465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7690"/>
            <a:ext cx="5915025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21745"/>
            <a:ext cx="2901255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757613"/>
            <a:ext cx="2901255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21745"/>
            <a:ext cx="2915543" cy="12358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757613"/>
            <a:ext cx="2915543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2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81140"/>
            <a:ext cx="3471863" cy="73104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5800"/>
            <a:ext cx="2211884" cy="2400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81140"/>
            <a:ext cx="3471863" cy="73104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86100"/>
            <a:ext cx="2211884" cy="57173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47690"/>
            <a:ext cx="591502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38438"/>
            <a:ext cx="5915025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22D6-1FD5-4F0B-A69E-C6566BAAF5B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534527"/>
            <a:ext cx="15430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28C-2F04-4BDA-9B23-0F0F2AF7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sa-IN" sz="3200" dirty="0" smtClean="0"/>
              <a:t>हे अग्ने देव त्वं </a:t>
            </a:r>
            <a:r>
              <a:rPr lang="kn-IN" sz="3200" dirty="0" smtClean="0"/>
              <a:t>ಹೇ ಅಗ್ನಿ ದೇವನೇ , ನೀನು</a:t>
            </a:r>
            <a:r>
              <a:rPr lang="sa-IN" sz="3200" dirty="0" smtClean="0"/>
              <a:t> विश्वानि वयुनानि</a:t>
            </a:r>
            <a:r>
              <a:rPr lang="kn-IN" sz="3200" dirty="0" smtClean="0"/>
              <a:t> ಎಲ್ಲಾ ಮಾರ್ಗಗಳನ್ನು</a:t>
            </a:r>
            <a:r>
              <a:rPr lang="sa-IN" sz="3200" dirty="0" smtClean="0"/>
              <a:t> विद्वान् </a:t>
            </a:r>
            <a:r>
              <a:rPr lang="kn-IN" sz="3200" dirty="0" smtClean="0"/>
              <a:t>ಬಲ್ಲವನಾಗಿರುವೆ</a:t>
            </a:r>
            <a:r>
              <a:rPr lang="sa-IN" sz="3200" dirty="0" smtClean="0"/>
              <a:t>। राये</a:t>
            </a:r>
            <a:r>
              <a:rPr lang="kn-IN" sz="3200" dirty="0" smtClean="0"/>
              <a:t> ಸಂಪತ್ತಿನ ಪ್ರಾಪ್ತಿಗಾಗಿ</a:t>
            </a:r>
            <a:r>
              <a:rPr lang="sa-IN" sz="3200" dirty="0" smtClean="0"/>
              <a:t> अस्मान्</a:t>
            </a:r>
            <a:r>
              <a:rPr lang="kn-IN" sz="3200" dirty="0" smtClean="0"/>
              <a:t> ನಮ್ಮನ್ನು</a:t>
            </a:r>
            <a:r>
              <a:rPr lang="sa-IN" sz="3200" dirty="0" smtClean="0"/>
              <a:t> सुपथा</a:t>
            </a:r>
            <a:r>
              <a:rPr lang="kn-IN" sz="3200" dirty="0" smtClean="0"/>
              <a:t> ಒಳ್ಳೆಯ ಧರ್ಮಮಾರ್ಗದಿಂದ</a:t>
            </a:r>
            <a:r>
              <a:rPr lang="sa-IN" sz="3200" dirty="0" smtClean="0"/>
              <a:t> नय</a:t>
            </a:r>
            <a:r>
              <a:rPr lang="kn-IN" sz="3200" dirty="0" smtClean="0"/>
              <a:t> ನಡೆಸು</a:t>
            </a:r>
            <a:r>
              <a:rPr lang="sa-IN" sz="3200" dirty="0" smtClean="0"/>
              <a:t> ।</a:t>
            </a:r>
            <a:r>
              <a:rPr lang="kn-IN" sz="3200" dirty="0" smtClean="0"/>
              <a:t> </a:t>
            </a:r>
            <a:r>
              <a:rPr lang="sa-IN" sz="3200" dirty="0" smtClean="0"/>
              <a:t>जुहुराणं</a:t>
            </a:r>
            <a:r>
              <a:rPr lang="kn-IN" sz="3200" dirty="0" smtClean="0"/>
              <a:t> ಕುಟಿಲವಾದ ಅಡೆತಡೆಯಾದ</a:t>
            </a:r>
            <a:r>
              <a:rPr lang="sa-IN" sz="3200" dirty="0" smtClean="0"/>
              <a:t> एनः</a:t>
            </a:r>
            <a:r>
              <a:rPr lang="kn-IN" sz="3200" dirty="0" smtClean="0"/>
              <a:t> ಪಾಪವನ್ನು</a:t>
            </a:r>
            <a:r>
              <a:rPr lang="sa-IN" sz="3200" dirty="0" smtClean="0"/>
              <a:t> अस्मत्</a:t>
            </a:r>
            <a:r>
              <a:rPr lang="kn-IN" sz="3200" dirty="0" smtClean="0"/>
              <a:t> ನಮ್ಮಿಂದ</a:t>
            </a:r>
            <a:r>
              <a:rPr lang="sa-IN" sz="3200" dirty="0" smtClean="0"/>
              <a:t> युयोधि</a:t>
            </a:r>
            <a:r>
              <a:rPr lang="kn-IN" sz="3200" dirty="0" smtClean="0"/>
              <a:t> ದೂರಮಾಡು</a:t>
            </a:r>
            <a:r>
              <a:rPr lang="sa-IN" sz="3200" dirty="0" smtClean="0"/>
              <a:t> । ते</a:t>
            </a:r>
            <a:r>
              <a:rPr lang="kn-IN" sz="3200" dirty="0" smtClean="0"/>
              <a:t> ನಿನಗೆ</a:t>
            </a:r>
            <a:r>
              <a:rPr lang="sa-IN" sz="3200" dirty="0" smtClean="0"/>
              <a:t> भूयिष्ठां</a:t>
            </a:r>
            <a:r>
              <a:rPr lang="kn-IN" sz="3200" dirty="0" smtClean="0"/>
              <a:t> ಹೆಚ್ಚಾದ</a:t>
            </a:r>
            <a:r>
              <a:rPr lang="sa-IN" sz="3200" dirty="0" smtClean="0"/>
              <a:t> नमउक्तिं </a:t>
            </a:r>
            <a:r>
              <a:rPr lang="kn-IN" sz="3200" dirty="0" smtClean="0"/>
              <a:t>ನಮಸ್ಕಾರಪೂರ್ವಕ ಸ್ತುತಿಯನ್ನು </a:t>
            </a:r>
            <a:r>
              <a:rPr lang="sa-IN" sz="3200" dirty="0" smtClean="0"/>
              <a:t>विधेम</a:t>
            </a:r>
            <a:r>
              <a:rPr lang="kn-IN" sz="3200" dirty="0" smtClean="0"/>
              <a:t> ಮಾಡುವೆವು</a:t>
            </a:r>
            <a:r>
              <a:rPr lang="sa-IN" sz="3200" dirty="0" smtClean="0"/>
              <a:t> ।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21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0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4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6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8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02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0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4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457200"/>
            <a:ext cx="6068290" cy="9414164"/>
          </a:xfrm>
        </p:spPr>
        <p:txBody>
          <a:bodyPr anchor="t"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50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47</Words>
  <Application>Microsoft Office PowerPoint</Application>
  <PresentationFormat>35mm Slides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Tunga</vt:lpstr>
      <vt:lpstr>Office Theme</vt:lpstr>
      <vt:lpstr>हे अग्ने देव त्वं ಹೇ ಅಗ್ನಿ ದೇವನೇ , ನೀನು विश्वानि वयुनानि ಎಲ್ಲಾ ಮಾರ್ಗಗಳನ್ನು विद्वान् ಬಲ್ಲವನಾಗಿರುವೆ। राये ಸಂಪತ್ತಿನ ಪ್ರಾಪ್ತಿಗಾಗಿ अस्मान् ನಮ್ಮನ್ನು सुपथा ಒಳ್ಳೆಯ ಧರ್ಮಮಾರ್ಗದಿಂದ नय ನಡೆಸು । जुहुराणं ಕುಟಿಲವಾದ ಅಡೆತಡೆಯಾದ एनः ಪಾಪವನ್ನು अस्मत् ನಮ್ಮಿಂದ युयोधि ದೂರಮಾಡು । ते ನಿನಗೆ भूयिष्ठां ಹೆಚ್ಚಾದ नमउक्तिं ನಮಸ್ಕಾರಪೂರ್ವಕ ಸ್ತುತಿಯನ್ನು विधेम ಮಾಡುವೆವು 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Aum</dc:creator>
  <cp:lastModifiedBy>Aum</cp:lastModifiedBy>
  <cp:revision>3</cp:revision>
  <dcterms:created xsi:type="dcterms:W3CDTF">2022-03-22T17:08:50Z</dcterms:created>
  <dcterms:modified xsi:type="dcterms:W3CDTF">2022-03-22T17:40:20Z</dcterms:modified>
</cp:coreProperties>
</file>