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010" y="1621191"/>
            <a:ext cx="5829981" cy="3448756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010" y="5202944"/>
            <a:ext cx="5829981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5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7" y="6195762"/>
            <a:ext cx="5831755" cy="1183513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017" y="897466"/>
            <a:ext cx="5831755" cy="488183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10" y="7379274"/>
            <a:ext cx="5830874" cy="985793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09" y="880535"/>
            <a:ext cx="5823992" cy="4947019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11" y="6073629"/>
            <a:ext cx="5823991" cy="2299824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03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94" y="880533"/>
            <a:ext cx="5232798" cy="432308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67863" y="5214491"/>
            <a:ext cx="4923168" cy="616506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9" y="6073630"/>
            <a:ext cx="5823992" cy="22914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8934" y="926971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60041" y="4439321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9676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7" y="3072252"/>
            <a:ext cx="5824871" cy="362820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9" y="6717470"/>
            <a:ext cx="5823992" cy="1647597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56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009" y="880536"/>
            <a:ext cx="5823992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010" y="3016463"/>
            <a:ext cx="1855663" cy="118921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010" y="4205679"/>
            <a:ext cx="1855663" cy="41593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0244" y="3016462"/>
            <a:ext cx="1855439" cy="118921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00244" y="4205679"/>
            <a:ext cx="1856150" cy="41593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84981" y="3016462"/>
            <a:ext cx="1851306" cy="118921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86695" y="4205679"/>
            <a:ext cx="1851306" cy="41593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04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009" y="880536"/>
            <a:ext cx="5823992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4010" y="5762101"/>
            <a:ext cx="1855662" cy="8323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14261" y="3022117"/>
            <a:ext cx="1653779" cy="2201333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4010" y="6594480"/>
            <a:ext cx="1855662" cy="1770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020" y="5762101"/>
            <a:ext cx="1855678" cy="8323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70060" y="3022117"/>
            <a:ext cx="1648421" cy="2201333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98258" y="6594478"/>
            <a:ext cx="1856439" cy="1770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85051" y="5762101"/>
            <a:ext cx="1850569" cy="8323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585953" y="3022117"/>
            <a:ext cx="1649314" cy="2201333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84980" y="6594481"/>
            <a:ext cx="1853021" cy="177058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22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16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880534"/>
            <a:ext cx="1430245" cy="748453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010" y="880534"/>
            <a:ext cx="4308022" cy="74845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8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1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450" y="949329"/>
            <a:ext cx="5475101" cy="4120620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450" y="5202946"/>
            <a:ext cx="5475101" cy="216693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3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1" y="880536"/>
            <a:ext cx="5823991" cy="19157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010" y="3016463"/>
            <a:ext cx="2872127" cy="5348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2539" y="3016463"/>
            <a:ext cx="2865462" cy="5348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8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11" y="880536"/>
            <a:ext cx="5823991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570" y="3016462"/>
            <a:ext cx="2700245" cy="119009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009" y="4206557"/>
            <a:ext cx="2872805" cy="4158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423" y="3016462"/>
            <a:ext cx="2693578" cy="1190095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2" y="4206557"/>
            <a:ext cx="2866139" cy="41585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2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4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41" y="880533"/>
            <a:ext cx="2211884" cy="3412067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6412" y="880534"/>
            <a:ext cx="3481589" cy="7484533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5941" y="4292602"/>
            <a:ext cx="2211884" cy="4072465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41" y="880533"/>
            <a:ext cx="3125702" cy="3412067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37449" y="1096162"/>
            <a:ext cx="2225204" cy="7053277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009" y="4292600"/>
            <a:ext cx="3128432" cy="4072467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011" y="880536"/>
            <a:ext cx="5823991" cy="1915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009" y="3027648"/>
            <a:ext cx="5823992" cy="533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19289" y="8498066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010" y="8498066"/>
            <a:ext cx="375348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14132" y="8498066"/>
            <a:ext cx="42386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69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339" y="4728619"/>
            <a:ext cx="5612862" cy="36151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sa-IN" sz="4000" dirty="0"/>
              <a:t>वर्तमाने लट् </a:t>
            </a:r>
            <a:br>
              <a:rPr lang="sa-IN" sz="4000" dirty="0"/>
            </a:br>
            <a:r>
              <a:rPr lang="sa-IN" sz="4000" dirty="0"/>
              <a:t>परोक्षे लिट्</a:t>
            </a:r>
            <a:br>
              <a:rPr lang="sa-IN" sz="4000" dirty="0"/>
            </a:br>
            <a:r>
              <a:rPr lang="sa-IN" sz="4000" dirty="0"/>
              <a:t>अनद्यतन भविष्यति लुट्</a:t>
            </a:r>
            <a:br>
              <a:rPr lang="sa-IN" sz="4000" dirty="0"/>
            </a:br>
            <a:r>
              <a:rPr lang="sa-IN" sz="4400" dirty="0"/>
              <a:t>भविष्यति लृट्</a:t>
            </a:r>
            <a:br>
              <a:rPr lang="sa-IN" sz="4400" dirty="0"/>
            </a:br>
            <a:r>
              <a:rPr lang="sa-IN" sz="4400" dirty="0"/>
              <a:t>आज्ञार्थे लोट्</a:t>
            </a:r>
            <a:br>
              <a:rPr lang="sa-IN" sz="4400" dirty="0"/>
            </a:br>
            <a:r>
              <a:rPr lang="sa-IN" sz="4400" dirty="0"/>
              <a:t>अनद्यतन भूते लङ्</a:t>
            </a:r>
            <a:br>
              <a:rPr lang="sa-IN" sz="4400" dirty="0"/>
            </a:br>
            <a:r>
              <a:rPr lang="sa-IN" sz="4400" dirty="0"/>
              <a:t>विधि </a:t>
            </a:r>
            <a:r>
              <a:rPr lang="sa-IN" sz="4000" dirty="0"/>
              <a:t>लिङ्</a:t>
            </a:r>
            <a:br>
              <a:rPr lang="sa-IN" sz="4000" dirty="0"/>
            </a:br>
            <a:r>
              <a:rPr lang="sa-IN" sz="4000" dirty="0"/>
              <a:t>आशीर्लिङ्</a:t>
            </a:r>
            <a:br>
              <a:rPr lang="sa-IN" sz="4000" dirty="0"/>
            </a:br>
            <a:r>
              <a:rPr lang="sa-IN" sz="4000" dirty="0"/>
              <a:t>भूते लुङ्</a:t>
            </a:r>
            <a:br>
              <a:rPr lang="sa-IN" sz="4000" dirty="0"/>
            </a:br>
            <a:r>
              <a:rPr lang="sa-IN" sz="4000" dirty="0"/>
              <a:t>कार्यकारणे लृङ्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092499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</TotalTime>
  <Words>30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Mangal</vt:lpstr>
      <vt:lpstr>Rockwell</vt:lpstr>
      <vt:lpstr>Damask</vt:lpstr>
      <vt:lpstr>वर्तमाने लट्  परोक्षे लिट् अनद्यतन भविष्यति लुट् भविष्यति लृट् आज्ञार्थे लोट् अनद्यतन भूते लङ् विधि लिङ् आशीर्लिङ् भूते लुङ् कार्यकारणे लृङ्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वर्तमाने लट्  परोक्षे लिट् अनद्यतन भविष्यति लुट् भविष्यति लृट् आज्ञार्थे लोट् अनद्यतन भूते लङ् विधि लिङ् आशीर्लिङ् भूते लुङ् कार्यकारणे लृङ्</dc:title>
  <dc:creator>Aum</dc:creator>
  <cp:lastModifiedBy>Aum</cp:lastModifiedBy>
  <cp:revision>1</cp:revision>
  <dcterms:created xsi:type="dcterms:W3CDTF">2022-02-25T00:52:43Z</dcterms:created>
  <dcterms:modified xsi:type="dcterms:W3CDTF">2022-02-25T00:56:58Z</dcterms:modified>
</cp:coreProperties>
</file>