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</p:sldIdLst>
  <p:sldSz cx="6858000" cy="10287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89873-A69A-4A7A-AC12-E4F452CD6D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5567E-06A3-4FA9-AD43-73182E6DC63A}">
      <dgm:prSet phldrT="[Text]"/>
      <dgm:spPr/>
      <dgm:t>
        <a:bodyPr/>
        <a:lstStyle/>
        <a:p>
          <a:r>
            <a:rPr lang="sa-IN" dirty="0" smtClean="0"/>
            <a:t>गुण</a:t>
          </a:r>
          <a:endParaRPr lang="en-US" dirty="0"/>
        </a:p>
      </dgm:t>
    </dgm:pt>
    <dgm:pt modelId="{0F3FA7DB-2406-4697-BD36-D865B7D14450}" type="parTrans" cxnId="{70E970AF-5CF2-4282-BBDA-976F8D308426}">
      <dgm:prSet/>
      <dgm:spPr/>
      <dgm:t>
        <a:bodyPr/>
        <a:lstStyle/>
        <a:p>
          <a:endParaRPr lang="en-US"/>
        </a:p>
      </dgm:t>
    </dgm:pt>
    <dgm:pt modelId="{58FD042E-C815-42B1-B0BB-C9EB4EB3EE7A}" type="sibTrans" cxnId="{70E970AF-5CF2-4282-BBDA-976F8D308426}">
      <dgm:prSet/>
      <dgm:spPr/>
      <dgm:t>
        <a:bodyPr/>
        <a:lstStyle/>
        <a:p>
          <a:endParaRPr lang="en-US"/>
        </a:p>
      </dgm:t>
    </dgm:pt>
    <dgm:pt modelId="{2E40A2D2-A90F-4818-819E-559A4B32F0C2}">
      <dgm:prSet phldrT="[Text]"/>
      <dgm:spPr/>
      <dgm:t>
        <a:bodyPr/>
        <a:lstStyle/>
        <a:p>
          <a:r>
            <a:rPr lang="sa-IN" dirty="0" smtClean="0"/>
            <a:t>आद् गुणः</a:t>
          </a:r>
          <a:endParaRPr lang="en-US" dirty="0"/>
        </a:p>
      </dgm:t>
    </dgm:pt>
    <dgm:pt modelId="{DE0F6D86-4767-47A8-973B-457237437628}" type="parTrans" cxnId="{FAB0F706-59E1-47DF-9C5E-1EEAF0E8BC50}">
      <dgm:prSet/>
      <dgm:spPr/>
      <dgm:t>
        <a:bodyPr/>
        <a:lstStyle/>
        <a:p>
          <a:endParaRPr lang="en-US"/>
        </a:p>
      </dgm:t>
    </dgm:pt>
    <dgm:pt modelId="{F8F7F57D-BCBA-4201-A54B-554B2D5D5306}" type="sibTrans" cxnId="{FAB0F706-59E1-47DF-9C5E-1EEAF0E8BC50}">
      <dgm:prSet/>
      <dgm:spPr/>
      <dgm:t>
        <a:bodyPr/>
        <a:lstStyle/>
        <a:p>
          <a:endParaRPr lang="en-US"/>
        </a:p>
      </dgm:t>
    </dgm:pt>
    <dgm:pt modelId="{71E040A0-225E-478F-B0F7-F62ADA355FD8}">
      <dgm:prSet phldrT="[Text]"/>
      <dgm:spPr/>
      <dgm:t>
        <a:bodyPr/>
        <a:lstStyle/>
        <a:p>
          <a:r>
            <a:rPr lang="sa-IN" dirty="0" smtClean="0"/>
            <a:t>यण्</a:t>
          </a:r>
          <a:endParaRPr lang="en-US" dirty="0"/>
        </a:p>
      </dgm:t>
    </dgm:pt>
    <dgm:pt modelId="{2F604F01-0AAB-418B-BFBC-634ED4FB4617}" type="parTrans" cxnId="{FBF9235B-2359-4F3C-88AB-A1BEE1B4A18B}">
      <dgm:prSet/>
      <dgm:spPr/>
      <dgm:t>
        <a:bodyPr/>
        <a:lstStyle/>
        <a:p>
          <a:endParaRPr lang="en-US"/>
        </a:p>
      </dgm:t>
    </dgm:pt>
    <dgm:pt modelId="{0945866B-C2E8-4B9E-A977-FEBD903673A0}" type="sibTrans" cxnId="{FBF9235B-2359-4F3C-88AB-A1BEE1B4A18B}">
      <dgm:prSet/>
      <dgm:spPr/>
      <dgm:t>
        <a:bodyPr/>
        <a:lstStyle/>
        <a:p>
          <a:endParaRPr lang="en-US"/>
        </a:p>
      </dgm:t>
    </dgm:pt>
    <dgm:pt modelId="{1197B809-D8A8-445F-954D-7D0DB77EB290}">
      <dgm:prSet phldrT="[Text]"/>
      <dgm:spPr/>
      <dgm:t>
        <a:bodyPr/>
        <a:lstStyle/>
        <a:p>
          <a:r>
            <a:rPr lang="sa-IN" dirty="0" smtClean="0"/>
            <a:t>इको यणचि</a:t>
          </a:r>
          <a:endParaRPr lang="en-US" dirty="0"/>
        </a:p>
      </dgm:t>
    </dgm:pt>
    <dgm:pt modelId="{7C9AE976-2CCF-41A0-A86E-F135E4DDADF6}" type="parTrans" cxnId="{ED0CCFD9-6EEA-42E0-BEA3-D4E4C9719E63}">
      <dgm:prSet/>
      <dgm:spPr/>
      <dgm:t>
        <a:bodyPr/>
        <a:lstStyle/>
        <a:p>
          <a:endParaRPr lang="en-US"/>
        </a:p>
      </dgm:t>
    </dgm:pt>
    <dgm:pt modelId="{EAFBF01F-888B-417D-944B-02C17E0281FA}" type="sibTrans" cxnId="{ED0CCFD9-6EEA-42E0-BEA3-D4E4C9719E63}">
      <dgm:prSet/>
      <dgm:spPr/>
      <dgm:t>
        <a:bodyPr/>
        <a:lstStyle/>
        <a:p>
          <a:endParaRPr lang="en-US"/>
        </a:p>
      </dgm:t>
    </dgm:pt>
    <dgm:pt modelId="{0B3B7378-459D-4493-B7B9-DA931965AEAF}" type="pres">
      <dgm:prSet presAssocID="{3C889873-A69A-4A7A-AC12-E4F452CD6D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C102AD-2A1E-493E-84BD-BFA1D1397BF1}" type="pres">
      <dgm:prSet presAssocID="{5935567E-06A3-4FA9-AD43-73182E6DC63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63139-FB31-4872-9AC8-1FB8E5922FDD}" type="pres">
      <dgm:prSet presAssocID="{5935567E-06A3-4FA9-AD43-73182E6DC63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0C4C0-DCD1-4848-A206-A3890AD5BB2F}" type="pres">
      <dgm:prSet presAssocID="{71E040A0-225E-478F-B0F7-F62ADA355F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5336-5D84-4184-89A7-EEEE42E39CEE}" type="pres">
      <dgm:prSet presAssocID="{71E040A0-225E-478F-B0F7-F62ADA355FD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85B72B-CB8B-4C9B-BE64-90B93F01F3BA}" type="presOf" srcId="{3C889873-A69A-4A7A-AC12-E4F452CD6DEC}" destId="{0B3B7378-459D-4493-B7B9-DA931965AEAF}" srcOrd="0" destOrd="0" presId="urn:microsoft.com/office/officeart/2005/8/layout/vList2"/>
    <dgm:cxn modelId="{E07E4810-6083-42A1-B98A-DB68796BA1DF}" type="presOf" srcId="{5935567E-06A3-4FA9-AD43-73182E6DC63A}" destId="{AFC102AD-2A1E-493E-84BD-BFA1D1397BF1}" srcOrd="0" destOrd="0" presId="urn:microsoft.com/office/officeart/2005/8/layout/vList2"/>
    <dgm:cxn modelId="{ED0CCFD9-6EEA-42E0-BEA3-D4E4C9719E63}" srcId="{71E040A0-225E-478F-B0F7-F62ADA355FD8}" destId="{1197B809-D8A8-445F-954D-7D0DB77EB290}" srcOrd="0" destOrd="0" parTransId="{7C9AE976-2CCF-41A0-A86E-F135E4DDADF6}" sibTransId="{EAFBF01F-888B-417D-944B-02C17E0281FA}"/>
    <dgm:cxn modelId="{E114A174-C96C-44A4-9DF1-4916130731F1}" type="presOf" srcId="{1197B809-D8A8-445F-954D-7D0DB77EB290}" destId="{3F4B5336-5D84-4184-89A7-EEEE42E39CEE}" srcOrd="0" destOrd="0" presId="urn:microsoft.com/office/officeart/2005/8/layout/vList2"/>
    <dgm:cxn modelId="{504FCB0C-8004-4E5F-B0CC-F3BD76A3B213}" type="presOf" srcId="{71E040A0-225E-478F-B0F7-F62ADA355FD8}" destId="{6370C4C0-DCD1-4848-A206-A3890AD5BB2F}" srcOrd="0" destOrd="0" presId="urn:microsoft.com/office/officeart/2005/8/layout/vList2"/>
    <dgm:cxn modelId="{FAB0F706-59E1-47DF-9C5E-1EEAF0E8BC50}" srcId="{5935567E-06A3-4FA9-AD43-73182E6DC63A}" destId="{2E40A2D2-A90F-4818-819E-559A4B32F0C2}" srcOrd="0" destOrd="0" parTransId="{DE0F6D86-4767-47A8-973B-457237437628}" sibTransId="{F8F7F57D-BCBA-4201-A54B-554B2D5D5306}"/>
    <dgm:cxn modelId="{70E970AF-5CF2-4282-BBDA-976F8D308426}" srcId="{3C889873-A69A-4A7A-AC12-E4F452CD6DEC}" destId="{5935567E-06A3-4FA9-AD43-73182E6DC63A}" srcOrd="0" destOrd="0" parTransId="{0F3FA7DB-2406-4697-BD36-D865B7D14450}" sibTransId="{58FD042E-C815-42B1-B0BB-C9EB4EB3EE7A}"/>
    <dgm:cxn modelId="{FBF9235B-2359-4F3C-88AB-A1BEE1B4A18B}" srcId="{3C889873-A69A-4A7A-AC12-E4F452CD6DEC}" destId="{71E040A0-225E-478F-B0F7-F62ADA355FD8}" srcOrd="1" destOrd="0" parTransId="{2F604F01-0AAB-418B-BFBC-634ED4FB4617}" sibTransId="{0945866B-C2E8-4B9E-A977-FEBD903673A0}"/>
    <dgm:cxn modelId="{6268A334-3E3D-4E51-8A7F-449F6713680F}" type="presOf" srcId="{2E40A2D2-A90F-4818-819E-559A4B32F0C2}" destId="{C1663139-FB31-4872-9AC8-1FB8E5922FDD}" srcOrd="0" destOrd="0" presId="urn:microsoft.com/office/officeart/2005/8/layout/vList2"/>
    <dgm:cxn modelId="{DB4EC924-1B71-4B3E-8C85-200DFB9491E1}" type="presParOf" srcId="{0B3B7378-459D-4493-B7B9-DA931965AEAF}" destId="{AFC102AD-2A1E-493E-84BD-BFA1D1397BF1}" srcOrd="0" destOrd="0" presId="urn:microsoft.com/office/officeart/2005/8/layout/vList2"/>
    <dgm:cxn modelId="{8354B55A-A30C-48A4-BC4E-029AB6247A50}" type="presParOf" srcId="{0B3B7378-459D-4493-B7B9-DA931965AEAF}" destId="{C1663139-FB31-4872-9AC8-1FB8E5922FDD}" srcOrd="1" destOrd="0" presId="urn:microsoft.com/office/officeart/2005/8/layout/vList2"/>
    <dgm:cxn modelId="{547AC2C1-310D-452F-BBF5-71F7A0BCBCFA}" type="presParOf" srcId="{0B3B7378-459D-4493-B7B9-DA931965AEAF}" destId="{6370C4C0-DCD1-4848-A206-A3890AD5BB2F}" srcOrd="2" destOrd="0" presId="urn:microsoft.com/office/officeart/2005/8/layout/vList2"/>
    <dgm:cxn modelId="{AD6794B2-1E7C-4910-A7B4-85A206209D1E}" type="presParOf" srcId="{0B3B7378-459D-4493-B7B9-DA931965AEAF}" destId="{3F4B5336-5D84-4184-89A7-EEEE42E39C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889873-A69A-4A7A-AC12-E4F452CD6D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5567E-06A3-4FA9-AD43-73182E6DC63A}">
      <dgm:prSet phldrT="[Text]" custT="1"/>
      <dgm:spPr/>
      <dgm:t>
        <a:bodyPr/>
        <a:lstStyle/>
        <a:p>
          <a:r>
            <a:rPr lang="sa-IN" sz="4400" dirty="0" smtClean="0"/>
            <a:t>सवर्ण</a:t>
          </a:r>
          <a:endParaRPr lang="en-US" sz="5000" dirty="0"/>
        </a:p>
      </dgm:t>
    </dgm:pt>
    <dgm:pt modelId="{0F3FA7DB-2406-4697-BD36-D865B7D14450}" type="parTrans" cxnId="{70E970AF-5CF2-4282-BBDA-976F8D308426}">
      <dgm:prSet/>
      <dgm:spPr/>
      <dgm:t>
        <a:bodyPr/>
        <a:lstStyle/>
        <a:p>
          <a:endParaRPr lang="en-US"/>
        </a:p>
      </dgm:t>
    </dgm:pt>
    <dgm:pt modelId="{58FD042E-C815-42B1-B0BB-C9EB4EB3EE7A}" type="sibTrans" cxnId="{70E970AF-5CF2-4282-BBDA-976F8D308426}">
      <dgm:prSet/>
      <dgm:spPr/>
      <dgm:t>
        <a:bodyPr/>
        <a:lstStyle/>
        <a:p>
          <a:endParaRPr lang="en-US"/>
        </a:p>
      </dgm:t>
    </dgm:pt>
    <dgm:pt modelId="{2E40A2D2-A90F-4818-819E-559A4B32F0C2}">
      <dgm:prSet phldrT="[Text]" custT="1"/>
      <dgm:spPr/>
      <dgm:t>
        <a:bodyPr/>
        <a:lstStyle/>
        <a:p>
          <a:r>
            <a:rPr lang="sa-IN" sz="3200" dirty="0" smtClean="0"/>
            <a:t>अकः सवर्णे दीर्घः</a:t>
          </a:r>
          <a:endParaRPr lang="en-US" sz="3200" dirty="0"/>
        </a:p>
      </dgm:t>
    </dgm:pt>
    <dgm:pt modelId="{DE0F6D86-4767-47A8-973B-457237437628}" type="parTrans" cxnId="{FAB0F706-59E1-47DF-9C5E-1EEAF0E8BC50}">
      <dgm:prSet/>
      <dgm:spPr/>
      <dgm:t>
        <a:bodyPr/>
        <a:lstStyle/>
        <a:p>
          <a:endParaRPr lang="en-US"/>
        </a:p>
      </dgm:t>
    </dgm:pt>
    <dgm:pt modelId="{F8F7F57D-BCBA-4201-A54B-554B2D5D5306}" type="sibTrans" cxnId="{FAB0F706-59E1-47DF-9C5E-1EEAF0E8BC50}">
      <dgm:prSet/>
      <dgm:spPr/>
      <dgm:t>
        <a:bodyPr/>
        <a:lstStyle/>
        <a:p>
          <a:endParaRPr lang="en-US"/>
        </a:p>
      </dgm:t>
    </dgm:pt>
    <dgm:pt modelId="{71E040A0-225E-478F-B0F7-F62ADA355FD8}">
      <dgm:prSet phldrT="[Text]"/>
      <dgm:spPr/>
      <dgm:t>
        <a:bodyPr/>
        <a:lstStyle/>
        <a:p>
          <a:r>
            <a:rPr lang="sa-IN" dirty="0" smtClean="0"/>
            <a:t>वृद्धि</a:t>
          </a:r>
          <a:endParaRPr lang="en-US" dirty="0"/>
        </a:p>
      </dgm:t>
    </dgm:pt>
    <dgm:pt modelId="{2F604F01-0AAB-418B-BFBC-634ED4FB4617}" type="parTrans" cxnId="{FBF9235B-2359-4F3C-88AB-A1BEE1B4A18B}">
      <dgm:prSet/>
      <dgm:spPr/>
      <dgm:t>
        <a:bodyPr/>
        <a:lstStyle/>
        <a:p>
          <a:endParaRPr lang="en-US"/>
        </a:p>
      </dgm:t>
    </dgm:pt>
    <dgm:pt modelId="{0945866B-C2E8-4B9E-A977-FEBD903673A0}" type="sibTrans" cxnId="{FBF9235B-2359-4F3C-88AB-A1BEE1B4A18B}">
      <dgm:prSet/>
      <dgm:spPr/>
      <dgm:t>
        <a:bodyPr/>
        <a:lstStyle/>
        <a:p>
          <a:endParaRPr lang="en-US"/>
        </a:p>
      </dgm:t>
    </dgm:pt>
    <dgm:pt modelId="{1197B809-D8A8-445F-954D-7D0DB77EB290}">
      <dgm:prSet phldrT="[Text]" custT="1"/>
      <dgm:spPr/>
      <dgm:t>
        <a:bodyPr/>
        <a:lstStyle/>
        <a:p>
          <a:r>
            <a:rPr lang="sa-IN" sz="2800" dirty="0" smtClean="0"/>
            <a:t>वृद्धिरेचि</a:t>
          </a:r>
          <a:endParaRPr lang="en-US" sz="2700" dirty="0"/>
        </a:p>
      </dgm:t>
    </dgm:pt>
    <dgm:pt modelId="{7C9AE976-2CCF-41A0-A86E-F135E4DDADF6}" type="parTrans" cxnId="{ED0CCFD9-6EEA-42E0-BEA3-D4E4C9719E63}">
      <dgm:prSet/>
      <dgm:spPr/>
      <dgm:t>
        <a:bodyPr/>
        <a:lstStyle/>
        <a:p>
          <a:endParaRPr lang="en-US"/>
        </a:p>
      </dgm:t>
    </dgm:pt>
    <dgm:pt modelId="{EAFBF01F-888B-417D-944B-02C17E0281FA}" type="sibTrans" cxnId="{ED0CCFD9-6EEA-42E0-BEA3-D4E4C9719E63}">
      <dgm:prSet/>
      <dgm:spPr/>
      <dgm:t>
        <a:bodyPr/>
        <a:lstStyle/>
        <a:p>
          <a:endParaRPr lang="en-US"/>
        </a:p>
      </dgm:t>
    </dgm:pt>
    <dgm:pt modelId="{0B3B7378-459D-4493-B7B9-DA931965AEAF}" type="pres">
      <dgm:prSet presAssocID="{3C889873-A69A-4A7A-AC12-E4F452CD6D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C102AD-2A1E-493E-84BD-BFA1D1397BF1}" type="pres">
      <dgm:prSet presAssocID="{5935567E-06A3-4FA9-AD43-73182E6DC63A}" presName="parentText" presStyleLbl="node1" presStyleIdx="0" presStyleCnt="2" custScaleY="1000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63139-FB31-4872-9AC8-1FB8E5922FDD}" type="pres">
      <dgm:prSet presAssocID="{5935567E-06A3-4FA9-AD43-73182E6DC63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0C4C0-DCD1-4848-A206-A3890AD5BB2F}" type="pres">
      <dgm:prSet presAssocID="{71E040A0-225E-478F-B0F7-F62ADA355F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5336-5D84-4184-89A7-EEEE42E39CEE}" type="pres">
      <dgm:prSet presAssocID="{71E040A0-225E-478F-B0F7-F62ADA355FD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85B72B-CB8B-4C9B-BE64-90B93F01F3BA}" type="presOf" srcId="{3C889873-A69A-4A7A-AC12-E4F452CD6DEC}" destId="{0B3B7378-459D-4493-B7B9-DA931965AEAF}" srcOrd="0" destOrd="0" presId="urn:microsoft.com/office/officeart/2005/8/layout/vList2"/>
    <dgm:cxn modelId="{E07E4810-6083-42A1-B98A-DB68796BA1DF}" type="presOf" srcId="{5935567E-06A3-4FA9-AD43-73182E6DC63A}" destId="{AFC102AD-2A1E-493E-84BD-BFA1D1397BF1}" srcOrd="0" destOrd="0" presId="urn:microsoft.com/office/officeart/2005/8/layout/vList2"/>
    <dgm:cxn modelId="{ED0CCFD9-6EEA-42E0-BEA3-D4E4C9719E63}" srcId="{71E040A0-225E-478F-B0F7-F62ADA355FD8}" destId="{1197B809-D8A8-445F-954D-7D0DB77EB290}" srcOrd="0" destOrd="0" parTransId="{7C9AE976-2CCF-41A0-A86E-F135E4DDADF6}" sibTransId="{EAFBF01F-888B-417D-944B-02C17E0281FA}"/>
    <dgm:cxn modelId="{E114A174-C96C-44A4-9DF1-4916130731F1}" type="presOf" srcId="{1197B809-D8A8-445F-954D-7D0DB77EB290}" destId="{3F4B5336-5D84-4184-89A7-EEEE42E39CEE}" srcOrd="0" destOrd="0" presId="urn:microsoft.com/office/officeart/2005/8/layout/vList2"/>
    <dgm:cxn modelId="{504FCB0C-8004-4E5F-B0CC-F3BD76A3B213}" type="presOf" srcId="{71E040A0-225E-478F-B0F7-F62ADA355FD8}" destId="{6370C4C0-DCD1-4848-A206-A3890AD5BB2F}" srcOrd="0" destOrd="0" presId="urn:microsoft.com/office/officeart/2005/8/layout/vList2"/>
    <dgm:cxn modelId="{FAB0F706-59E1-47DF-9C5E-1EEAF0E8BC50}" srcId="{5935567E-06A3-4FA9-AD43-73182E6DC63A}" destId="{2E40A2D2-A90F-4818-819E-559A4B32F0C2}" srcOrd="0" destOrd="0" parTransId="{DE0F6D86-4767-47A8-973B-457237437628}" sibTransId="{F8F7F57D-BCBA-4201-A54B-554B2D5D5306}"/>
    <dgm:cxn modelId="{70E970AF-5CF2-4282-BBDA-976F8D308426}" srcId="{3C889873-A69A-4A7A-AC12-E4F452CD6DEC}" destId="{5935567E-06A3-4FA9-AD43-73182E6DC63A}" srcOrd="0" destOrd="0" parTransId="{0F3FA7DB-2406-4697-BD36-D865B7D14450}" sibTransId="{58FD042E-C815-42B1-B0BB-C9EB4EB3EE7A}"/>
    <dgm:cxn modelId="{FBF9235B-2359-4F3C-88AB-A1BEE1B4A18B}" srcId="{3C889873-A69A-4A7A-AC12-E4F452CD6DEC}" destId="{71E040A0-225E-478F-B0F7-F62ADA355FD8}" srcOrd="1" destOrd="0" parTransId="{2F604F01-0AAB-418B-BFBC-634ED4FB4617}" sibTransId="{0945866B-C2E8-4B9E-A977-FEBD903673A0}"/>
    <dgm:cxn modelId="{6268A334-3E3D-4E51-8A7F-449F6713680F}" type="presOf" srcId="{2E40A2D2-A90F-4818-819E-559A4B32F0C2}" destId="{C1663139-FB31-4872-9AC8-1FB8E5922FDD}" srcOrd="0" destOrd="0" presId="urn:microsoft.com/office/officeart/2005/8/layout/vList2"/>
    <dgm:cxn modelId="{DB4EC924-1B71-4B3E-8C85-200DFB9491E1}" type="presParOf" srcId="{0B3B7378-459D-4493-B7B9-DA931965AEAF}" destId="{AFC102AD-2A1E-493E-84BD-BFA1D1397BF1}" srcOrd="0" destOrd="0" presId="urn:microsoft.com/office/officeart/2005/8/layout/vList2"/>
    <dgm:cxn modelId="{8354B55A-A30C-48A4-BC4E-029AB6247A50}" type="presParOf" srcId="{0B3B7378-459D-4493-B7B9-DA931965AEAF}" destId="{C1663139-FB31-4872-9AC8-1FB8E5922FDD}" srcOrd="1" destOrd="0" presId="urn:microsoft.com/office/officeart/2005/8/layout/vList2"/>
    <dgm:cxn modelId="{547AC2C1-310D-452F-BBF5-71F7A0BCBCFA}" type="presParOf" srcId="{0B3B7378-459D-4493-B7B9-DA931965AEAF}" destId="{6370C4C0-DCD1-4848-A206-A3890AD5BB2F}" srcOrd="2" destOrd="0" presId="urn:microsoft.com/office/officeart/2005/8/layout/vList2"/>
    <dgm:cxn modelId="{AD6794B2-1E7C-4910-A7B4-85A206209D1E}" type="presParOf" srcId="{0B3B7378-459D-4493-B7B9-DA931965AEAF}" destId="{3F4B5336-5D84-4184-89A7-EEEE42E39C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889873-A69A-4A7A-AC12-E4F452CD6D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5567E-06A3-4FA9-AD43-73182E6DC63A}">
      <dgm:prSet phldrT="[Text]"/>
      <dgm:spPr/>
      <dgm:t>
        <a:bodyPr/>
        <a:lstStyle/>
        <a:p>
          <a:r>
            <a:rPr lang="sa-IN" dirty="0" smtClean="0"/>
            <a:t>यान्तावान्ता</a:t>
          </a:r>
          <a:endParaRPr lang="en-US" dirty="0"/>
        </a:p>
      </dgm:t>
    </dgm:pt>
    <dgm:pt modelId="{0F3FA7DB-2406-4697-BD36-D865B7D14450}" type="parTrans" cxnId="{70E970AF-5CF2-4282-BBDA-976F8D308426}">
      <dgm:prSet/>
      <dgm:spPr/>
      <dgm:t>
        <a:bodyPr/>
        <a:lstStyle/>
        <a:p>
          <a:endParaRPr lang="en-US"/>
        </a:p>
      </dgm:t>
    </dgm:pt>
    <dgm:pt modelId="{58FD042E-C815-42B1-B0BB-C9EB4EB3EE7A}" type="sibTrans" cxnId="{70E970AF-5CF2-4282-BBDA-976F8D308426}">
      <dgm:prSet/>
      <dgm:spPr/>
      <dgm:t>
        <a:bodyPr/>
        <a:lstStyle/>
        <a:p>
          <a:endParaRPr lang="en-US"/>
        </a:p>
      </dgm:t>
    </dgm:pt>
    <dgm:pt modelId="{2E40A2D2-A90F-4818-819E-559A4B32F0C2}">
      <dgm:prSet phldrT="[Text]"/>
      <dgm:spPr/>
      <dgm:t>
        <a:bodyPr/>
        <a:lstStyle/>
        <a:p>
          <a:r>
            <a:rPr lang="sa-IN" dirty="0" smtClean="0"/>
            <a:t>एचोयवायावः</a:t>
          </a:r>
          <a:endParaRPr lang="en-US" dirty="0"/>
        </a:p>
      </dgm:t>
    </dgm:pt>
    <dgm:pt modelId="{DE0F6D86-4767-47A8-973B-457237437628}" type="parTrans" cxnId="{FAB0F706-59E1-47DF-9C5E-1EEAF0E8BC50}">
      <dgm:prSet/>
      <dgm:spPr/>
      <dgm:t>
        <a:bodyPr/>
        <a:lstStyle/>
        <a:p>
          <a:endParaRPr lang="en-US"/>
        </a:p>
      </dgm:t>
    </dgm:pt>
    <dgm:pt modelId="{F8F7F57D-BCBA-4201-A54B-554B2D5D5306}" type="sibTrans" cxnId="{FAB0F706-59E1-47DF-9C5E-1EEAF0E8BC50}">
      <dgm:prSet/>
      <dgm:spPr/>
      <dgm:t>
        <a:bodyPr/>
        <a:lstStyle/>
        <a:p>
          <a:endParaRPr lang="en-US"/>
        </a:p>
      </dgm:t>
    </dgm:pt>
    <dgm:pt modelId="{71E040A0-225E-478F-B0F7-F62ADA355FD8}">
      <dgm:prSet phldrT="[Text]"/>
      <dgm:spPr/>
      <dgm:t>
        <a:bodyPr/>
        <a:lstStyle/>
        <a:p>
          <a:r>
            <a:rPr lang="sa-IN" dirty="0" smtClean="0"/>
            <a:t>पररूप</a:t>
          </a:r>
          <a:endParaRPr lang="en-US" dirty="0"/>
        </a:p>
      </dgm:t>
    </dgm:pt>
    <dgm:pt modelId="{2F604F01-0AAB-418B-BFBC-634ED4FB4617}" type="parTrans" cxnId="{FBF9235B-2359-4F3C-88AB-A1BEE1B4A18B}">
      <dgm:prSet/>
      <dgm:spPr/>
      <dgm:t>
        <a:bodyPr/>
        <a:lstStyle/>
        <a:p>
          <a:endParaRPr lang="en-US"/>
        </a:p>
      </dgm:t>
    </dgm:pt>
    <dgm:pt modelId="{0945866B-C2E8-4B9E-A977-FEBD903673A0}" type="sibTrans" cxnId="{FBF9235B-2359-4F3C-88AB-A1BEE1B4A18B}">
      <dgm:prSet/>
      <dgm:spPr/>
      <dgm:t>
        <a:bodyPr/>
        <a:lstStyle/>
        <a:p>
          <a:endParaRPr lang="en-US"/>
        </a:p>
      </dgm:t>
    </dgm:pt>
    <dgm:pt modelId="{1197B809-D8A8-445F-954D-7D0DB77EB290}">
      <dgm:prSet phldrT="[Text]"/>
      <dgm:spPr/>
      <dgm:t>
        <a:bodyPr/>
        <a:lstStyle/>
        <a:p>
          <a:r>
            <a:rPr lang="sa-IN" dirty="0" smtClean="0"/>
            <a:t>एङि पररूपम्</a:t>
          </a:r>
          <a:endParaRPr lang="en-US" dirty="0"/>
        </a:p>
      </dgm:t>
    </dgm:pt>
    <dgm:pt modelId="{7C9AE976-2CCF-41A0-A86E-F135E4DDADF6}" type="parTrans" cxnId="{ED0CCFD9-6EEA-42E0-BEA3-D4E4C9719E63}">
      <dgm:prSet/>
      <dgm:spPr/>
      <dgm:t>
        <a:bodyPr/>
        <a:lstStyle/>
        <a:p>
          <a:endParaRPr lang="en-US"/>
        </a:p>
      </dgm:t>
    </dgm:pt>
    <dgm:pt modelId="{EAFBF01F-888B-417D-944B-02C17E0281FA}" type="sibTrans" cxnId="{ED0CCFD9-6EEA-42E0-BEA3-D4E4C9719E63}">
      <dgm:prSet/>
      <dgm:spPr/>
      <dgm:t>
        <a:bodyPr/>
        <a:lstStyle/>
        <a:p>
          <a:endParaRPr lang="en-US"/>
        </a:p>
      </dgm:t>
    </dgm:pt>
    <dgm:pt modelId="{0B3B7378-459D-4493-B7B9-DA931965AEAF}" type="pres">
      <dgm:prSet presAssocID="{3C889873-A69A-4A7A-AC12-E4F452CD6D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C102AD-2A1E-493E-84BD-BFA1D1397BF1}" type="pres">
      <dgm:prSet presAssocID="{5935567E-06A3-4FA9-AD43-73182E6DC63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63139-FB31-4872-9AC8-1FB8E5922FDD}" type="pres">
      <dgm:prSet presAssocID="{5935567E-06A3-4FA9-AD43-73182E6DC63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0C4C0-DCD1-4848-A206-A3890AD5BB2F}" type="pres">
      <dgm:prSet presAssocID="{71E040A0-225E-478F-B0F7-F62ADA355F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5336-5D84-4184-89A7-EEEE42E39CEE}" type="pres">
      <dgm:prSet presAssocID="{71E040A0-225E-478F-B0F7-F62ADA355FD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85B72B-CB8B-4C9B-BE64-90B93F01F3BA}" type="presOf" srcId="{3C889873-A69A-4A7A-AC12-E4F452CD6DEC}" destId="{0B3B7378-459D-4493-B7B9-DA931965AEAF}" srcOrd="0" destOrd="0" presId="urn:microsoft.com/office/officeart/2005/8/layout/vList2"/>
    <dgm:cxn modelId="{E07E4810-6083-42A1-B98A-DB68796BA1DF}" type="presOf" srcId="{5935567E-06A3-4FA9-AD43-73182E6DC63A}" destId="{AFC102AD-2A1E-493E-84BD-BFA1D1397BF1}" srcOrd="0" destOrd="0" presId="urn:microsoft.com/office/officeart/2005/8/layout/vList2"/>
    <dgm:cxn modelId="{ED0CCFD9-6EEA-42E0-BEA3-D4E4C9719E63}" srcId="{71E040A0-225E-478F-B0F7-F62ADA355FD8}" destId="{1197B809-D8A8-445F-954D-7D0DB77EB290}" srcOrd="0" destOrd="0" parTransId="{7C9AE976-2CCF-41A0-A86E-F135E4DDADF6}" sibTransId="{EAFBF01F-888B-417D-944B-02C17E0281FA}"/>
    <dgm:cxn modelId="{E114A174-C96C-44A4-9DF1-4916130731F1}" type="presOf" srcId="{1197B809-D8A8-445F-954D-7D0DB77EB290}" destId="{3F4B5336-5D84-4184-89A7-EEEE42E39CEE}" srcOrd="0" destOrd="0" presId="urn:microsoft.com/office/officeart/2005/8/layout/vList2"/>
    <dgm:cxn modelId="{504FCB0C-8004-4E5F-B0CC-F3BD76A3B213}" type="presOf" srcId="{71E040A0-225E-478F-B0F7-F62ADA355FD8}" destId="{6370C4C0-DCD1-4848-A206-A3890AD5BB2F}" srcOrd="0" destOrd="0" presId="urn:microsoft.com/office/officeart/2005/8/layout/vList2"/>
    <dgm:cxn modelId="{FAB0F706-59E1-47DF-9C5E-1EEAF0E8BC50}" srcId="{5935567E-06A3-4FA9-AD43-73182E6DC63A}" destId="{2E40A2D2-A90F-4818-819E-559A4B32F0C2}" srcOrd="0" destOrd="0" parTransId="{DE0F6D86-4767-47A8-973B-457237437628}" sibTransId="{F8F7F57D-BCBA-4201-A54B-554B2D5D5306}"/>
    <dgm:cxn modelId="{70E970AF-5CF2-4282-BBDA-976F8D308426}" srcId="{3C889873-A69A-4A7A-AC12-E4F452CD6DEC}" destId="{5935567E-06A3-4FA9-AD43-73182E6DC63A}" srcOrd="0" destOrd="0" parTransId="{0F3FA7DB-2406-4697-BD36-D865B7D14450}" sibTransId="{58FD042E-C815-42B1-B0BB-C9EB4EB3EE7A}"/>
    <dgm:cxn modelId="{FBF9235B-2359-4F3C-88AB-A1BEE1B4A18B}" srcId="{3C889873-A69A-4A7A-AC12-E4F452CD6DEC}" destId="{71E040A0-225E-478F-B0F7-F62ADA355FD8}" srcOrd="1" destOrd="0" parTransId="{2F604F01-0AAB-418B-BFBC-634ED4FB4617}" sibTransId="{0945866B-C2E8-4B9E-A977-FEBD903673A0}"/>
    <dgm:cxn modelId="{6268A334-3E3D-4E51-8A7F-449F6713680F}" type="presOf" srcId="{2E40A2D2-A90F-4818-819E-559A4B32F0C2}" destId="{C1663139-FB31-4872-9AC8-1FB8E5922FDD}" srcOrd="0" destOrd="0" presId="urn:microsoft.com/office/officeart/2005/8/layout/vList2"/>
    <dgm:cxn modelId="{DB4EC924-1B71-4B3E-8C85-200DFB9491E1}" type="presParOf" srcId="{0B3B7378-459D-4493-B7B9-DA931965AEAF}" destId="{AFC102AD-2A1E-493E-84BD-BFA1D1397BF1}" srcOrd="0" destOrd="0" presId="urn:microsoft.com/office/officeart/2005/8/layout/vList2"/>
    <dgm:cxn modelId="{8354B55A-A30C-48A4-BC4E-029AB6247A50}" type="presParOf" srcId="{0B3B7378-459D-4493-B7B9-DA931965AEAF}" destId="{C1663139-FB31-4872-9AC8-1FB8E5922FDD}" srcOrd="1" destOrd="0" presId="urn:microsoft.com/office/officeart/2005/8/layout/vList2"/>
    <dgm:cxn modelId="{547AC2C1-310D-452F-BBF5-71F7A0BCBCFA}" type="presParOf" srcId="{0B3B7378-459D-4493-B7B9-DA931965AEAF}" destId="{6370C4C0-DCD1-4848-A206-A3890AD5BB2F}" srcOrd="2" destOrd="0" presId="urn:microsoft.com/office/officeart/2005/8/layout/vList2"/>
    <dgm:cxn modelId="{AD6794B2-1E7C-4910-A7B4-85A206209D1E}" type="presParOf" srcId="{0B3B7378-459D-4493-B7B9-DA931965AEAF}" destId="{3F4B5336-5D84-4184-89A7-EEEE42E39C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889873-A69A-4A7A-AC12-E4F452CD6D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5567E-06A3-4FA9-AD43-73182E6DC63A}">
      <dgm:prSet phldrT="[Text]"/>
      <dgm:spPr/>
      <dgm:t>
        <a:bodyPr/>
        <a:lstStyle/>
        <a:p>
          <a:r>
            <a:rPr lang="sa-IN" dirty="0" smtClean="0"/>
            <a:t>पूर्वरूप</a:t>
          </a:r>
          <a:endParaRPr lang="en-US" dirty="0"/>
        </a:p>
      </dgm:t>
    </dgm:pt>
    <dgm:pt modelId="{0F3FA7DB-2406-4697-BD36-D865B7D14450}" type="parTrans" cxnId="{70E970AF-5CF2-4282-BBDA-976F8D308426}">
      <dgm:prSet/>
      <dgm:spPr/>
      <dgm:t>
        <a:bodyPr/>
        <a:lstStyle/>
        <a:p>
          <a:endParaRPr lang="en-US"/>
        </a:p>
      </dgm:t>
    </dgm:pt>
    <dgm:pt modelId="{58FD042E-C815-42B1-B0BB-C9EB4EB3EE7A}" type="sibTrans" cxnId="{70E970AF-5CF2-4282-BBDA-976F8D308426}">
      <dgm:prSet/>
      <dgm:spPr/>
      <dgm:t>
        <a:bodyPr/>
        <a:lstStyle/>
        <a:p>
          <a:endParaRPr lang="en-US"/>
        </a:p>
      </dgm:t>
    </dgm:pt>
    <dgm:pt modelId="{2E40A2D2-A90F-4818-819E-559A4B32F0C2}">
      <dgm:prSet phldrT="[Text]"/>
      <dgm:spPr/>
      <dgm:t>
        <a:bodyPr/>
        <a:lstStyle/>
        <a:p>
          <a:r>
            <a:rPr lang="sa-IN" dirty="0" smtClean="0"/>
            <a:t>एङः पदान्तादति</a:t>
          </a:r>
          <a:endParaRPr lang="en-US" dirty="0"/>
        </a:p>
      </dgm:t>
    </dgm:pt>
    <dgm:pt modelId="{DE0F6D86-4767-47A8-973B-457237437628}" type="parTrans" cxnId="{FAB0F706-59E1-47DF-9C5E-1EEAF0E8BC50}">
      <dgm:prSet/>
      <dgm:spPr/>
      <dgm:t>
        <a:bodyPr/>
        <a:lstStyle/>
        <a:p>
          <a:endParaRPr lang="en-US"/>
        </a:p>
      </dgm:t>
    </dgm:pt>
    <dgm:pt modelId="{F8F7F57D-BCBA-4201-A54B-554B2D5D5306}" type="sibTrans" cxnId="{FAB0F706-59E1-47DF-9C5E-1EEAF0E8BC50}">
      <dgm:prSet/>
      <dgm:spPr/>
      <dgm:t>
        <a:bodyPr/>
        <a:lstStyle/>
        <a:p>
          <a:endParaRPr lang="en-US"/>
        </a:p>
      </dgm:t>
    </dgm:pt>
    <dgm:pt modelId="{71E040A0-225E-478F-B0F7-F62ADA355FD8}">
      <dgm:prSet phldrT="[Text]"/>
      <dgm:spPr/>
      <dgm:t>
        <a:bodyPr/>
        <a:lstStyle/>
        <a:p>
          <a:r>
            <a:rPr lang="sa-IN" dirty="0" smtClean="0"/>
            <a:t>प्रकृतिभाव</a:t>
          </a:r>
          <a:endParaRPr lang="en-US" dirty="0"/>
        </a:p>
      </dgm:t>
    </dgm:pt>
    <dgm:pt modelId="{2F604F01-0AAB-418B-BFBC-634ED4FB4617}" type="parTrans" cxnId="{FBF9235B-2359-4F3C-88AB-A1BEE1B4A18B}">
      <dgm:prSet/>
      <dgm:spPr/>
      <dgm:t>
        <a:bodyPr/>
        <a:lstStyle/>
        <a:p>
          <a:endParaRPr lang="en-US"/>
        </a:p>
      </dgm:t>
    </dgm:pt>
    <dgm:pt modelId="{0945866B-C2E8-4B9E-A977-FEBD903673A0}" type="sibTrans" cxnId="{FBF9235B-2359-4F3C-88AB-A1BEE1B4A18B}">
      <dgm:prSet/>
      <dgm:spPr/>
      <dgm:t>
        <a:bodyPr/>
        <a:lstStyle/>
        <a:p>
          <a:endParaRPr lang="en-US"/>
        </a:p>
      </dgm:t>
    </dgm:pt>
    <dgm:pt modelId="{1197B809-D8A8-445F-954D-7D0DB77EB290}">
      <dgm:prSet phldrT="[Text]"/>
      <dgm:spPr/>
      <dgm:t>
        <a:bodyPr/>
        <a:lstStyle/>
        <a:p>
          <a:r>
            <a:rPr lang="sa-IN" dirty="0" smtClean="0"/>
            <a:t>प्लुतप्रगृह्या अचि नित्यम्</a:t>
          </a:r>
          <a:endParaRPr lang="en-US" dirty="0"/>
        </a:p>
      </dgm:t>
    </dgm:pt>
    <dgm:pt modelId="{7C9AE976-2CCF-41A0-A86E-F135E4DDADF6}" type="parTrans" cxnId="{ED0CCFD9-6EEA-42E0-BEA3-D4E4C9719E63}">
      <dgm:prSet/>
      <dgm:spPr/>
      <dgm:t>
        <a:bodyPr/>
        <a:lstStyle/>
        <a:p>
          <a:endParaRPr lang="en-US"/>
        </a:p>
      </dgm:t>
    </dgm:pt>
    <dgm:pt modelId="{EAFBF01F-888B-417D-944B-02C17E0281FA}" type="sibTrans" cxnId="{ED0CCFD9-6EEA-42E0-BEA3-D4E4C9719E63}">
      <dgm:prSet/>
      <dgm:spPr/>
      <dgm:t>
        <a:bodyPr/>
        <a:lstStyle/>
        <a:p>
          <a:endParaRPr lang="en-US"/>
        </a:p>
      </dgm:t>
    </dgm:pt>
    <dgm:pt modelId="{0B3B7378-459D-4493-B7B9-DA931965AEAF}" type="pres">
      <dgm:prSet presAssocID="{3C889873-A69A-4A7A-AC12-E4F452CD6D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C102AD-2A1E-493E-84BD-BFA1D1397BF1}" type="pres">
      <dgm:prSet presAssocID="{5935567E-06A3-4FA9-AD43-73182E6DC63A}" presName="parentText" presStyleLbl="node1" presStyleIdx="0" presStyleCnt="2" custLinFactNeighborX="-1053" custLinFactNeighborY="1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63139-FB31-4872-9AC8-1FB8E5922FDD}" type="pres">
      <dgm:prSet presAssocID="{5935567E-06A3-4FA9-AD43-73182E6DC63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0C4C0-DCD1-4848-A206-A3890AD5BB2F}" type="pres">
      <dgm:prSet presAssocID="{71E040A0-225E-478F-B0F7-F62ADA355F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5336-5D84-4184-89A7-EEEE42E39CEE}" type="pres">
      <dgm:prSet presAssocID="{71E040A0-225E-478F-B0F7-F62ADA355FD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85B72B-CB8B-4C9B-BE64-90B93F01F3BA}" type="presOf" srcId="{3C889873-A69A-4A7A-AC12-E4F452CD6DEC}" destId="{0B3B7378-459D-4493-B7B9-DA931965AEAF}" srcOrd="0" destOrd="0" presId="urn:microsoft.com/office/officeart/2005/8/layout/vList2"/>
    <dgm:cxn modelId="{E07E4810-6083-42A1-B98A-DB68796BA1DF}" type="presOf" srcId="{5935567E-06A3-4FA9-AD43-73182E6DC63A}" destId="{AFC102AD-2A1E-493E-84BD-BFA1D1397BF1}" srcOrd="0" destOrd="0" presId="urn:microsoft.com/office/officeart/2005/8/layout/vList2"/>
    <dgm:cxn modelId="{ED0CCFD9-6EEA-42E0-BEA3-D4E4C9719E63}" srcId="{71E040A0-225E-478F-B0F7-F62ADA355FD8}" destId="{1197B809-D8A8-445F-954D-7D0DB77EB290}" srcOrd="0" destOrd="0" parTransId="{7C9AE976-2CCF-41A0-A86E-F135E4DDADF6}" sibTransId="{EAFBF01F-888B-417D-944B-02C17E0281FA}"/>
    <dgm:cxn modelId="{E114A174-C96C-44A4-9DF1-4916130731F1}" type="presOf" srcId="{1197B809-D8A8-445F-954D-7D0DB77EB290}" destId="{3F4B5336-5D84-4184-89A7-EEEE42E39CEE}" srcOrd="0" destOrd="0" presId="urn:microsoft.com/office/officeart/2005/8/layout/vList2"/>
    <dgm:cxn modelId="{504FCB0C-8004-4E5F-B0CC-F3BD76A3B213}" type="presOf" srcId="{71E040A0-225E-478F-B0F7-F62ADA355FD8}" destId="{6370C4C0-DCD1-4848-A206-A3890AD5BB2F}" srcOrd="0" destOrd="0" presId="urn:microsoft.com/office/officeart/2005/8/layout/vList2"/>
    <dgm:cxn modelId="{FAB0F706-59E1-47DF-9C5E-1EEAF0E8BC50}" srcId="{5935567E-06A3-4FA9-AD43-73182E6DC63A}" destId="{2E40A2D2-A90F-4818-819E-559A4B32F0C2}" srcOrd="0" destOrd="0" parTransId="{DE0F6D86-4767-47A8-973B-457237437628}" sibTransId="{F8F7F57D-BCBA-4201-A54B-554B2D5D5306}"/>
    <dgm:cxn modelId="{70E970AF-5CF2-4282-BBDA-976F8D308426}" srcId="{3C889873-A69A-4A7A-AC12-E4F452CD6DEC}" destId="{5935567E-06A3-4FA9-AD43-73182E6DC63A}" srcOrd="0" destOrd="0" parTransId="{0F3FA7DB-2406-4697-BD36-D865B7D14450}" sibTransId="{58FD042E-C815-42B1-B0BB-C9EB4EB3EE7A}"/>
    <dgm:cxn modelId="{FBF9235B-2359-4F3C-88AB-A1BEE1B4A18B}" srcId="{3C889873-A69A-4A7A-AC12-E4F452CD6DEC}" destId="{71E040A0-225E-478F-B0F7-F62ADA355FD8}" srcOrd="1" destOrd="0" parTransId="{2F604F01-0AAB-418B-BFBC-634ED4FB4617}" sibTransId="{0945866B-C2E8-4B9E-A977-FEBD903673A0}"/>
    <dgm:cxn modelId="{6268A334-3E3D-4E51-8A7F-449F6713680F}" type="presOf" srcId="{2E40A2D2-A90F-4818-819E-559A4B32F0C2}" destId="{C1663139-FB31-4872-9AC8-1FB8E5922FDD}" srcOrd="0" destOrd="0" presId="urn:microsoft.com/office/officeart/2005/8/layout/vList2"/>
    <dgm:cxn modelId="{DB4EC924-1B71-4B3E-8C85-200DFB9491E1}" type="presParOf" srcId="{0B3B7378-459D-4493-B7B9-DA931965AEAF}" destId="{AFC102AD-2A1E-493E-84BD-BFA1D1397BF1}" srcOrd="0" destOrd="0" presId="urn:microsoft.com/office/officeart/2005/8/layout/vList2"/>
    <dgm:cxn modelId="{8354B55A-A30C-48A4-BC4E-029AB6247A50}" type="presParOf" srcId="{0B3B7378-459D-4493-B7B9-DA931965AEAF}" destId="{C1663139-FB31-4872-9AC8-1FB8E5922FDD}" srcOrd="1" destOrd="0" presId="urn:microsoft.com/office/officeart/2005/8/layout/vList2"/>
    <dgm:cxn modelId="{547AC2C1-310D-452F-BBF5-71F7A0BCBCFA}" type="presParOf" srcId="{0B3B7378-459D-4493-B7B9-DA931965AEAF}" destId="{6370C4C0-DCD1-4848-A206-A3890AD5BB2F}" srcOrd="2" destOrd="0" presId="urn:microsoft.com/office/officeart/2005/8/layout/vList2"/>
    <dgm:cxn modelId="{AD6794B2-1E7C-4910-A7B4-85A206209D1E}" type="presParOf" srcId="{0B3B7378-459D-4493-B7B9-DA931965AEAF}" destId="{3F4B5336-5D84-4184-89A7-EEEE42E39C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102AD-2A1E-493E-84BD-BFA1D1397BF1}">
      <dsp:nvSpPr>
        <dsp:cNvPr id="0" name=""/>
        <dsp:cNvSpPr/>
      </dsp:nvSpPr>
      <dsp:spPr>
        <a:xfrm>
          <a:off x="0" y="223994"/>
          <a:ext cx="2763982" cy="1384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4500" kern="1200" dirty="0" smtClean="0"/>
            <a:t>गुण</a:t>
          </a:r>
          <a:endParaRPr lang="en-US" sz="4500" kern="1200" dirty="0"/>
        </a:p>
      </dsp:txBody>
      <dsp:txXfrm>
        <a:off x="67587" y="291581"/>
        <a:ext cx="2628808" cy="1249356"/>
      </dsp:txXfrm>
    </dsp:sp>
    <dsp:sp modelId="{C1663139-FB31-4872-9AC8-1FB8E5922FDD}">
      <dsp:nvSpPr>
        <dsp:cNvPr id="0" name=""/>
        <dsp:cNvSpPr/>
      </dsp:nvSpPr>
      <dsp:spPr>
        <a:xfrm>
          <a:off x="0" y="1608525"/>
          <a:ext cx="2763982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5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3500" kern="1200" dirty="0" smtClean="0"/>
            <a:t>आद् गुणः</a:t>
          </a:r>
          <a:endParaRPr lang="en-US" sz="3500" kern="1200" dirty="0"/>
        </a:p>
      </dsp:txBody>
      <dsp:txXfrm>
        <a:off x="0" y="1608525"/>
        <a:ext cx="2763982" cy="791774"/>
      </dsp:txXfrm>
    </dsp:sp>
    <dsp:sp modelId="{6370C4C0-DCD1-4848-A206-A3890AD5BB2F}">
      <dsp:nvSpPr>
        <dsp:cNvPr id="0" name=""/>
        <dsp:cNvSpPr/>
      </dsp:nvSpPr>
      <dsp:spPr>
        <a:xfrm>
          <a:off x="0" y="2400300"/>
          <a:ext cx="2763982" cy="1384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4500" kern="1200" dirty="0" smtClean="0"/>
            <a:t>यण्</a:t>
          </a:r>
          <a:endParaRPr lang="en-US" sz="4500" kern="1200" dirty="0"/>
        </a:p>
      </dsp:txBody>
      <dsp:txXfrm>
        <a:off x="67587" y="2467887"/>
        <a:ext cx="2628808" cy="1249356"/>
      </dsp:txXfrm>
    </dsp:sp>
    <dsp:sp modelId="{3F4B5336-5D84-4184-89A7-EEEE42E39CEE}">
      <dsp:nvSpPr>
        <dsp:cNvPr id="0" name=""/>
        <dsp:cNvSpPr/>
      </dsp:nvSpPr>
      <dsp:spPr>
        <a:xfrm>
          <a:off x="0" y="3784830"/>
          <a:ext cx="2763982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5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3500" kern="1200" dirty="0" smtClean="0"/>
            <a:t>इको यणचि</a:t>
          </a:r>
          <a:endParaRPr lang="en-US" sz="3500" kern="1200" dirty="0"/>
        </a:p>
      </dsp:txBody>
      <dsp:txXfrm>
        <a:off x="0" y="3784830"/>
        <a:ext cx="2763982" cy="791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102AD-2A1E-493E-84BD-BFA1D1397BF1}">
      <dsp:nvSpPr>
        <dsp:cNvPr id="0" name=""/>
        <dsp:cNvSpPr/>
      </dsp:nvSpPr>
      <dsp:spPr>
        <a:xfrm>
          <a:off x="0" y="11955"/>
          <a:ext cx="3366655" cy="1311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4400" kern="1200" dirty="0" smtClean="0"/>
            <a:t>सवर्ण</a:t>
          </a:r>
          <a:endParaRPr lang="en-US" sz="5000" kern="1200" dirty="0"/>
        </a:p>
      </dsp:txBody>
      <dsp:txXfrm>
        <a:off x="64026" y="75981"/>
        <a:ext cx="3238603" cy="1183531"/>
      </dsp:txXfrm>
    </dsp:sp>
    <dsp:sp modelId="{C1663139-FB31-4872-9AC8-1FB8E5922FDD}">
      <dsp:nvSpPr>
        <dsp:cNvPr id="0" name=""/>
        <dsp:cNvSpPr/>
      </dsp:nvSpPr>
      <dsp:spPr>
        <a:xfrm>
          <a:off x="0" y="1323538"/>
          <a:ext cx="3366655" cy="1337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91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3200" kern="1200" dirty="0" smtClean="0"/>
            <a:t>अकः सवर्णे दीर्घः</a:t>
          </a:r>
          <a:endParaRPr lang="en-US" sz="3200" kern="1200" dirty="0"/>
        </a:p>
      </dsp:txBody>
      <dsp:txXfrm>
        <a:off x="0" y="1323538"/>
        <a:ext cx="3366655" cy="1337219"/>
      </dsp:txXfrm>
    </dsp:sp>
    <dsp:sp modelId="{6370C4C0-DCD1-4848-A206-A3890AD5BB2F}">
      <dsp:nvSpPr>
        <dsp:cNvPr id="0" name=""/>
        <dsp:cNvSpPr/>
      </dsp:nvSpPr>
      <dsp:spPr>
        <a:xfrm>
          <a:off x="0" y="2660758"/>
          <a:ext cx="3366655" cy="1311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3800" kern="1200" dirty="0" smtClean="0"/>
            <a:t>वृद्धि</a:t>
          </a:r>
          <a:endParaRPr lang="en-US" sz="3800" kern="1200" dirty="0"/>
        </a:p>
      </dsp:txBody>
      <dsp:txXfrm>
        <a:off x="64026" y="2724784"/>
        <a:ext cx="3238603" cy="1183518"/>
      </dsp:txXfrm>
    </dsp:sp>
    <dsp:sp modelId="{3F4B5336-5D84-4184-89A7-EEEE42E39CEE}">
      <dsp:nvSpPr>
        <dsp:cNvPr id="0" name=""/>
        <dsp:cNvSpPr/>
      </dsp:nvSpPr>
      <dsp:spPr>
        <a:xfrm>
          <a:off x="0" y="3972328"/>
          <a:ext cx="3366655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9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2800" kern="1200" dirty="0" smtClean="0"/>
            <a:t>वृद्धिरेचि</a:t>
          </a:r>
          <a:endParaRPr lang="en-US" sz="2700" kern="1200" dirty="0"/>
        </a:p>
      </dsp:txBody>
      <dsp:txXfrm>
        <a:off x="0" y="3972328"/>
        <a:ext cx="3366655" cy="629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102AD-2A1E-493E-84BD-BFA1D1397BF1}">
      <dsp:nvSpPr>
        <dsp:cNvPr id="0" name=""/>
        <dsp:cNvSpPr/>
      </dsp:nvSpPr>
      <dsp:spPr>
        <a:xfrm>
          <a:off x="0" y="102947"/>
          <a:ext cx="3366655" cy="1446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4700" kern="1200" dirty="0" smtClean="0"/>
            <a:t>यान्तावान्ता</a:t>
          </a:r>
          <a:endParaRPr lang="en-US" sz="4700" kern="1200" dirty="0"/>
        </a:p>
      </dsp:txBody>
      <dsp:txXfrm>
        <a:off x="70591" y="173538"/>
        <a:ext cx="3225473" cy="1304883"/>
      </dsp:txXfrm>
    </dsp:sp>
    <dsp:sp modelId="{C1663139-FB31-4872-9AC8-1FB8E5922FDD}">
      <dsp:nvSpPr>
        <dsp:cNvPr id="0" name=""/>
        <dsp:cNvSpPr/>
      </dsp:nvSpPr>
      <dsp:spPr>
        <a:xfrm>
          <a:off x="0" y="1549012"/>
          <a:ext cx="3366655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91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3700" kern="1200" dirty="0" smtClean="0"/>
            <a:t>एचोयवायावः</a:t>
          </a:r>
          <a:endParaRPr lang="en-US" sz="3700" kern="1200" dirty="0"/>
        </a:p>
      </dsp:txBody>
      <dsp:txXfrm>
        <a:off x="0" y="1549012"/>
        <a:ext cx="3366655" cy="851287"/>
      </dsp:txXfrm>
    </dsp:sp>
    <dsp:sp modelId="{6370C4C0-DCD1-4848-A206-A3890AD5BB2F}">
      <dsp:nvSpPr>
        <dsp:cNvPr id="0" name=""/>
        <dsp:cNvSpPr/>
      </dsp:nvSpPr>
      <dsp:spPr>
        <a:xfrm>
          <a:off x="0" y="2400300"/>
          <a:ext cx="3366655" cy="1446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4700" kern="1200" dirty="0" smtClean="0"/>
            <a:t>पररूप</a:t>
          </a:r>
          <a:endParaRPr lang="en-US" sz="4700" kern="1200" dirty="0"/>
        </a:p>
      </dsp:txBody>
      <dsp:txXfrm>
        <a:off x="70591" y="2470891"/>
        <a:ext cx="3225473" cy="1304883"/>
      </dsp:txXfrm>
    </dsp:sp>
    <dsp:sp modelId="{3F4B5336-5D84-4184-89A7-EEEE42E39CEE}">
      <dsp:nvSpPr>
        <dsp:cNvPr id="0" name=""/>
        <dsp:cNvSpPr/>
      </dsp:nvSpPr>
      <dsp:spPr>
        <a:xfrm>
          <a:off x="0" y="3846365"/>
          <a:ext cx="3366655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91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3700" kern="1200" dirty="0" smtClean="0"/>
            <a:t>एङि पररूपम्</a:t>
          </a:r>
          <a:endParaRPr lang="en-US" sz="3700" kern="1200" dirty="0"/>
        </a:p>
      </dsp:txBody>
      <dsp:txXfrm>
        <a:off x="0" y="3846365"/>
        <a:ext cx="3366655" cy="851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102AD-2A1E-493E-84BD-BFA1D1397BF1}">
      <dsp:nvSpPr>
        <dsp:cNvPr id="0" name=""/>
        <dsp:cNvSpPr/>
      </dsp:nvSpPr>
      <dsp:spPr>
        <a:xfrm>
          <a:off x="0" y="38232"/>
          <a:ext cx="2961410" cy="1138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3700" kern="1200" dirty="0" smtClean="0"/>
            <a:t>पूर्वरूप</a:t>
          </a:r>
          <a:endParaRPr lang="en-US" sz="3700" kern="1200" dirty="0"/>
        </a:p>
      </dsp:txBody>
      <dsp:txXfrm>
        <a:off x="55572" y="93804"/>
        <a:ext cx="2850266" cy="1027247"/>
      </dsp:txXfrm>
    </dsp:sp>
    <dsp:sp modelId="{C1663139-FB31-4872-9AC8-1FB8E5922FDD}">
      <dsp:nvSpPr>
        <dsp:cNvPr id="0" name=""/>
        <dsp:cNvSpPr/>
      </dsp:nvSpPr>
      <dsp:spPr>
        <a:xfrm>
          <a:off x="0" y="1174859"/>
          <a:ext cx="2961410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2900" kern="1200" dirty="0" smtClean="0"/>
            <a:t>एङः पदान्तादति</a:t>
          </a:r>
          <a:endParaRPr lang="en-US" sz="2900" kern="1200" dirty="0"/>
        </a:p>
      </dsp:txBody>
      <dsp:txXfrm>
        <a:off x="0" y="1174859"/>
        <a:ext cx="2961410" cy="1225440"/>
      </dsp:txXfrm>
    </dsp:sp>
    <dsp:sp modelId="{6370C4C0-DCD1-4848-A206-A3890AD5BB2F}">
      <dsp:nvSpPr>
        <dsp:cNvPr id="0" name=""/>
        <dsp:cNvSpPr/>
      </dsp:nvSpPr>
      <dsp:spPr>
        <a:xfrm>
          <a:off x="0" y="2400300"/>
          <a:ext cx="2961410" cy="1138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3700" kern="1200" dirty="0" smtClean="0"/>
            <a:t>प्रकृतिभाव</a:t>
          </a:r>
          <a:endParaRPr lang="en-US" sz="3700" kern="1200" dirty="0"/>
        </a:p>
      </dsp:txBody>
      <dsp:txXfrm>
        <a:off x="55572" y="2455872"/>
        <a:ext cx="2850266" cy="1027247"/>
      </dsp:txXfrm>
    </dsp:sp>
    <dsp:sp modelId="{3F4B5336-5D84-4184-89A7-EEEE42E39CEE}">
      <dsp:nvSpPr>
        <dsp:cNvPr id="0" name=""/>
        <dsp:cNvSpPr/>
      </dsp:nvSpPr>
      <dsp:spPr>
        <a:xfrm>
          <a:off x="0" y="3538691"/>
          <a:ext cx="2961410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2900" kern="1200" dirty="0" smtClean="0"/>
            <a:t>प्लुतप्रगृह्या अचि नित्यम्</a:t>
          </a:r>
          <a:endParaRPr lang="en-US" sz="2900" kern="1200" dirty="0"/>
        </a:p>
      </dsp:txBody>
      <dsp:txXfrm>
        <a:off x="0" y="3538691"/>
        <a:ext cx="2961410" cy="122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858000" cy="10287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450" y="2717795"/>
            <a:ext cx="3981650" cy="2273300"/>
          </a:xfrm>
        </p:spPr>
        <p:txBody>
          <a:bodyPr anchor="b">
            <a:no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450" y="5397491"/>
            <a:ext cx="3981650" cy="2066477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49063" y="7581903"/>
            <a:ext cx="504957" cy="419100"/>
          </a:xfrm>
        </p:spPr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1451" y="7581903"/>
            <a:ext cx="3048645" cy="4191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988" y="7581903"/>
            <a:ext cx="310112" cy="419100"/>
          </a:xfrm>
        </p:spPr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14869" y="5206994"/>
            <a:ext cx="383481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7223122"/>
            <a:ext cx="5099051" cy="850107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695" y="1549400"/>
            <a:ext cx="5318612" cy="50419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8073230"/>
            <a:ext cx="5099051" cy="74056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60310"/>
            <a:ext cx="5099051" cy="464679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413499"/>
            <a:ext cx="5099052" cy="24003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49" y="6210299"/>
            <a:ext cx="495481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50" y="1473198"/>
            <a:ext cx="4800188" cy="3556002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00150" y="5029199"/>
            <a:ext cx="4419599" cy="9779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7" y="6515101"/>
            <a:ext cx="5099054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37477" y="1358043"/>
            <a:ext cx="342989" cy="8771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128" y="4241805"/>
            <a:ext cx="342989" cy="8771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58849" y="6210299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1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2" y="4962872"/>
            <a:ext cx="5099046" cy="22032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7166072"/>
            <a:ext cx="5099048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21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62" y="1473198"/>
            <a:ext cx="4743876" cy="3365502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458968"/>
            <a:ext cx="5099048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794500"/>
            <a:ext cx="509905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58546" y="1345343"/>
            <a:ext cx="342989" cy="8771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37348" y="3911592"/>
            <a:ext cx="342989" cy="8771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58849" y="514350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0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473197"/>
            <a:ext cx="5099051" cy="344170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349240"/>
            <a:ext cx="5099048" cy="1357884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705601"/>
            <a:ext cx="5099051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52" y="5143500"/>
            <a:ext cx="495481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72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49" y="3735203"/>
            <a:ext cx="5099052" cy="507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50" y="3532005"/>
            <a:ext cx="49548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87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7500" y="1360310"/>
            <a:ext cx="1214198" cy="7453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360310"/>
            <a:ext cx="3686632" cy="74534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84134" y="1360310"/>
            <a:ext cx="0" cy="745349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58850" y="3532005"/>
            <a:ext cx="49466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49" y="2462120"/>
            <a:ext cx="4946651" cy="2733771"/>
          </a:xfrm>
        </p:spPr>
        <p:txBody>
          <a:bodyPr anchor="b">
            <a:normAutofit/>
          </a:bodyPr>
          <a:lstStyle>
            <a:lvl1pPr algn="ct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849" y="5602289"/>
            <a:ext cx="4946651" cy="163502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8850" y="5399088"/>
            <a:ext cx="49466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8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58849" y="353439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73006"/>
            <a:ext cx="5099051" cy="1955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0" y="3730752"/>
            <a:ext cx="2503170" cy="517093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3864" y="3730752"/>
            <a:ext cx="2503170" cy="517093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8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3987800"/>
            <a:ext cx="2503170" cy="86439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651" y="4864893"/>
            <a:ext cx="2503170" cy="40599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374" y="3987800"/>
            <a:ext cx="2503170" cy="86439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374" y="4864893"/>
            <a:ext cx="2503170" cy="40599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958849" y="3532005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0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73006"/>
            <a:ext cx="5099051" cy="1955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49" y="3532005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7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8" y="2082801"/>
            <a:ext cx="1902599" cy="20574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047" y="1473199"/>
            <a:ext cx="2891654" cy="734060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8" y="4546598"/>
            <a:ext cx="1902599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958849" y="4368800"/>
            <a:ext cx="17501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2825748"/>
            <a:ext cx="2724152" cy="20574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03" y="1549400"/>
            <a:ext cx="2197097" cy="71882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4883148"/>
            <a:ext cx="2724151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6858000" cy="10287002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649" y="1373006"/>
            <a:ext cx="5099051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3735203"/>
            <a:ext cx="5099052" cy="5167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7503" y="8940800"/>
            <a:ext cx="861212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649" y="8940800"/>
            <a:ext cx="38285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5068" y="8940800"/>
            <a:ext cx="296633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5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764" y="935182"/>
            <a:ext cx="5735783" cy="879070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a-IN" dirty="0" smtClean="0">
                <a:solidFill>
                  <a:srgbClr val="FFFF00"/>
                </a:solidFill>
              </a:rPr>
              <a:t>प्रातिपदिकार्थलिङ्गपरिमाणवचन मात्रे प्रथमा</a:t>
            </a:r>
            <a:r>
              <a:rPr lang="sa-IN" dirty="0" smtClean="0"/>
              <a:t/>
            </a:r>
            <a:br>
              <a:rPr lang="sa-IN" dirty="0" smtClean="0"/>
            </a:br>
            <a:r>
              <a:rPr lang="sa-IN" dirty="0" smtClean="0">
                <a:solidFill>
                  <a:schemeClr val="bg1">
                    <a:lumMod val="95000"/>
                  </a:schemeClr>
                </a:solidFill>
              </a:rPr>
              <a:t>प्रातिपदिकार्थमात्रे लिङ्गमात्राद्याधिक्ये परिमाणमात्रे सङ्ख्यामात्रे च प्रथमा स्यात्</a:t>
            </a:r>
            <a:r>
              <a:rPr lang="sa-IN" dirty="0" smtClean="0"/>
              <a:t/>
            </a:r>
            <a:br>
              <a:rPr lang="sa-IN" dirty="0" smtClean="0"/>
            </a:br>
            <a:r>
              <a:rPr lang="sa-IN" dirty="0"/>
              <a:t/>
            </a:r>
            <a:br>
              <a:rPr lang="sa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8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08536493"/>
              </p:ext>
            </p:extLst>
          </p:nvPr>
        </p:nvGraphicFramePr>
        <p:xfrm>
          <a:off x="3621231" y="772421"/>
          <a:ext cx="276398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02697430"/>
              </p:ext>
            </p:extLst>
          </p:nvPr>
        </p:nvGraphicFramePr>
        <p:xfrm>
          <a:off x="155862" y="902686"/>
          <a:ext cx="3366655" cy="461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643472390"/>
              </p:ext>
            </p:extLst>
          </p:nvPr>
        </p:nvGraphicFramePr>
        <p:xfrm>
          <a:off x="155862" y="5327073"/>
          <a:ext cx="336665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478290739"/>
              </p:ext>
            </p:extLst>
          </p:nvPr>
        </p:nvGraphicFramePr>
        <p:xfrm>
          <a:off x="3621231" y="5327073"/>
          <a:ext cx="296141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66455" y="-12784"/>
            <a:ext cx="4717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a-IN" sz="6000" dirty="0" smtClean="0">
                <a:solidFill>
                  <a:srgbClr val="FF0000"/>
                </a:solidFill>
              </a:rPr>
              <a:t>स्वर-संधयः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94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181</TotalTime>
  <Words>38</Words>
  <Application>Microsoft Office PowerPoint</Application>
  <PresentationFormat>35mm Slides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Mangal</vt:lpstr>
      <vt:lpstr>Organic</vt:lpstr>
      <vt:lpstr>प्रातिपदिकार्थलिङ्गपरिमाणवचन मात्रे प्रथमा प्रातिपदिकार्थमात्रे लिङ्गमात्राद्याधिक्ये परिमाणमात्रे सङ्ख्यामात्रे च प्रथमा स्यात्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प्रातिपदिकार्थलिङ्गपरिमाणवचन मात्रे प्रथमा प्रातिपदिकार्थमात्रे लिङ्गमात्राद्याधिक्ये परिमाणमात्रे सङ्ख्यामात्रे च प्रथमा स्यात्</dc:title>
  <dc:creator>Aum</dc:creator>
  <cp:lastModifiedBy>Aum</cp:lastModifiedBy>
  <cp:revision>9</cp:revision>
  <dcterms:created xsi:type="dcterms:W3CDTF">2022-03-21T21:22:52Z</dcterms:created>
  <dcterms:modified xsi:type="dcterms:W3CDTF">2022-03-22T04:27:50Z</dcterms:modified>
</cp:coreProperties>
</file>