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73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4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97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1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1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3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0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0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5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1412064" y="1572875"/>
            <a:ext cx="9896954" cy="3454440"/>
          </a:xfrm>
        </p:spPr>
        <p:txBody>
          <a:bodyPr>
            <a:noAutofit/>
          </a:bodyPr>
          <a:lstStyle/>
          <a:p>
            <a:r>
              <a:rPr lang="sa-IN" sz="16600" dirty="0" smtClean="0"/>
              <a:t>गद्यम्</a:t>
            </a:r>
            <a:br>
              <a:rPr lang="sa-IN" sz="16600" dirty="0" smtClean="0"/>
            </a:br>
            <a:r>
              <a:rPr lang="sa-IN" sz="16600" dirty="0" smtClean="0"/>
              <a:t> पद्यम्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40526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8" y="2886075"/>
            <a:ext cx="10396882" cy="1151965"/>
          </a:xfrm>
        </p:spPr>
        <p:txBody>
          <a:bodyPr>
            <a:noAutofit/>
          </a:bodyPr>
          <a:lstStyle/>
          <a:p>
            <a:r>
              <a:rPr lang="sa-IN" sz="23900" dirty="0" smtClean="0"/>
              <a:t>चम्पू नाटकम्</a:t>
            </a:r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274530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9" y="2871788"/>
            <a:ext cx="10396882" cy="1151965"/>
          </a:xfrm>
        </p:spPr>
        <p:txBody>
          <a:bodyPr>
            <a:noAutofit/>
          </a:bodyPr>
          <a:lstStyle/>
          <a:p>
            <a:r>
              <a:rPr lang="sa-IN" sz="16600" dirty="0" smtClean="0"/>
              <a:t>व्याकरणम्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2770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3028950"/>
            <a:ext cx="10396882" cy="1151965"/>
          </a:xfrm>
        </p:spPr>
        <p:txBody>
          <a:bodyPr>
            <a:noAutofit/>
          </a:bodyPr>
          <a:lstStyle/>
          <a:p>
            <a:r>
              <a:rPr lang="sa-IN" sz="28700" dirty="0" smtClean="0"/>
              <a:t>तर्कः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21230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Mangal</vt:lpstr>
      <vt:lpstr>Main Event</vt:lpstr>
      <vt:lpstr>गद्यम्  पद्यम्</vt:lpstr>
      <vt:lpstr>चम्पू नाटकम्</vt:lpstr>
      <vt:lpstr>व्याकरणम्</vt:lpstr>
      <vt:lpstr>तर्कः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गद्यम् पद्यम्</dc:title>
  <dc:creator>Aum</dc:creator>
  <cp:lastModifiedBy>Aum</cp:lastModifiedBy>
  <cp:revision>6</cp:revision>
  <dcterms:created xsi:type="dcterms:W3CDTF">2022-03-07T03:14:55Z</dcterms:created>
  <dcterms:modified xsi:type="dcterms:W3CDTF">2022-03-07T03:20:52Z</dcterms:modified>
</cp:coreProperties>
</file>