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</p:sldIdLst>
  <p:sldSz cx="6858000" cy="10287000" type="35mm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24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6858000" cy="10287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1450" y="2717795"/>
            <a:ext cx="3981650" cy="2273300"/>
          </a:xfrm>
        </p:spPr>
        <p:txBody>
          <a:bodyPr anchor="b">
            <a:noAutofit/>
          </a:bodyPr>
          <a:lstStyle>
            <a:lvl1pPr algn="ctr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1450" y="5397491"/>
            <a:ext cx="3981650" cy="2066477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49063" y="7581903"/>
            <a:ext cx="504957" cy="419100"/>
          </a:xfrm>
        </p:spPr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1451" y="7581903"/>
            <a:ext cx="3048645" cy="4191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988" y="7581903"/>
            <a:ext cx="310112" cy="419100"/>
          </a:xfrm>
        </p:spPr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14869" y="5206994"/>
            <a:ext cx="383481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2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7223122"/>
            <a:ext cx="5099051" cy="850107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9695" y="1549400"/>
            <a:ext cx="5318612" cy="50419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9" y="8073230"/>
            <a:ext cx="5099051" cy="74056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02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360310"/>
            <a:ext cx="5099051" cy="464679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6413499"/>
            <a:ext cx="5099052" cy="24003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8849" y="6210299"/>
            <a:ext cx="495481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57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750" y="1473198"/>
            <a:ext cx="4800188" cy="3556002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00150" y="5029199"/>
            <a:ext cx="4419599" cy="9779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7" y="6515101"/>
            <a:ext cx="5099054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637477" y="1358043"/>
            <a:ext cx="342989" cy="87716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128" y="4241805"/>
            <a:ext cx="342989" cy="87716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58849" y="6210299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1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2" y="4962872"/>
            <a:ext cx="5099046" cy="22032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51" y="7166072"/>
            <a:ext cx="5099048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216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062" y="1473198"/>
            <a:ext cx="4743876" cy="3365502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882651" y="5458968"/>
            <a:ext cx="5099048" cy="133045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6794500"/>
            <a:ext cx="5099052" cy="2019300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58546" y="1345343"/>
            <a:ext cx="342989" cy="87716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37348" y="3911592"/>
            <a:ext cx="342989" cy="87716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958849" y="514350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0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473197"/>
            <a:ext cx="5099051" cy="344170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882651" y="5349240"/>
            <a:ext cx="5099048" cy="1357884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6705601"/>
            <a:ext cx="5099051" cy="210820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8852" y="5143500"/>
            <a:ext cx="495481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072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49" y="3735203"/>
            <a:ext cx="5099052" cy="507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8850" y="3532005"/>
            <a:ext cx="495481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87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7500" y="1360310"/>
            <a:ext cx="1214198" cy="74534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360310"/>
            <a:ext cx="3686632" cy="74534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4684134" y="1360310"/>
            <a:ext cx="0" cy="745349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0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58850" y="3532005"/>
            <a:ext cx="49466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93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49" y="2462120"/>
            <a:ext cx="4946651" cy="2733771"/>
          </a:xfrm>
        </p:spPr>
        <p:txBody>
          <a:bodyPr anchor="b">
            <a:normAutofit/>
          </a:bodyPr>
          <a:lstStyle>
            <a:lvl1pPr algn="ct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849" y="5602289"/>
            <a:ext cx="4946651" cy="163502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958850" y="5399088"/>
            <a:ext cx="49466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38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58849" y="353439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373006"/>
            <a:ext cx="5099051" cy="1955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2650" y="3730752"/>
            <a:ext cx="2503170" cy="517093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3864" y="3730752"/>
            <a:ext cx="2503170" cy="517093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8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51" y="3987800"/>
            <a:ext cx="2503170" cy="864393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2651" y="4864893"/>
            <a:ext cx="2503170" cy="405993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1374" y="3987800"/>
            <a:ext cx="2503170" cy="864393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1374" y="4864893"/>
            <a:ext cx="2503170" cy="405993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958849" y="3532005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0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373006"/>
            <a:ext cx="5099051" cy="1955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8849" y="3532005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8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17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8" y="2082801"/>
            <a:ext cx="1902599" cy="20574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047" y="1473199"/>
            <a:ext cx="2891654" cy="734060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8" y="4546598"/>
            <a:ext cx="1902599" cy="365760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958849" y="4368800"/>
            <a:ext cx="175019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6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2825748"/>
            <a:ext cx="2724152" cy="20574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03" y="1549400"/>
            <a:ext cx="2197097" cy="71882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9" y="4883148"/>
            <a:ext cx="2724151" cy="2743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25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"/>
            <a:ext cx="6858000" cy="10287002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649" y="1373006"/>
            <a:ext cx="5099051" cy="1955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3735203"/>
            <a:ext cx="5099052" cy="5167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67503" y="8940800"/>
            <a:ext cx="861212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649" y="8940800"/>
            <a:ext cx="38285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5068" y="8940800"/>
            <a:ext cx="296633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65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764" y="935182"/>
            <a:ext cx="5735783" cy="879070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a-IN" dirty="0" smtClean="0">
                <a:solidFill>
                  <a:srgbClr val="FFFF00"/>
                </a:solidFill>
              </a:rPr>
              <a:t>प्रातिपदिकार्थलिङ्गपरिमाणवचन मात्रे प्रथमा</a:t>
            </a:r>
            <a:r>
              <a:rPr lang="sa-IN" dirty="0" smtClean="0"/>
              <a:t/>
            </a:r>
            <a:br>
              <a:rPr lang="sa-IN" dirty="0" smtClean="0"/>
            </a:br>
            <a:r>
              <a:rPr lang="sa-IN" dirty="0" smtClean="0">
                <a:solidFill>
                  <a:schemeClr val="bg1">
                    <a:lumMod val="95000"/>
                  </a:schemeClr>
                </a:solidFill>
              </a:rPr>
              <a:t>प्रातिपदिकार्थमात्रे लिङ्गमात्राद्याधिक्ये परिमाणमात्रे सङ्ख्यामात्रे च प्रथमा स्यात्</a:t>
            </a:r>
            <a:r>
              <a:rPr lang="sa-IN" dirty="0" smtClean="0"/>
              <a:t/>
            </a:r>
            <a:br>
              <a:rPr lang="sa-IN" dirty="0" smtClean="0"/>
            </a:br>
            <a:r>
              <a:rPr lang="sa-IN" dirty="0"/>
              <a:t/>
            </a:r>
            <a:br>
              <a:rPr lang="sa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585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13</Words>
  <Application>Microsoft Office PowerPoint</Application>
  <PresentationFormat>35mm Slides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Mangal</vt:lpstr>
      <vt:lpstr>Organic</vt:lpstr>
      <vt:lpstr>प्रातिपदिकार्थलिङ्गपरिमाणवचन मात्रे प्रथमा प्रातिपदिकार्थमात्रे लिङ्गमात्राद्याधिक्ये परिमाणमात्रे सङ्ख्यामात्रे च प्रथमा स्यात्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प्रातिपदिकार्थलिङ्गपरिमाणवचन मात्रे प्रथमा प्रातिपदिकार्थमात्रे लिङ्गमात्राद्याधिक्ये परिमाणमात्रे सङ्ख्यामात्रे च प्रथमा स्यात्</dc:title>
  <dc:creator>Aum</dc:creator>
  <cp:lastModifiedBy>Aum</cp:lastModifiedBy>
  <cp:revision>2</cp:revision>
  <dcterms:created xsi:type="dcterms:W3CDTF">2022-03-21T21:22:52Z</dcterms:created>
  <dcterms:modified xsi:type="dcterms:W3CDTF">2022-03-21T21:34:08Z</dcterms:modified>
</cp:coreProperties>
</file>