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HYPERMARKET </a:t>
            </a:r>
            <a:r>
              <a:rPr lang="en-US" dirty="0" smtClean="0"/>
              <a:t>MANAGEMENT SYSTEM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255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a:xfrm>
            <a:off x="913774" y="2214694"/>
            <a:ext cx="10363825" cy="3576505"/>
          </a:xfrm>
        </p:spPr>
        <p:txBody>
          <a:bodyPr/>
          <a:lstStyle/>
          <a:p>
            <a:r>
              <a:rPr lang="en-US" dirty="0"/>
              <a:t>The Shop Management System is targeted to automate the almost all of the shop management processes to reduce the clerical labor of the staff working in Stores both technical and as well as Accounts departments using the software Industry’s latest technologies and cost effective tools there by providing the better control to the management by avoiding manual errors </a:t>
            </a:r>
            <a:r>
              <a:rPr lang="en-US" dirty="0" err="1"/>
              <a:t>etc</a:t>
            </a:r>
            <a:endParaRPr lang="en-US" dirty="0"/>
          </a:p>
          <a:p>
            <a:r>
              <a:rPr lang="en-US" dirty="0" smtClean="0"/>
              <a:t>Shop </a:t>
            </a:r>
            <a:r>
              <a:rPr lang="en-US" dirty="0"/>
              <a:t>Management system is a simplified desktop system, that includes the functions of goods management, Goods </a:t>
            </a:r>
            <a:r>
              <a:rPr lang="en-US" dirty="0" smtClean="0"/>
              <a:t>management</a:t>
            </a:r>
            <a:endParaRPr lang="en-US" dirty="0"/>
          </a:p>
        </p:txBody>
      </p:sp>
    </p:spTree>
    <p:extLst>
      <p:ext uri="{BB962C8B-B14F-4D97-AF65-F5344CB8AC3E}">
        <p14:creationId xmlns:p14="http://schemas.microsoft.com/office/powerpoint/2010/main" val="2277522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a:t>In the existing Store Management System departmental store management system, most of the work is completed manually by using paper records. It is a place where we get all our daily use basic requirement products. This is one of the difficult job to administrate. Most of these jobs are done manually. This includes many drawbacks</a:t>
            </a:r>
          </a:p>
          <a:p>
            <a:r>
              <a:rPr lang="en-US" dirty="0"/>
              <a:t>Increases the paper work</a:t>
            </a:r>
          </a:p>
          <a:p>
            <a:r>
              <a:rPr lang="en-US" dirty="0"/>
              <a:t>Time consuming</a:t>
            </a:r>
          </a:p>
          <a:p>
            <a:r>
              <a:rPr lang="en-US" dirty="0"/>
              <a:t>Loss of information</a:t>
            </a:r>
          </a:p>
          <a:p>
            <a:r>
              <a:rPr lang="en-US" dirty="0"/>
              <a:t>Security issues</a:t>
            </a:r>
          </a:p>
          <a:p>
            <a:r>
              <a:rPr lang="en-US" dirty="0"/>
              <a:t>Lack of integrated resources</a:t>
            </a:r>
          </a:p>
          <a:p>
            <a:r>
              <a:rPr lang="en-US" dirty="0"/>
              <a:t>Data duplication</a:t>
            </a:r>
          </a:p>
        </p:txBody>
      </p:sp>
    </p:spTree>
    <p:extLst>
      <p:ext uri="{BB962C8B-B14F-4D97-AF65-F5344CB8AC3E}">
        <p14:creationId xmlns:p14="http://schemas.microsoft.com/office/powerpoint/2010/main" val="2113600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3"/>
          </p:nvPr>
        </p:nvSpPr>
        <p:spPr/>
        <p:txBody>
          <a:bodyPr>
            <a:normAutofit/>
          </a:bodyPr>
          <a:lstStyle/>
          <a:p>
            <a:r>
              <a:rPr lang="en-US" sz="2600" dirty="0">
                <a:latin typeface="Times New Roman" panose="02020603050405020304" pitchFamily="18" charset="0"/>
                <a:cs typeface="Times New Roman" panose="02020603050405020304" pitchFamily="18" charset="0"/>
              </a:rPr>
              <a:t>Login for Manager, Employee </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Manager can add a new product, edit change </a:t>
            </a:r>
            <a:r>
              <a:rPr lang="en-US" sz="2600" dirty="0" smtClean="0">
                <a:latin typeface="Times New Roman" panose="02020603050405020304" pitchFamily="18" charset="0"/>
                <a:cs typeface="Times New Roman" panose="02020603050405020304" pitchFamily="18" charset="0"/>
              </a:rPr>
              <a:t>rate ,receive ,issues </a:t>
            </a:r>
            <a:r>
              <a:rPr lang="en-US" sz="2600" dirty="0">
                <a:latin typeface="Times New Roman" panose="02020603050405020304" pitchFamily="18" charset="0"/>
                <a:cs typeface="Times New Roman" panose="02020603050405020304" pitchFamily="18" charset="0"/>
              </a:rPr>
              <a:t>and display all list </a:t>
            </a:r>
            <a:r>
              <a:rPr lang="en-US" sz="2600" dirty="0" smtClean="0">
                <a:latin typeface="Times New Roman" panose="02020603050405020304" pitchFamily="18" charset="0"/>
                <a:cs typeface="Times New Roman" panose="02020603050405020304" pitchFamily="18" charset="0"/>
              </a:rPr>
              <a:t>Products</a:t>
            </a:r>
          </a:p>
          <a:p>
            <a:r>
              <a:rPr lang="en-US" sz="2600" dirty="0">
                <a:latin typeface="Times New Roman" panose="02020603050405020304" pitchFamily="18" charset="0"/>
                <a:cs typeface="Times New Roman" panose="02020603050405020304" pitchFamily="18" charset="0"/>
              </a:rPr>
              <a:t>employee management includes can edit </a:t>
            </a:r>
            <a:r>
              <a:rPr lang="en-US" sz="2600" dirty="0" smtClean="0">
                <a:latin typeface="Times New Roman" panose="02020603050405020304" pitchFamily="18" charset="0"/>
                <a:cs typeface="Times New Roman" panose="02020603050405020304" pitchFamily="18" charset="0"/>
              </a:rPr>
              <a:t>receive </a:t>
            </a:r>
            <a:r>
              <a:rPr lang="en-US" sz="2600" dirty="0">
                <a:latin typeface="Times New Roman" panose="02020603050405020304" pitchFamily="18" charset="0"/>
                <a:cs typeface="Times New Roman" panose="02020603050405020304" pitchFamily="18" charset="0"/>
              </a:rPr>
              <a:t>and issues and display all list Products</a:t>
            </a:r>
          </a:p>
        </p:txBody>
      </p:sp>
    </p:spTree>
    <p:extLst>
      <p:ext uri="{BB962C8B-B14F-4D97-AF65-F5344CB8AC3E}">
        <p14:creationId xmlns:p14="http://schemas.microsoft.com/office/powerpoint/2010/main" val="193973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sz="quarter" idx="13"/>
          </p:nvPr>
        </p:nvSpPr>
        <p:spPr/>
        <p:txBody>
          <a:bodyPr>
            <a:normAutofit/>
          </a:bodyPr>
          <a:lstStyle/>
          <a:p>
            <a:r>
              <a:rPr lang="en-US" dirty="0"/>
              <a:t>User friendly</a:t>
            </a:r>
          </a:p>
          <a:p>
            <a:r>
              <a:rPr lang="en-US" dirty="0"/>
              <a:t>Easy to modify the details</a:t>
            </a:r>
          </a:p>
          <a:p>
            <a:r>
              <a:rPr lang="en-US" dirty="0"/>
              <a:t>Less paper work</a:t>
            </a:r>
          </a:p>
          <a:p>
            <a:r>
              <a:rPr lang="en-US" dirty="0"/>
              <a:t>Human and manual work reduced</a:t>
            </a:r>
          </a:p>
          <a:p>
            <a:r>
              <a:rPr lang="en-US" dirty="0"/>
              <a:t>Automated reporting</a:t>
            </a:r>
          </a:p>
        </p:txBody>
      </p:sp>
    </p:spTree>
    <p:extLst>
      <p:ext uri="{BB962C8B-B14F-4D97-AF65-F5344CB8AC3E}">
        <p14:creationId xmlns:p14="http://schemas.microsoft.com/office/powerpoint/2010/main" val="222440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427882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13775" y="618517"/>
            <a:ext cx="10364451" cy="1102707"/>
          </a:xfrm>
        </p:spPr>
        <p:txBody>
          <a:bodyPr/>
          <a:lstStyle/>
          <a:p>
            <a:r>
              <a:rPr lang="en-US" dirty="0" smtClean="0"/>
              <a:t>OUTPUT</a:t>
            </a:r>
            <a:endParaRPr lang="en-US" dirty="0"/>
          </a:p>
        </p:txBody>
      </p:sp>
      <p:sp>
        <p:nvSpPr>
          <p:cNvPr id="17" name="Content Placeholder 16"/>
          <p:cNvSpPr>
            <a:spLocks noGrp="1"/>
          </p:cNvSpPr>
          <p:nvPr>
            <p:ph sz="quarter" idx="14"/>
          </p:nvPr>
        </p:nvSpPr>
        <p:spPr>
          <a:xfrm>
            <a:off x="6098240" y="1721224"/>
            <a:ext cx="5179360" cy="4069975"/>
          </a:xfrm>
        </p:spPr>
        <p:txBody>
          <a:bodyPr/>
          <a:lstStyle/>
          <a:p>
            <a:r>
              <a:rPr lang="en-US" dirty="0" smtClean="0"/>
              <a:t>Change Rate Of Product</a:t>
            </a:r>
            <a:endParaRPr lang="en-US" dirty="0"/>
          </a:p>
        </p:txBody>
      </p:sp>
      <p:pic>
        <p:nvPicPr>
          <p:cNvPr id="18" name="Picture 17"/>
          <p:cNvPicPr>
            <a:picLocks noChangeAspect="1"/>
          </p:cNvPicPr>
          <p:nvPr/>
        </p:nvPicPr>
        <p:blipFill rotWithShape="1">
          <a:blip r:embed="rId2"/>
          <a:srcRect t="3230"/>
          <a:stretch/>
        </p:blipFill>
        <p:spPr>
          <a:xfrm>
            <a:off x="497541" y="2164975"/>
            <a:ext cx="5522259" cy="3626223"/>
          </a:xfrm>
          <a:prstGeom prst="rect">
            <a:avLst/>
          </a:prstGeom>
        </p:spPr>
      </p:pic>
      <p:pic>
        <p:nvPicPr>
          <p:cNvPr id="20" name="Picture 19"/>
          <p:cNvPicPr>
            <a:picLocks noChangeAspect="1"/>
          </p:cNvPicPr>
          <p:nvPr/>
        </p:nvPicPr>
        <p:blipFill rotWithShape="1">
          <a:blip r:embed="rId3"/>
          <a:srcRect l="418" t="14139"/>
          <a:stretch/>
        </p:blipFill>
        <p:spPr>
          <a:xfrm>
            <a:off x="6019800" y="2851874"/>
            <a:ext cx="5340163" cy="1149418"/>
          </a:xfrm>
          <a:prstGeom prst="rect">
            <a:avLst/>
          </a:prstGeom>
        </p:spPr>
      </p:pic>
      <p:pic>
        <p:nvPicPr>
          <p:cNvPr id="21" name="Picture 20"/>
          <p:cNvPicPr>
            <a:picLocks noChangeAspect="1"/>
          </p:cNvPicPr>
          <p:nvPr/>
        </p:nvPicPr>
        <p:blipFill rotWithShape="1">
          <a:blip r:embed="rId4"/>
          <a:srcRect l="1305" t="14499"/>
          <a:stretch/>
        </p:blipFill>
        <p:spPr>
          <a:xfrm>
            <a:off x="6019800" y="4681053"/>
            <a:ext cx="5424767" cy="1110145"/>
          </a:xfrm>
          <a:prstGeom prst="rect">
            <a:avLst/>
          </a:prstGeom>
        </p:spPr>
      </p:pic>
      <p:sp>
        <p:nvSpPr>
          <p:cNvPr id="23" name="Content Placeholder 22"/>
          <p:cNvSpPr>
            <a:spLocks noGrp="1"/>
          </p:cNvSpPr>
          <p:nvPr>
            <p:ph sz="quarter" idx="13"/>
          </p:nvPr>
        </p:nvSpPr>
        <p:spPr>
          <a:xfrm>
            <a:off x="497541" y="1721224"/>
            <a:ext cx="5522259" cy="4069975"/>
          </a:xfrm>
        </p:spPr>
        <p:txBody>
          <a:bodyPr/>
          <a:lstStyle/>
          <a:p>
            <a:r>
              <a:rPr lang="en-US" dirty="0"/>
              <a:t> Register New Product</a:t>
            </a:r>
          </a:p>
        </p:txBody>
      </p:sp>
      <p:sp>
        <p:nvSpPr>
          <p:cNvPr id="24" name="TextBox 23"/>
          <p:cNvSpPr txBox="1"/>
          <p:nvPr/>
        </p:nvSpPr>
        <p:spPr>
          <a:xfrm>
            <a:off x="7858405" y="2278722"/>
            <a:ext cx="2743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Previous rate </a:t>
            </a:r>
          </a:p>
        </p:txBody>
      </p:sp>
      <p:sp>
        <p:nvSpPr>
          <p:cNvPr id="25" name="TextBox 24"/>
          <p:cNvSpPr txBox="1"/>
          <p:nvPr/>
        </p:nvSpPr>
        <p:spPr>
          <a:xfrm>
            <a:off x="7983911" y="4029664"/>
            <a:ext cx="2743200" cy="369332"/>
          </a:xfrm>
          <a:prstGeom prst="rect">
            <a:avLst/>
          </a:prstGeom>
          <a:noFill/>
        </p:spPr>
        <p:txBody>
          <a:bodyPr wrap="square" rtlCol="0">
            <a:spAutoFit/>
          </a:bodyPr>
          <a:lstStyle/>
          <a:p>
            <a:r>
              <a:rPr lang="en-US" dirty="0" smtClean="0"/>
              <a:t>New </a:t>
            </a:r>
            <a:r>
              <a:rPr lang="en-US" dirty="0"/>
              <a:t>rate </a:t>
            </a:r>
          </a:p>
        </p:txBody>
      </p:sp>
    </p:spTree>
    <p:extLst>
      <p:ext uri="{BB962C8B-B14F-4D97-AF65-F5344CB8AC3E}">
        <p14:creationId xmlns:p14="http://schemas.microsoft.com/office/powerpoint/2010/main" val="235371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3"/>
          </p:nvPr>
        </p:nvSpPr>
        <p:spPr>
          <a:xfrm>
            <a:off x="913774" y="1949824"/>
            <a:ext cx="5106025" cy="3841375"/>
          </a:xfrm>
        </p:spPr>
        <p:txBody>
          <a:bodyPr/>
          <a:lstStyle/>
          <a:p>
            <a:r>
              <a:rPr lang="en-US" dirty="0" smtClean="0"/>
              <a:t>Issue Product</a:t>
            </a:r>
          </a:p>
          <a:p>
            <a:pPr marL="0" indent="0">
              <a:buNone/>
            </a:pPr>
            <a:endParaRPr lang="en-US" dirty="0"/>
          </a:p>
        </p:txBody>
      </p:sp>
      <p:sp>
        <p:nvSpPr>
          <p:cNvPr id="4" name="Content Placeholder 3"/>
          <p:cNvSpPr>
            <a:spLocks noGrp="1"/>
          </p:cNvSpPr>
          <p:nvPr>
            <p:ph sz="quarter" idx="14"/>
          </p:nvPr>
        </p:nvSpPr>
        <p:spPr>
          <a:xfrm>
            <a:off x="6172200" y="1949824"/>
            <a:ext cx="5105400" cy="3841375"/>
          </a:xfrm>
        </p:spPr>
        <p:txBody>
          <a:bodyPr/>
          <a:lstStyle/>
          <a:p>
            <a:r>
              <a:rPr lang="en-US" dirty="0" smtClean="0"/>
              <a:t>Received </a:t>
            </a:r>
            <a:r>
              <a:rPr lang="en-US" dirty="0"/>
              <a:t>Product</a:t>
            </a:r>
          </a:p>
        </p:txBody>
      </p:sp>
      <p:pic>
        <p:nvPicPr>
          <p:cNvPr id="6" name="Picture 5"/>
          <p:cNvPicPr>
            <a:picLocks noChangeAspect="1"/>
          </p:cNvPicPr>
          <p:nvPr/>
        </p:nvPicPr>
        <p:blipFill rotWithShape="1">
          <a:blip r:embed="rId2"/>
          <a:srcRect l="418" t="14139"/>
          <a:stretch/>
        </p:blipFill>
        <p:spPr>
          <a:xfrm>
            <a:off x="679636" y="2929727"/>
            <a:ext cx="5340163" cy="1149418"/>
          </a:xfrm>
          <a:prstGeom prst="rect">
            <a:avLst/>
          </a:prstGeom>
        </p:spPr>
      </p:pic>
      <p:pic>
        <p:nvPicPr>
          <p:cNvPr id="7" name="Picture 6"/>
          <p:cNvPicPr>
            <a:picLocks noChangeAspect="1"/>
          </p:cNvPicPr>
          <p:nvPr/>
        </p:nvPicPr>
        <p:blipFill>
          <a:blip r:embed="rId3"/>
          <a:stretch>
            <a:fillRect/>
          </a:stretch>
        </p:blipFill>
        <p:spPr>
          <a:xfrm>
            <a:off x="679636" y="4518212"/>
            <a:ext cx="5416364" cy="1272987"/>
          </a:xfrm>
          <a:prstGeom prst="rect">
            <a:avLst/>
          </a:prstGeom>
        </p:spPr>
      </p:pic>
      <p:sp>
        <p:nvSpPr>
          <p:cNvPr id="8" name="TextBox 7"/>
          <p:cNvSpPr txBox="1"/>
          <p:nvPr/>
        </p:nvSpPr>
        <p:spPr>
          <a:xfrm>
            <a:off x="2331664" y="2481116"/>
            <a:ext cx="2743200" cy="369332"/>
          </a:xfrm>
          <a:prstGeom prst="rect">
            <a:avLst/>
          </a:prstGeom>
          <a:noFill/>
        </p:spPr>
        <p:txBody>
          <a:bodyPr wrap="square" rtlCol="0">
            <a:spAutoFit/>
          </a:bodyPr>
          <a:lstStyle/>
          <a:p>
            <a:r>
              <a:rPr lang="en-US" dirty="0"/>
              <a:t>Previous </a:t>
            </a:r>
            <a:r>
              <a:rPr lang="en-US" dirty="0" smtClean="0"/>
              <a:t>quantity </a:t>
            </a:r>
            <a:endParaRPr lang="en-US" dirty="0"/>
          </a:p>
        </p:txBody>
      </p:sp>
      <p:sp>
        <p:nvSpPr>
          <p:cNvPr id="9" name="TextBox 8"/>
          <p:cNvSpPr txBox="1"/>
          <p:nvPr/>
        </p:nvSpPr>
        <p:spPr>
          <a:xfrm>
            <a:off x="2569229" y="4114239"/>
            <a:ext cx="2743200" cy="369332"/>
          </a:xfrm>
          <a:prstGeom prst="rect">
            <a:avLst/>
          </a:prstGeom>
          <a:noFill/>
        </p:spPr>
        <p:txBody>
          <a:bodyPr wrap="square" rtlCol="0">
            <a:spAutoFit/>
          </a:bodyPr>
          <a:lstStyle/>
          <a:p>
            <a:r>
              <a:rPr lang="en-US" dirty="0" smtClean="0"/>
              <a:t>New quantity </a:t>
            </a:r>
            <a:endParaRPr lang="en-US" dirty="0"/>
          </a:p>
        </p:txBody>
      </p:sp>
      <p:pic>
        <p:nvPicPr>
          <p:cNvPr id="10" name="Picture 9"/>
          <p:cNvPicPr>
            <a:picLocks noChangeAspect="1"/>
          </p:cNvPicPr>
          <p:nvPr/>
        </p:nvPicPr>
        <p:blipFill>
          <a:blip r:embed="rId4"/>
          <a:stretch>
            <a:fillRect/>
          </a:stretch>
        </p:blipFill>
        <p:spPr>
          <a:xfrm>
            <a:off x="6172200" y="4518212"/>
            <a:ext cx="5695950" cy="1272987"/>
          </a:xfrm>
          <a:prstGeom prst="rect">
            <a:avLst/>
          </a:prstGeom>
        </p:spPr>
      </p:pic>
      <p:pic>
        <p:nvPicPr>
          <p:cNvPr id="12" name="Picture 11"/>
          <p:cNvPicPr>
            <a:picLocks noChangeAspect="1"/>
          </p:cNvPicPr>
          <p:nvPr/>
        </p:nvPicPr>
        <p:blipFill>
          <a:blip r:embed="rId3"/>
          <a:stretch>
            <a:fillRect/>
          </a:stretch>
        </p:blipFill>
        <p:spPr>
          <a:xfrm>
            <a:off x="6207986" y="2929728"/>
            <a:ext cx="5380577" cy="1149417"/>
          </a:xfrm>
          <a:prstGeom prst="rect">
            <a:avLst/>
          </a:prstGeom>
        </p:spPr>
      </p:pic>
      <p:sp>
        <p:nvSpPr>
          <p:cNvPr id="13" name="TextBox 12"/>
          <p:cNvSpPr txBox="1"/>
          <p:nvPr/>
        </p:nvSpPr>
        <p:spPr>
          <a:xfrm>
            <a:off x="7769039" y="2620526"/>
            <a:ext cx="2743200" cy="369332"/>
          </a:xfrm>
          <a:prstGeom prst="rect">
            <a:avLst/>
          </a:prstGeom>
          <a:noFill/>
        </p:spPr>
        <p:txBody>
          <a:bodyPr wrap="square" rtlCol="0">
            <a:spAutoFit/>
          </a:bodyPr>
          <a:lstStyle/>
          <a:p>
            <a:r>
              <a:rPr lang="en-US" dirty="0"/>
              <a:t>Previous </a:t>
            </a:r>
            <a:r>
              <a:rPr lang="en-US" dirty="0" smtClean="0"/>
              <a:t>quantity </a:t>
            </a:r>
            <a:endParaRPr lang="en-US" dirty="0"/>
          </a:p>
        </p:txBody>
      </p:sp>
      <p:sp>
        <p:nvSpPr>
          <p:cNvPr id="14" name="TextBox 13"/>
          <p:cNvSpPr txBox="1"/>
          <p:nvPr/>
        </p:nvSpPr>
        <p:spPr>
          <a:xfrm>
            <a:off x="7858686" y="4136499"/>
            <a:ext cx="2743200" cy="369332"/>
          </a:xfrm>
          <a:prstGeom prst="rect">
            <a:avLst/>
          </a:prstGeom>
          <a:noFill/>
        </p:spPr>
        <p:txBody>
          <a:bodyPr wrap="square" rtlCol="0">
            <a:spAutoFit/>
          </a:bodyPr>
          <a:lstStyle/>
          <a:p>
            <a:r>
              <a:rPr lang="en-US" dirty="0" smtClean="0"/>
              <a:t>New quantity </a:t>
            </a:r>
            <a:endParaRPr lang="en-US" dirty="0"/>
          </a:p>
        </p:txBody>
      </p:sp>
    </p:spTree>
    <p:extLst>
      <p:ext uri="{BB962C8B-B14F-4D97-AF65-F5344CB8AC3E}">
        <p14:creationId xmlns:p14="http://schemas.microsoft.com/office/powerpoint/2010/main" val="288990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3"/>
          </p:nvPr>
        </p:nvSpPr>
        <p:spPr>
          <a:xfrm>
            <a:off x="913775" y="2321087"/>
            <a:ext cx="5257798" cy="3652501"/>
          </a:xfrm>
        </p:spPr>
        <p:txBody>
          <a:bodyPr/>
          <a:lstStyle/>
          <a:p>
            <a:endParaRPr lang="en-US" dirty="0"/>
          </a:p>
          <a:p>
            <a:endParaRPr lang="en-US" dirty="0" smtClean="0"/>
          </a:p>
          <a:p>
            <a:endParaRPr lang="en-US" dirty="0" smtClean="0"/>
          </a:p>
          <a:p>
            <a:endParaRPr lang="en-US" dirty="0"/>
          </a:p>
        </p:txBody>
      </p:sp>
      <p:pic>
        <p:nvPicPr>
          <p:cNvPr id="5" name="Picture 4"/>
          <p:cNvPicPr>
            <a:picLocks noChangeAspect="1"/>
          </p:cNvPicPr>
          <p:nvPr/>
        </p:nvPicPr>
        <p:blipFill rotWithShape="1">
          <a:blip r:embed="rId2"/>
          <a:srcRect t="5948"/>
          <a:stretch/>
        </p:blipFill>
        <p:spPr>
          <a:xfrm>
            <a:off x="6185648" y="2984965"/>
            <a:ext cx="5105400" cy="2988622"/>
          </a:xfrm>
          <a:prstGeom prst="rect">
            <a:avLst/>
          </a:prstGeom>
        </p:spPr>
      </p:pic>
      <p:pic>
        <p:nvPicPr>
          <p:cNvPr id="6" name="Picture 5"/>
          <p:cNvPicPr>
            <a:picLocks noChangeAspect="1"/>
          </p:cNvPicPr>
          <p:nvPr/>
        </p:nvPicPr>
        <p:blipFill rotWithShape="1">
          <a:blip r:embed="rId3"/>
          <a:srcRect r="4058"/>
          <a:stretch/>
        </p:blipFill>
        <p:spPr>
          <a:xfrm>
            <a:off x="899700" y="4767754"/>
            <a:ext cx="5218085" cy="1205834"/>
          </a:xfrm>
          <a:prstGeom prst="rect">
            <a:avLst/>
          </a:prstGeom>
        </p:spPr>
      </p:pic>
      <p:pic>
        <p:nvPicPr>
          <p:cNvPr id="7" name="Picture 6"/>
          <p:cNvPicPr>
            <a:picLocks noChangeAspect="1"/>
          </p:cNvPicPr>
          <p:nvPr/>
        </p:nvPicPr>
        <p:blipFill rotWithShape="1">
          <a:blip r:embed="rId4"/>
          <a:srcRect r="4408"/>
          <a:stretch/>
        </p:blipFill>
        <p:spPr>
          <a:xfrm>
            <a:off x="899700" y="2971300"/>
            <a:ext cx="5271873" cy="1358899"/>
          </a:xfrm>
          <a:prstGeom prst="rect">
            <a:avLst/>
          </a:prstGeom>
        </p:spPr>
      </p:pic>
      <p:sp>
        <p:nvSpPr>
          <p:cNvPr id="12" name="Text Placeholder 8"/>
          <p:cNvSpPr txBox="1">
            <a:spLocks/>
          </p:cNvSpPr>
          <p:nvPr/>
        </p:nvSpPr>
        <p:spPr>
          <a:xfrm>
            <a:off x="913775" y="2214694"/>
            <a:ext cx="5218085" cy="679994"/>
          </a:xfrm>
          <a:prstGeom prst="rect">
            <a:avLst/>
          </a:prstGeom>
        </p:spPr>
        <p:txBody>
          <a:bodyPr vert="horz" lIns="91440" tIns="45720" rIns="91440" bIns="45720" rtlCol="0"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pPr marL="342900" indent="-342900" algn="ct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331664" y="2481116"/>
            <a:ext cx="2743200" cy="369332"/>
          </a:xfrm>
          <a:prstGeom prst="rect">
            <a:avLst/>
          </a:prstGeom>
          <a:noFill/>
        </p:spPr>
        <p:txBody>
          <a:bodyPr wrap="square" rtlCol="0">
            <a:spAutoFit/>
          </a:bodyPr>
          <a:lstStyle/>
          <a:p>
            <a:endParaRPr lang="en-US" dirty="0"/>
          </a:p>
        </p:txBody>
      </p:sp>
      <p:sp>
        <p:nvSpPr>
          <p:cNvPr id="16" name="TextBox 15"/>
          <p:cNvSpPr txBox="1"/>
          <p:nvPr/>
        </p:nvSpPr>
        <p:spPr>
          <a:xfrm>
            <a:off x="874062" y="2495575"/>
            <a:ext cx="39277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Display Product based on price</a:t>
            </a:r>
            <a:endParaRPr lang="en-US" dirty="0"/>
          </a:p>
        </p:txBody>
      </p:sp>
      <p:sp>
        <p:nvSpPr>
          <p:cNvPr id="18" name="TextBox 17"/>
          <p:cNvSpPr txBox="1"/>
          <p:nvPr/>
        </p:nvSpPr>
        <p:spPr>
          <a:xfrm>
            <a:off x="889575" y="4330199"/>
            <a:ext cx="3927703" cy="369332"/>
          </a:xfrm>
          <a:prstGeom prst="rect">
            <a:avLst/>
          </a:prstGeom>
          <a:noFill/>
        </p:spPr>
        <p:txBody>
          <a:bodyPr wrap="square" rtlCol="0">
            <a:spAutoFit/>
          </a:bodyPr>
          <a:lstStyle/>
          <a:p>
            <a:r>
              <a:rPr lang="en-US" dirty="0"/>
              <a:t>Product </a:t>
            </a:r>
            <a:r>
              <a:rPr lang="en-US" dirty="0">
                <a:latin typeface="Times New Roman" panose="02020603050405020304" pitchFamily="18" charset="0"/>
                <a:cs typeface="Times New Roman" panose="02020603050405020304" pitchFamily="18" charset="0"/>
              </a:rPr>
              <a:t>Details</a:t>
            </a:r>
          </a:p>
        </p:txBody>
      </p:sp>
      <p:sp>
        <p:nvSpPr>
          <p:cNvPr id="19" name="TextBox 18"/>
          <p:cNvSpPr txBox="1"/>
          <p:nvPr/>
        </p:nvSpPr>
        <p:spPr>
          <a:xfrm>
            <a:off x="6184634" y="2476820"/>
            <a:ext cx="39277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Display Product based on price</a:t>
            </a:r>
          </a:p>
        </p:txBody>
      </p:sp>
    </p:spTree>
    <p:extLst>
      <p:ext uri="{BB962C8B-B14F-4D97-AF65-F5344CB8AC3E}">
        <p14:creationId xmlns:p14="http://schemas.microsoft.com/office/powerpoint/2010/main" val="3144545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544</TotalTime>
  <Words>258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Droplet</vt:lpstr>
      <vt:lpstr>HYPERMARKET MANAGEMENT SYSTEM</vt:lpstr>
      <vt:lpstr>introduction</vt:lpstr>
      <vt:lpstr>PROBLEM STATEMENT</vt:lpstr>
      <vt:lpstr>FEATURES</vt:lpstr>
      <vt:lpstr>ADVANTAGE</vt:lpstr>
      <vt:lpstr>REQUIREMENT</vt:lpstr>
      <vt:lpstr>OUTPUT</vt:lpstr>
      <vt:lpstr>output</vt:lpstr>
      <vt:lpstr>output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MANAGEMENT PROJECT</dc:title>
  <dc:creator>GIRITHARAN</dc:creator>
  <cp:lastModifiedBy>GIRITHARAN</cp:lastModifiedBy>
  <cp:revision>22</cp:revision>
  <dcterms:created xsi:type="dcterms:W3CDTF">2022-01-30T10:27:49Z</dcterms:created>
  <dcterms:modified xsi:type="dcterms:W3CDTF">2022-02-02T13:26:49Z</dcterms:modified>
</cp:coreProperties>
</file>