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EC069-7B47-4596-95C7-5E1B843B3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72C152-EC69-4963-A205-DF5408E5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F5736-4572-4905-9114-2B36C8BC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C8FD-EDD2-44DF-B444-7B53BF1030B4}" type="datetimeFigureOut">
              <a:rPr lang="zh-CN" altLang="en-US" smtClean="0"/>
              <a:t>3/17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0D713-07FA-4D03-A525-232385BF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EECD3-0EC3-4EE2-BBDD-FA7889C1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2E92-CED2-405C-BFE1-7421A4EF7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80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8C539-9C28-42AD-91C2-E74630B0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B1E13C-DBAB-42CA-AD67-76F35F256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74771-BDB4-4225-BA77-6158B7CD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C8FD-EDD2-44DF-B444-7B53BF1030B4}" type="datetimeFigureOut">
              <a:rPr lang="zh-CN" altLang="en-US" smtClean="0"/>
              <a:t>3/17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A47C3-1E32-4E6D-956C-1348EBB0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AB95D-8E62-4493-B1E3-92CD03CC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2E92-CED2-405C-BFE1-7421A4EF7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31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34A45B-931B-4C6A-9B15-3D888CE70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9B9550-BF18-40D1-856C-6DCE5F018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88D5A-895F-4399-AA6D-94D218E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C8FD-EDD2-44DF-B444-7B53BF1030B4}" type="datetimeFigureOut">
              <a:rPr lang="zh-CN" altLang="en-US" smtClean="0"/>
              <a:t>3/17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7C0F-A07F-4F2F-AF49-4CD367CF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6E4E1-1158-47D0-835F-1677294A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2E92-CED2-405C-BFE1-7421A4EF7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1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D88AA-677B-4488-89C7-38AE182C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EB5E4-0AC2-4ABF-9932-E0FA49345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C9C81-53BD-458E-AD2C-F851C75D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C8FD-EDD2-44DF-B444-7B53BF1030B4}" type="datetimeFigureOut">
              <a:rPr lang="zh-CN" altLang="en-US" smtClean="0"/>
              <a:t>3/17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0692D-45BC-41E5-94F8-947A1791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53FBF-7BE4-4DE7-A69A-95522A6C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2E92-CED2-405C-BFE1-7421A4EF7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7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5450B-6106-4055-9591-55F2A7ED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3B233-91C7-4C34-97DC-D4E2709D2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7AC48-2D81-444A-A1C0-CEB731E3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C8FD-EDD2-44DF-B444-7B53BF1030B4}" type="datetimeFigureOut">
              <a:rPr lang="zh-CN" altLang="en-US" smtClean="0"/>
              <a:t>3/17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D4C6A-2A2B-495F-930F-BFDBFBFD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31D89-2EA8-4E1D-A0BD-00450C8C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2E92-CED2-405C-BFE1-7421A4EF7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2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57BFE-2FDD-42A4-A47C-A06D0617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36293-3900-477D-A265-F69606482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BF982C-9C77-4BAC-93B7-E6374952B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480E1-17A0-418D-A829-AA9F0E68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C8FD-EDD2-44DF-B444-7B53BF1030B4}" type="datetimeFigureOut">
              <a:rPr lang="zh-CN" altLang="en-US" smtClean="0"/>
              <a:t>3/17 Wed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3FE1F9-2ADD-492A-9BB0-A29935C5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69CBEA-0CDF-4E44-B54C-BB8404E5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2E92-CED2-405C-BFE1-7421A4EF7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2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CC8EA-D186-4458-B6B5-237D1E8F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68D405-142B-43F6-B2B9-00589AA3A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9DDB71-BC30-4E10-A45B-9466BDA0B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504D05-06DC-4840-AAD4-69EA1F008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88177C-C599-4B0A-BD9F-5B96E6B34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E6726E-E5A3-4053-999D-DBCBC890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C8FD-EDD2-44DF-B444-7B53BF1030B4}" type="datetimeFigureOut">
              <a:rPr lang="zh-CN" altLang="en-US" smtClean="0"/>
              <a:t>3/17 Wed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34A2DD-B2B1-4393-8E7E-6D928D30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62F0A8-8D6C-42E9-B192-FAFFFFFE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2E92-CED2-405C-BFE1-7421A4EF7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29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CA799-88B7-4D79-BBB2-FF891822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74F39B-0530-4457-9920-661428C1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C8FD-EDD2-44DF-B444-7B53BF1030B4}" type="datetimeFigureOut">
              <a:rPr lang="zh-CN" altLang="en-US" smtClean="0"/>
              <a:t>3/17 Wed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B0CE4A-D280-46C2-A590-68AD19E1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C1C2A4-6022-4A01-A872-6E6841D0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2E92-CED2-405C-BFE1-7421A4EF7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8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223036-FF23-406B-A1E6-051D13C2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C8FD-EDD2-44DF-B444-7B53BF1030B4}" type="datetimeFigureOut">
              <a:rPr lang="zh-CN" altLang="en-US" smtClean="0"/>
              <a:t>3/17 Wed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58ADEF-0A55-424F-9862-B8953749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BEBCCA-E4F3-4D03-A91A-67C067BB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2E92-CED2-405C-BFE1-7421A4EF7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7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5B60A-D63C-430B-BEAA-92B73409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DB199-8A4B-4B20-A60E-AC3E36F36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8FA47-69D5-4929-9D0C-9C69D05F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495A68-A5C1-4EB1-A4D4-24FE0A77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C8FD-EDD2-44DF-B444-7B53BF1030B4}" type="datetimeFigureOut">
              <a:rPr lang="zh-CN" altLang="en-US" smtClean="0"/>
              <a:t>3/17 Wed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8042D9-6BA1-4ED6-A4ED-53F89F31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AC7BB-1C02-4A31-885E-18B9040D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2E92-CED2-405C-BFE1-7421A4EF7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6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B358E-E117-4172-AECA-95864690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A70390-34FD-49A3-AD5C-A49094A96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1E891A-3B84-4251-AC2E-89BDD167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D9EE1-E9EB-49B7-A47E-6B2C71C6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C8FD-EDD2-44DF-B444-7B53BF1030B4}" type="datetimeFigureOut">
              <a:rPr lang="zh-CN" altLang="en-US" smtClean="0"/>
              <a:t>3/17 Wed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7D7354-80F8-4C1C-ADAC-A3CF849A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83EAE-ABC7-403A-9B40-982EDFF8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2E92-CED2-405C-BFE1-7421A4EF7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8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D3BBB5-5980-45E5-AB11-BDB87EED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D7B4D-6B3C-424C-993E-9F5479AD0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42C27-91FF-40C1-A970-FAA7B08F6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1C8FD-EDD2-44DF-B444-7B53BF1030B4}" type="datetimeFigureOut">
              <a:rPr lang="zh-CN" altLang="en-US" smtClean="0"/>
              <a:t>3/17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DBB33-F5E2-4852-8CEF-BCBA8F6E9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C5F56-034C-4F65-98DF-F21439B91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2E92-CED2-405C-BFE1-7421A4EF7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4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B54A29-C9BD-42D6-8F30-7B3DB3587E8E}"/>
              </a:ext>
            </a:extLst>
          </p:cNvPr>
          <p:cNvSpPr txBox="1"/>
          <p:nvPr/>
        </p:nvSpPr>
        <p:spPr>
          <a:xfrm>
            <a:off x="2474843" y="248478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第一次乘法：</a:t>
            </a:r>
            <a:r>
              <a:rPr lang="en-US" altLang="zh-CN"/>
              <a:t>R·A = T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1C2D58-244D-465D-B2F8-41CF718E4DFF}"/>
              </a:ext>
            </a:extLst>
          </p:cNvPr>
          <p:cNvSpPr/>
          <p:nvPr/>
        </p:nvSpPr>
        <p:spPr>
          <a:xfrm>
            <a:off x="8348870" y="1411357"/>
            <a:ext cx="3031434" cy="303143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31ED398-86EA-45AF-9A02-00DE4B6F1048}"/>
              </a:ext>
            </a:extLst>
          </p:cNvPr>
          <p:cNvCxnSpPr/>
          <p:nvPr/>
        </p:nvCxnSpPr>
        <p:spPr>
          <a:xfrm>
            <a:off x="8507896" y="1580322"/>
            <a:ext cx="2743200" cy="2743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1D62979-48E0-4572-B294-A8CEB46A22A2}"/>
              </a:ext>
            </a:extLst>
          </p:cNvPr>
          <p:cNvCxnSpPr>
            <a:cxnSpLocks/>
          </p:cNvCxnSpPr>
          <p:nvPr/>
        </p:nvCxnSpPr>
        <p:spPr>
          <a:xfrm flipV="1">
            <a:off x="9471990" y="4691270"/>
            <a:ext cx="0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5136348-7B54-4AD1-BD4F-8D797DAF1C25}"/>
              </a:ext>
            </a:extLst>
          </p:cNvPr>
          <p:cNvCxnSpPr>
            <a:cxnSpLocks/>
          </p:cNvCxnSpPr>
          <p:nvPr/>
        </p:nvCxnSpPr>
        <p:spPr>
          <a:xfrm flipV="1">
            <a:off x="10793898" y="4691270"/>
            <a:ext cx="0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B12BE95-8D49-4C4C-9980-D6881835CDFF}"/>
              </a:ext>
            </a:extLst>
          </p:cNvPr>
          <p:cNvCxnSpPr>
            <a:cxnSpLocks/>
          </p:cNvCxnSpPr>
          <p:nvPr/>
        </p:nvCxnSpPr>
        <p:spPr>
          <a:xfrm>
            <a:off x="9471990" y="2719144"/>
            <a:ext cx="0" cy="19721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656AF64-95A4-4310-B83C-C85C1C8455DC}"/>
              </a:ext>
            </a:extLst>
          </p:cNvPr>
          <p:cNvCxnSpPr>
            <a:cxnSpLocks/>
          </p:cNvCxnSpPr>
          <p:nvPr/>
        </p:nvCxnSpPr>
        <p:spPr>
          <a:xfrm>
            <a:off x="10793898" y="2653748"/>
            <a:ext cx="0" cy="20375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12F6970-7E4C-4E6F-8D3E-AB761D6E6CD5}"/>
              </a:ext>
            </a:extLst>
          </p:cNvPr>
          <p:cNvSpPr txBox="1"/>
          <p:nvPr/>
        </p:nvSpPr>
        <p:spPr>
          <a:xfrm>
            <a:off x="9313132" y="53025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00AA7B2-5E43-4EC3-BB19-60F36CB0B414}"/>
              </a:ext>
            </a:extLst>
          </p:cNvPr>
          <p:cNvSpPr txBox="1"/>
          <p:nvPr/>
        </p:nvSpPr>
        <p:spPr>
          <a:xfrm>
            <a:off x="10634872" y="5304183"/>
            <a:ext cx="25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7797039-59D4-412A-A0B4-799A15EE439B}"/>
              </a:ext>
            </a:extLst>
          </p:cNvPr>
          <p:cNvSpPr txBox="1"/>
          <p:nvPr/>
        </p:nvSpPr>
        <p:spPr>
          <a:xfrm>
            <a:off x="8795108" y="18272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880834D-9AEB-411E-8D35-ABAB49AB211A}"/>
              </a:ext>
            </a:extLst>
          </p:cNvPr>
          <p:cNvSpPr txBox="1"/>
          <p:nvPr/>
        </p:nvSpPr>
        <p:spPr>
          <a:xfrm>
            <a:off x="9139133" y="370520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-sinθ</a:t>
            </a:r>
            <a:endParaRPr lang="zh-CN" alt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836F382-5D1F-4778-8D80-8FEAE79E5210}"/>
              </a:ext>
            </a:extLst>
          </p:cNvPr>
          <p:cNvCxnSpPr>
            <a:cxnSpLocks/>
          </p:cNvCxnSpPr>
          <p:nvPr/>
        </p:nvCxnSpPr>
        <p:spPr>
          <a:xfrm flipH="1">
            <a:off x="8191501" y="2537791"/>
            <a:ext cx="24796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16AF899-C74D-49C9-AB30-74807EFF6A74}"/>
              </a:ext>
            </a:extLst>
          </p:cNvPr>
          <p:cNvCxnSpPr>
            <a:cxnSpLocks/>
          </p:cNvCxnSpPr>
          <p:nvPr/>
        </p:nvCxnSpPr>
        <p:spPr>
          <a:xfrm>
            <a:off x="7750039" y="2540068"/>
            <a:ext cx="447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8903399-8A8B-4700-B672-8807CB34F20F}"/>
              </a:ext>
            </a:extLst>
          </p:cNvPr>
          <p:cNvSpPr txBox="1"/>
          <p:nvPr/>
        </p:nvSpPr>
        <p:spPr>
          <a:xfrm>
            <a:off x="7322391" y="23498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6F3C07B-442D-4135-B9E6-F3FB4088FD8D}"/>
              </a:ext>
            </a:extLst>
          </p:cNvPr>
          <p:cNvCxnSpPr>
            <a:cxnSpLocks/>
          </p:cNvCxnSpPr>
          <p:nvPr/>
        </p:nvCxnSpPr>
        <p:spPr>
          <a:xfrm flipH="1">
            <a:off x="8227780" y="3871291"/>
            <a:ext cx="222570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7C400A1-9FF1-4506-B0D8-BE9AB39AB97D}"/>
              </a:ext>
            </a:extLst>
          </p:cNvPr>
          <p:cNvCxnSpPr>
            <a:cxnSpLocks/>
          </p:cNvCxnSpPr>
          <p:nvPr/>
        </p:nvCxnSpPr>
        <p:spPr>
          <a:xfrm>
            <a:off x="7750039" y="3871290"/>
            <a:ext cx="447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E9BF2B4-BEF9-4764-B329-CC9ABF279133}"/>
              </a:ext>
            </a:extLst>
          </p:cNvPr>
          <p:cNvSpPr txBox="1"/>
          <p:nvPr/>
        </p:nvSpPr>
        <p:spPr>
          <a:xfrm>
            <a:off x="7350985" y="3660084"/>
            <a:ext cx="25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</a:t>
            </a:r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D6EBE53-1000-4CC4-8656-E8D07DE1C6B0}"/>
              </a:ext>
            </a:extLst>
          </p:cNvPr>
          <p:cNvSpPr txBox="1"/>
          <p:nvPr/>
        </p:nvSpPr>
        <p:spPr>
          <a:xfrm>
            <a:off x="7605922" y="5781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</a:t>
            </a:r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047CE82-C12E-42B3-8866-10A319B4DEC6}"/>
              </a:ext>
            </a:extLst>
          </p:cNvPr>
          <p:cNvSpPr txBox="1"/>
          <p:nvPr/>
        </p:nvSpPr>
        <p:spPr>
          <a:xfrm>
            <a:off x="10492176" y="234981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sinθ</a:t>
            </a:r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03E7B30-65E5-4907-9884-C47B30276835}"/>
              </a:ext>
            </a:extLst>
          </p:cNvPr>
          <p:cNvSpPr txBox="1"/>
          <p:nvPr/>
        </p:nvSpPr>
        <p:spPr>
          <a:xfrm>
            <a:off x="10473007" y="369921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cosθ</a:t>
            </a:r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B076E0C-9563-4A7B-B5D1-3EBA3372E25B}"/>
              </a:ext>
            </a:extLst>
          </p:cNvPr>
          <p:cNvSpPr txBox="1"/>
          <p:nvPr/>
        </p:nvSpPr>
        <p:spPr>
          <a:xfrm>
            <a:off x="9195238" y="234981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cosθ</a:t>
            </a:r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6ABD-AC53-45AE-B6A6-D9B2691E8C46}"/>
              </a:ext>
            </a:extLst>
          </p:cNvPr>
          <p:cNvSpPr txBox="1"/>
          <p:nvPr/>
        </p:nvSpPr>
        <p:spPr>
          <a:xfrm>
            <a:off x="10027507" y="30497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CCEE02-2EA3-45E4-9F8E-DDD99508C4BD}"/>
              </a:ext>
            </a:extLst>
          </p:cNvPr>
          <p:cNvSpPr txBox="1"/>
          <p:nvPr/>
        </p:nvSpPr>
        <p:spPr>
          <a:xfrm>
            <a:off x="11019953" y="40358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27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B67A3FD-7EE4-402E-A0B7-A0AAF9DE678D}"/>
              </a:ext>
            </a:extLst>
          </p:cNvPr>
          <p:cNvSpPr/>
          <p:nvPr/>
        </p:nvSpPr>
        <p:spPr>
          <a:xfrm>
            <a:off x="8348870" y="1411357"/>
            <a:ext cx="3031434" cy="303143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793DF66-BB56-4E3D-AFEA-5B5AE3A18E13}"/>
              </a:ext>
            </a:extLst>
          </p:cNvPr>
          <p:cNvCxnSpPr/>
          <p:nvPr/>
        </p:nvCxnSpPr>
        <p:spPr>
          <a:xfrm>
            <a:off x="8507896" y="1580322"/>
            <a:ext cx="2743200" cy="2743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6B60C2B-089D-4A73-B7BA-589C22202E9A}"/>
              </a:ext>
            </a:extLst>
          </p:cNvPr>
          <p:cNvSpPr txBox="1"/>
          <p:nvPr/>
        </p:nvSpPr>
        <p:spPr>
          <a:xfrm>
            <a:off x="811696" y="2349812"/>
            <a:ext cx="53719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</a:t>
            </a:r>
            <a:r>
              <a:rPr lang="zh-CN" altLang="en-US"/>
              <a:t>行任意元素：</a:t>
            </a:r>
            <a:r>
              <a:rPr lang="en-US" altLang="zh-CN"/>
              <a:t>T&lt;pj&gt; = A&lt;pj&gt;·cosθ + A&lt;qj&gt;·sinθ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q</a:t>
            </a:r>
            <a:r>
              <a:rPr lang="zh-CN" altLang="en-US"/>
              <a:t>行任意元素：</a:t>
            </a:r>
            <a:r>
              <a:rPr lang="en-US" altLang="zh-CN"/>
              <a:t>T&lt;qj&gt; = A&lt;qj&gt;·(-sinθ) + A&lt;qj&gt;·cosθ</a:t>
            </a:r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F7A0FBE-C3AF-46E1-8AC1-AAE9CF7B247D}"/>
              </a:ext>
            </a:extLst>
          </p:cNvPr>
          <p:cNvCxnSpPr>
            <a:cxnSpLocks/>
          </p:cNvCxnSpPr>
          <p:nvPr/>
        </p:nvCxnSpPr>
        <p:spPr>
          <a:xfrm flipH="1">
            <a:off x="8191501" y="2537791"/>
            <a:ext cx="305959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F1C82F8-908F-4B32-9D6B-FEF0D26E3C5A}"/>
              </a:ext>
            </a:extLst>
          </p:cNvPr>
          <p:cNvCxnSpPr>
            <a:cxnSpLocks/>
          </p:cNvCxnSpPr>
          <p:nvPr/>
        </p:nvCxnSpPr>
        <p:spPr>
          <a:xfrm>
            <a:off x="7750039" y="2540068"/>
            <a:ext cx="447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B7FE3BC-4A66-4782-881B-C2453517EF83}"/>
              </a:ext>
            </a:extLst>
          </p:cNvPr>
          <p:cNvSpPr txBox="1"/>
          <p:nvPr/>
        </p:nvSpPr>
        <p:spPr>
          <a:xfrm>
            <a:off x="7322391" y="23498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15496F5-E228-477B-BC69-69C902FD02E4}"/>
              </a:ext>
            </a:extLst>
          </p:cNvPr>
          <p:cNvCxnSpPr>
            <a:cxnSpLocks/>
          </p:cNvCxnSpPr>
          <p:nvPr/>
        </p:nvCxnSpPr>
        <p:spPr>
          <a:xfrm flipH="1">
            <a:off x="8227780" y="3871291"/>
            <a:ext cx="30233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0FB3CA2-D97A-42B1-89A3-90C0CCDF690F}"/>
              </a:ext>
            </a:extLst>
          </p:cNvPr>
          <p:cNvCxnSpPr>
            <a:cxnSpLocks/>
          </p:cNvCxnSpPr>
          <p:nvPr/>
        </p:nvCxnSpPr>
        <p:spPr>
          <a:xfrm>
            <a:off x="7750039" y="3871290"/>
            <a:ext cx="447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01CD9942-2230-4F02-A691-7AC9512DA4A7}"/>
              </a:ext>
            </a:extLst>
          </p:cNvPr>
          <p:cNvSpPr txBox="1"/>
          <p:nvPr/>
        </p:nvSpPr>
        <p:spPr>
          <a:xfrm>
            <a:off x="7350985" y="3660084"/>
            <a:ext cx="25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38D30F-9C10-44D8-819C-2853ED67B2EA}"/>
              </a:ext>
            </a:extLst>
          </p:cNvPr>
          <p:cNvSpPr/>
          <p:nvPr/>
        </p:nvSpPr>
        <p:spPr>
          <a:xfrm>
            <a:off x="811696" y="5898082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其余元素：</a:t>
            </a:r>
            <a:r>
              <a:rPr lang="en-US" altLang="zh-CN"/>
              <a:t>A&lt;ij&gt;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1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B67A3FD-7EE4-402E-A0B7-A0AAF9DE678D}"/>
              </a:ext>
            </a:extLst>
          </p:cNvPr>
          <p:cNvSpPr/>
          <p:nvPr/>
        </p:nvSpPr>
        <p:spPr>
          <a:xfrm>
            <a:off x="8348870" y="1411357"/>
            <a:ext cx="3031434" cy="303143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793DF66-BB56-4E3D-AFEA-5B5AE3A18E13}"/>
              </a:ext>
            </a:extLst>
          </p:cNvPr>
          <p:cNvCxnSpPr/>
          <p:nvPr/>
        </p:nvCxnSpPr>
        <p:spPr>
          <a:xfrm>
            <a:off x="8507896" y="1580322"/>
            <a:ext cx="2743200" cy="2743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C495321-11F5-47A4-87AF-04EA90D39F36}"/>
              </a:ext>
            </a:extLst>
          </p:cNvPr>
          <p:cNvCxnSpPr>
            <a:cxnSpLocks/>
          </p:cNvCxnSpPr>
          <p:nvPr/>
        </p:nvCxnSpPr>
        <p:spPr>
          <a:xfrm flipV="1">
            <a:off x="9471990" y="4691270"/>
            <a:ext cx="0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E7CD49-1EC0-4BD7-987D-B80881D1541F}"/>
              </a:ext>
            </a:extLst>
          </p:cNvPr>
          <p:cNvCxnSpPr>
            <a:cxnSpLocks/>
          </p:cNvCxnSpPr>
          <p:nvPr/>
        </p:nvCxnSpPr>
        <p:spPr>
          <a:xfrm flipV="1">
            <a:off x="10793898" y="4691270"/>
            <a:ext cx="0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E5329D6-9795-4CAB-898A-82E0FF45D837}"/>
              </a:ext>
            </a:extLst>
          </p:cNvPr>
          <p:cNvCxnSpPr>
            <a:cxnSpLocks/>
          </p:cNvCxnSpPr>
          <p:nvPr/>
        </p:nvCxnSpPr>
        <p:spPr>
          <a:xfrm>
            <a:off x="9471990" y="2653748"/>
            <a:ext cx="0" cy="20375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C42B380-FB32-41F4-9855-0746AD4C5900}"/>
              </a:ext>
            </a:extLst>
          </p:cNvPr>
          <p:cNvCxnSpPr>
            <a:cxnSpLocks/>
          </p:cNvCxnSpPr>
          <p:nvPr/>
        </p:nvCxnSpPr>
        <p:spPr>
          <a:xfrm>
            <a:off x="10793898" y="3960744"/>
            <a:ext cx="0" cy="7305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9C03BF-E580-4368-9F80-E2ECF4467536}"/>
              </a:ext>
            </a:extLst>
          </p:cNvPr>
          <p:cNvSpPr/>
          <p:nvPr/>
        </p:nvSpPr>
        <p:spPr>
          <a:xfrm>
            <a:off x="9362491" y="2445026"/>
            <a:ext cx="218660" cy="1789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DB59FDA-911B-4A7C-8476-F92B1E500CA2}"/>
              </a:ext>
            </a:extLst>
          </p:cNvPr>
          <p:cNvSpPr/>
          <p:nvPr/>
        </p:nvSpPr>
        <p:spPr>
          <a:xfrm>
            <a:off x="10671149" y="3781839"/>
            <a:ext cx="218660" cy="1789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13D545-41B5-42F0-9CB3-5E336C291AD3}"/>
              </a:ext>
            </a:extLst>
          </p:cNvPr>
          <p:cNvSpPr txBox="1"/>
          <p:nvPr/>
        </p:nvSpPr>
        <p:spPr>
          <a:xfrm>
            <a:off x="9313132" y="53025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19AD8F3-442E-4697-A6B5-31AC9A91D0F1}"/>
              </a:ext>
            </a:extLst>
          </p:cNvPr>
          <p:cNvSpPr txBox="1"/>
          <p:nvPr/>
        </p:nvSpPr>
        <p:spPr>
          <a:xfrm>
            <a:off x="10634872" y="5304183"/>
            <a:ext cx="25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E5AE3B2-EB93-47AB-A603-78AF9C3DB674}"/>
              </a:ext>
            </a:extLst>
          </p:cNvPr>
          <p:cNvSpPr txBox="1"/>
          <p:nvPr/>
        </p:nvSpPr>
        <p:spPr>
          <a:xfrm>
            <a:off x="1063487" y="1411357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主对角线上 第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q</a:t>
            </a:r>
            <a:r>
              <a:rPr lang="zh-CN" altLang="en-US"/>
              <a:t>个元素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6B60C2B-089D-4A73-B7BA-589C22202E9A}"/>
              </a:ext>
            </a:extLst>
          </p:cNvPr>
          <p:cNvSpPr txBox="1"/>
          <p:nvPr/>
        </p:nvSpPr>
        <p:spPr>
          <a:xfrm>
            <a:off x="1669774" y="2653748"/>
            <a:ext cx="4099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T&lt;pp&gt; = A&lt;pp&gt;·cosθ + A&lt;qp&gt;·sinθ</a:t>
            </a:r>
          </a:p>
          <a:p>
            <a:endParaRPr lang="en-US" altLang="zh-CN"/>
          </a:p>
          <a:p>
            <a:r>
              <a:rPr lang="en-US" altLang="zh-CN"/>
              <a:t>T&lt;qq&gt; = A&lt;pq&gt;·(-sinθ) + A&lt;qq&gt;·cosθ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2D45063-A5DB-48D7-9BB2-9471340C9AFC}"/>
              </a:ext>
            </a:extLst>
          </p:cNvPr>
          <p:cNvSpPr txBox="1"/>
          <p:nvPr/>
        </p:nvSpPr>
        <p:spPr>
          <a:xfrm>
            <a:off x="9191464" y="201775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T&lt;pp&gt;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34BAE26-9E48-44BC-B73B-B53A6FC525F1}"/>
              </a:ext>
            </a:extLst>
          </p:cNvPr>
          <p:cNvSpPr txBox="1"/>
          <p:nvPr/>
        </p:nvSpPr>
        <p:spPr>
          <a:xfrm>
            <a:off x="10508991" y="324433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T&lt;qq&gt;</a:t>
            </a:r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F7A0FBE-C3AF-46E1-8AC1-AAE9CF7B247D}"/>
              </a:ext>
            </a:extLst>
          </p:cNvPr>
          <p:cNvCxnSpPr>
            <a:cxnSpLocks/>
          </p:cNvCxnSpPr>
          <p:nvPr/>
        </p:nvCxnSpPr>
        <p:spPr>
          <a:xfrm flipH="1">
            <a:off x="8191500" y="2537791"/>
            <a:ext cx="1121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F1C82F8-908F-4B32-9D6B-FEF0D26E3C5A}"/>
              </a:ext>
            </a:extLst>
          </p:cNvPr>
          <p:cNvCxnSpPr>
            <a:cxnSpLocks/>
          </p:cNvCxnSpPr>
          <p:nvPr/>
        </p:nvCxnSpPr>
        <p:spPr>
          <a:xfrm>
            <a:off x="7750039" y="2540068"/>
            <a:ext cx="447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B7FE3BC-4A66-4782-881B-C2453517EF83}"/>
              </a:ext>
            </a:extLst>
          </p:cNvPr>
          <p:cNvSpPr txBox="1"/>
          <p:nvPr/>
        </p:nvSpPr>
        <p:spPr>
          <a:xfrm>
            <a:off x="7322391" y="23498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15496F5-E228-477B-BC69-69C902FD02E4}"/>
              </a:ext>
            </a:extLst>
          </p:cNvPr>
          <p:cNvCxnSpPr>
            <a:cxnSpLocks/>
          </p:cNvCxnSpPr>
          <p:nvPr/>
        </p:nvCxnSpPr>
        <p:spPr>
          <a:xfrm flipH="1">
            <a:off x="8227778" y="3871291"/>
            <a:ext cx="244337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0FB3CA2-D97A-42B1-89A3-90C0CCDF690F}"/>
              </a:ext>
            </a:extLst>
          </p:cNvPr>
          <p:cNvCxnSpPr>
            <a:cxnSpLocks/>
          </p:cNvCxnSpPr>
          <p:nvPr/>
        </p:nvCxnSpPr>
        <p:spPr>
          <a:xfrm>
            <a:off x="7750039" y="3871290"/>
            <a:ext cx="447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01CD9942-2230-4F02-A691-7AC9512DA4A7}"/>
              </a:ext>
            </a:extLst>
          </p:cNvPr>
          <p:cNvSpPr txBox="1"/>
          <p:nvPr/>
        </p:nvSpPr>
        <p:spPr>
          <a:xfrm>
            <a:off x="7350985" y="3660084"/>
            <a:ext cx="25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6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B67A3FD-7EE4-402E-A0B7-A0AAF9DE678D}"/>
              </a:ext>
            </a:extLst>
          </p:cNvPr>
          <p:cNvSpPr/>
          <p:nvPr/>
        </p:nvSpPr>
        <p:spPr>
          <a:xfrm>
            <a:off x="8348870" y="1411357"/>
            <a:ext cx="3031434" cy="303143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793DF66-BB56-4E3D-AFEA-5B5AE3A18E13}"/>
              </a:ext>
            </a:extLst>
          </p:cNvPr>
          <p:cNvCxnSpPr/>
          <p:nvPr/>
        </p:nvCxnSpPr>
        <p:spPr>
          <a:xfrm>
            <a:off x="8507896" y="1580322"/>
            <a:ext cx="2743200" cy="2743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C495321-11F5-47A4-87AF-04EA90D39F36}"/>
              </a:ext>
            </a:extLst>
          </p:cNvPr>
          <p:cNvCxnSpPr>
            <a:cxnSpLocks/>
          </p:cNvCxnSpPr>
          <p:nvPr/>
        </p:nvCxnSpPr>
        <p:spPr>
          <a:xfrm flipV="1">
            <a:off x="9471990" y="4691270"/>
            <a:ext cx="0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E7CD49-1EC0-4BD7-987D-B80881D1541F}"/>
              </a:ext>
            </a:extLst>
          </p:cNvPr>
          <p:cNvCxnSpPr>
            <a:cxnSpLocks/>
          </p:cNvCxnSpPr>
          <p:nvPr/>
        </p:nvCxnSpPr>
        <p:spPr>
          <a:xfrm flipV="1">
            <a:off x="10793898" y="4691270"/>
            <a:ext cx="0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E5329D6-9795-4CAB-898A-82E0FF45D837}"/>
              </a:ext>
            </a:extLst>
          </p:cNvPr>
          <p:cNvCxnSpPr>
            <a:cxnSpLocks/>
          </p:cNvCxnSpPr>
          <p:nvPr/>
        </p:nvCxnSpPr>
        <p:spPr>
          <a:xfrm>
            <a:off x="9471990" y="4029416"/>
            <a:ext cx="0" cy="6618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C42B380-FB32-41F4-9855-0746AD4C5900}"/>
              </a:ext>
            </a:extLst>
          </p:cNvPr>
          <p:cNvCxnSpPr>
            <a:cxnSpLocks/>
          </p:cNvCxnSpPr>
          <p:nvPr/>
        </p:nvCxnSpPr>
        <p:spPr>
          <a:xfrm>
            <a:off x="10793898" y="2653748"/>
            <a:ext cx="0" cy="20375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9C03BF-E580-4368-9F80-E2ECF4467536}"/>
              </a:ext>
            </a:extLst>
          </p:cNvPr>
          <p:cNvSpPr/>
          <p:nvPr/>
        </p:nvSpPr>
        <p:spPr>
          <a:xfrm>
            <a:off x="9362491" y="2445026"/>
            <a:ext cx="218660" cy="17890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DB59FDA-911B-4A7C-8476-F92B1E500CA2}"/>
              </a:ext>
            </a:extLst>
          </p:cNvPr>
          <p:cNvSpPr/>
          <p:nvPr/>
        </p:nvSpPr>
        <p:spPr>
          <a:xfrm>
            <a:off x="10671149" y="3781839"/>
            <a:ext cx="218660" cy="17890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13D545-41B5-42F0-9CB3-5E336C291AD3}"/>
              </a:ext>
            </a:extLst>
          </p:cNvPr>
          <p:cNvSpPr txBox="1"/>
          <p:nvPr/>
        </p:nvSpPr>
        <p:spPr>
          <a:xfrm>
            <a:off x="9313132" y="53025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19AD8F3-442E-4697-A6B5-31AC9A91D0F1}"/>
              </a:ext>
            </a:extLst>
          </p:cNvPr>
          <p:cNvSpPr txBox="1"/>
          <p:nvPr/>
        </p:nvSpPr>
        <p:spPr>
          <a:xfrm>
            <a:off x="10634872" y="5304183"/>
            <a:ext cx="25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6B60C2B-089D-4A73-B7BA-589C22202E9A}"/>
              </a:ext>
            </a:extLst>
          </p:cNvPr>
          <p:cNvSpPr txBox="1"/>
          <p:nvPr/>
        </p:nvSpPr>
        <p:spPr>
          <a:xfrm>
            <a:off x="1669774" y="2653748"/>
            <a:ext cx="4099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T&lt;pq&gt; = A&lt;pq&gt;·cosθ + A&lt;qq&gt;·sinθ</a:t>
            </a:r>
          </a:p>
          <a:p>
            <a:endParaRPr lang="en-US" altLang="zh-CN"/>
          </a:p>
          <a:p>
            <a:r>
              <a:rPr lang="en-US" altLang="zh-CN"/>
              <a:t>T&lt;qp&gt; = A&lt;qp&gt;·(-sinθ) + A&lt;qq&gt;·cosθ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2D45063-A5DB-48D7-9BB2-9471340C9AFC}"/>
              </a:ext>
            </a:extLst>
          </p:cNvPr>
          <p:cNvSpPr txBox="1"/>
          <p:nvPr/>
        </p:nvSpPr>
        <p:spPr>
          <a:xfrm>
            <a:off x="10322956" y="204342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T&lt;pq&gt;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34BAE26-9E48-44BC-B73B-B53A6FC525F1}"/>
              </a:ext>
            </a:extLst>
          </p:cNvPr>
          <p:cNvSpPr txBox="1"/>
          <p:nvPr/>
        </p:nvSpPr>
        <p:spPr>
          <a:xfrm>
            <a:off x="9033358" y="3352081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T&lt;qp&gt;</a:t>
            </a:r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F7A0FBE-C3AF-46E1-8AC1-AAE9CF7B247D}"/>
              </a:ext>
            </a:extLst>
          </p:cNvPr>
          <p:cNvCxnSpPr>
            <a:cxnSpLocks/>
          </p:cNvCxnSpPr>
          <p:nvPr/>
        </p:nvCxnSpPr>
        <p:spPr>
          <a:xfrm flipH="1">
            <a:off x="8191501" y="2537791"/>
            <a:ext cx="24796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F1C82F8-908F-4B32-9D6B-FEF0D26E3C5A}"/>
              </a:ext>
            </a:extLst>
          </p:cNvPr>
          <p:cNvCxnSpPr>
            <a:cxnSpLocks/>
          </p:cNvCxnSpPr>
          <p:nvPr/>
        </p:nvCxnSpPr>
        <p:spPr>
          <a:xfrm>
            <a:off x="7750039" y="2540068"/>
            <a:ext cx="447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B7FE3BC-4A66-4782-881B-C2453517EF83}"/>
              </a:ext>
            </a:extLst>
          </p:cNvPr>
          <p:cNvSpPr txBox="1"/>
          <p:nvPr/>
        </p:nvSpPr>
        <p:spPr>
          <a:xfrm>
            <a:off x="7322391" y="23498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15496F5-E228-477B-BC69-69C902FD02E4}"/>
              </a:ext>
            </a:extLst>
          </p:cNvPr>
          <p:cNvCxnSpPr>
            <a:cxnSpLocks/>
          </p:cNvCxnSpPr>
          <p:nvPr/>
        </p:nvCxnSpPr>
        <p:spPr>
          <a:xfrm flipH="1">
            <a:off x="8227779" y="3871291"/>
            <a:ext cx="10853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0FB3CA2-D97A-42B1-89A3-90C0CCDF690F}"/>
              </a:ext>
            </a:extLst>
          </p:cNvPr>
          <p:cNvCxnSpPr>
            <a:cxnSpLocks/>
          </p:cNvCxnSpPr>
          <p:nvPr/>
        </p:nvCxnSpPr>
        <p:spPr>
          <a:xfrm>
            <a:off x="7750039" y="3871290"/>
            <a:ext cx="447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01CD9942-2230-4F02-A691-7AC9512DA4A7}"/>
              </a:ext>
            </a:extLst>
          </p:cNvPr>
          <p:cNvSpPr txBox="1"/>
          <p:nvPr/>
        </p:nvSpPr>
        <p:spPr>
          <a:xfrm>
            <a:off x="7350985" y="3660084"/>
            <a:ext cx="25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8EB85D5-E89C-4FE4-9267-5ABECF2564A6}"/>
              </a:ext>
            </a:extLst>
          </p:cNvPr>
          <p:cNvSpPr/>
          <p:nvPr/>
        </p:nvSpPr>
        <p:spPr>
          <a:xfrm>
            <a:off x="10667866" y="2445026"/>
            <a:ext cx="218660" cy="1789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848EB73-A1CD-4488-AFA2-AB633E8C9FDA}"/>
              </a:ext>
            </a:extLst>
          </p:cNvPr>
          <p:cNvSpPr/>
          <p:nvPr/>
        </p:nvSpPr>
        <p:spPr>
          <a:xfrm>
            <a:off x="9362491" y="3781839"/>
            <a:ext cx="218660" cy="1789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97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B54A29-C9BD-42D6-8F30-7B3DB3587E8E}"/>
              </a:ext>
            </a:extLst>
          </p:cNvPr>
          <p:cNvSpPr txBox="1"/>
          <p:nvPr/>
        </p:nvSpPr>
        <p:spPr>
          <a:xfrm>
            <a:off x="2474843" y="2484783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第二次乘法：</a:t>
            </a:r>
            <a:r>
              <a:rPr lang="en-US" altLang="zh-CN"/>
              <a:t>C=T·R^(-1)</a:t>
            </a:r>
            <a:r>
              <a:rPr lang="zh-CN" altLang="en-US"/>
              <a:t>，其中 </a:t>
            </a:r>
            <a:r>
              <a:rPr lang="en-US" altLang="zh-CN"/>
              <a:t>T = R·A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4D7526-2085-440D-BAE0-3681FCEDF997}"/>
              </a:ext>
            </a:extLst>
          </p:cNvPr>
          <p:cNvSpPr/>
          <p:nvPr/>
        </p:nvSpPr>
        <p:spPr>
          <a:xfrm>
            <a:off x="8348870" y="1411357"/>
            <a:ext cx="3031434" cy="303143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0C5BDFC-CB74-499A-BB10-7286B14729CE}"/>
              </a:ext>
            </a:extLst>
          </p:cNvPr>
          <p:cNvCxnSpPr/>
          <p:nvPr/>
        </p:nvCxnSpPr>
        <p:spPr>
          <a:xfrm>
            <a:off x="8507896" y="1580322"/>
            <a:ext cx="2743200" cy="2743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B2071EB-D0BA-457D-8E06-7F38B5BA2345}"/>
              </a:ext>
            </a:extLst>
          </p:cNvPr>
          <p:cNvCxnSpPr>
            <a:cxnSpLocks/>
          </p:cNvCxnSpPr>
          <p:nvPr/>
        </p:nvCxnSpPr>
        <p:spPr>
          <a:xfrm flipV="1">
            <a:off x="9471990" y="4691270"/>
            <a:ext cx="0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CED66AE-94FC-423B-8B1B-BE7DE8B1CEB0}"/>
              </a:ext>
            </a:extLst>
          </p:cNvPr>
          <p:cNvCxnSpPr>
            <a:cxnSpLocks/>
          </p:cNvCxnSpPr>
          <p:nvPr/>
        </p:nvCxnSpPr>
        <p:spPr>
          <a:xfrm flipV="1">
            <a:off x="10793898" y="4691270"/>
            <a:ext cx="0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B14674D-1B31-4253-91BF-04ED13D65D7C}"/>
              </a:ext>
            </a:extLst>
          </p:cNvPr>
          <p:cNvCxnSpPr>
            <a:cxnSpLocks/>
          </p:cNvCxnSpPr>
          <p:nvPr/>
        </p:nvCxnSpPr>
        <p:spPr>
          <a:xfrm>
            <a:off x="9471990" y="2719144"/>
            <a:ext cx="0" cy="19721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4692BC3-58C0-4B4D-81C5-AF6522D5BF91}"/>
              </a:ext>
            </a:extLst>
          </p:cNvPr>
          <p:cNvCxnSpPr>
            <a:cxnSpLocks/>
          </p:cNvCxnSpPr>
          <p:nvPr/>
        </p:nvCxnSpPr>
        <p:spPr>
          <a:xfrm>
            <a:off x="10793898" y="2653748"/>
            <a:ext cx="0" cy="20375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185E737-ECEE-44E2-926A-B857413B5A32}"/>
              </a:ext>
            </a:extLst>
          </p:cNvPr>
          <p:cNvSpPr txBox="1"/>
          <p:nvPr/>
        </p:nvSpPr>
        <p:spPr>
          <a:xfrm>
            <a:off x="9313132" y="53025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5AB67C-3BC3-4FE2-8BEB-6DD371D4F5FC}"/>
              </a:ext>
            </a:extLst>
          </p:cNvPr>
          <p:cNvSpPr txBox="1"/>
          <p:nvPr/>
        </p:nvSpPr>
        <p:spPr>
          <a:xfrm>
            <a:off x="10634872" y="5304183"/>
            <a:ext cx="25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0FD57B-1AA9-483B-A714-D6EB1F620D36}"/>
              </a:ext>
            </a:extLst>
          </p:cNvPr>
          <p:cNvSpPr txBox="1"/>
          <p:nvPr/>
        </p:nvSpPr>
        <p:spPr>
          <a:xfrm>
            <a:off x="8795108" y="18272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8BE0A38-3D76-4809-922D-EB9571DD4451}"/>
              </a:ext>
            </a:extLst>
          </p:cNvPr>
          <p:cNvSpPr txBox="1"/>
          <p:nvPr/>
        </p:nvSpPr>
        <p:spPr>
          <a:xfrm>
            <a:off x="9224894" y="366422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sinθ</a:t>
            </a:r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7874777-1D58-4EB2-BDAF-AD7EBA673A2E}"/>
              </a:ext>
            </a:extLst>
          </p:cNvPr>
          <p:cNvCxnSpPr>
            <a:cxnSpLocks/>
          </p:cNvCxnSpPr>
          <p:nvPr/>
        </p:nvCxnSpPr>
        <p:spPr>
          <a:xfrm flipH="1">
            <a:off x="8191501" y="2537791"/>
            <a:ext cx="24796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7F202D1-F5B1-4351-9A45-FAC437B07C23}"/>
              </a:ext>
            </a:extLst>
          </p:cNvPr>
          <p:cNvCxnSpPr>
            <a:cxnSpLocks/>
          </p:cNvCxnSpPr>
          <p:nvPr/>
        </p:nvCxnSpPr>
        <p:spPr>
          <a:xfrm>
            <a:off x="7750039" y="2540068"/>
            <a:ext cx="447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509976C-9AAE-41BD-A38C-54ED0CEB00E5}"/>
              </a:ext>
            </a:extLst>
          </p:cNvPr>
          <p:cNvSpPr txBox="1"/>
          <p:nvPr/>
        </p:nvSpPr>
        <p:spPr>
          <a:xfrm>
            <a:off x="7322391" y="23498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A4869DE-2DC0-4348-AD8D-756F035CE1FE}"/>
              </a:ext>
            </a:extLst>
          </p:cNvPr>
          <p:cNvCxnSpPr>
            <a:cxnSpLocks/>
          </p:cNvCxnSpPr>
          <p:nvPr/>
        </p:nvCxnSpPr>
        <p:spPr>
          <a:xfrm flipH="1">
            <a:off x="8227780" y="3871291"/>
            <a:ext cx="222570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4F53F06-DB1C-4029-9927-39783235BC34}"/>
              </a:ext>
            </a:extLst>
          </p:cNvPr>
          <p:cNvCxnSpPr>
            <a:cxnSpLocks/>
          </p:cNvCxnSpPr>
          <p:nvPr/>
        </p:nvCxnSpPr>
        <p:spPr>
          <a:xfrm>
            <a:off x="7750039" y="3871290"/>
            <a:ext cx="447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AC44E1B-B9E7-4DEB-8EBB-6BCFA4794FEC}"/>
              </a:ext>
            </a:extLst>
          </p:cNvPr>
          <p:cNvSpPr txBox="1"/>
          <p:nvPr/>
        </p:nvSpPr>
        <p:spPr>
          <a:xfrm>
            <a:off x="7350985" y="3660084"/>
            <a:ext cx="25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2B4A0C6-F494-46E9-A55A-A6962EDC133A}"/>
              </a:ext>
            </a:extLst>
          </p:cNvPr>
          <p:cNvSpPr txBox="1"/>
          <p:nvPr/>
        </p:nvSpPr>
        <p:spPr>
          <a:xfrm>
            <a:off x="7605922" y="57819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R^(-1)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DA5D8C0-500A-4A4D-B101-60DFF9C53372}"/>
              </a:ext>
            </a:extLst>
          </p:cNvPr>
          <p:cNvSpPr txBox="1"/>
          <p:nvPr/>
        </p:nvSpPr>
        <p:spPr>
          <a:xfrm>
            <a:off x="10453483" y="234981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-sinθ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BAA2B62-4B19-4111-AFC5-E83AC2FE390F}"/>
              </a:ext>
            </a:extLst>
          </p:cNvPr>
          <p:cNvSpPr txBox="1"/>
          <p:nvPr/>
        </p:nvSpPr>
        <p:spPr>
          <a:xfrm>
            <a:off x="10522280" y="366008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cosθ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096161E-4B48-48D4-9288-E35F7DAC57D2}"/>
              </a:ext>
            </a:extLst>
          </p:cNvPr>
          <p:cNvSpPr txBox="1"/>
          <p:nvPr/>
        </p:nvSpPr>
        <p:spPr>
          <a:xfrm>
            <a:off x="9195238" y="234981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cosθ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B946282-EE0A-4BE5-987D-1BFB3FBFE8AD}"/>
              </a:ext>
            </a:extLst>
          </p:cNvPr>
          <p:cNvSpPr txBox="1"/>
          <p:nvPr/>
        </p:nvSpPr>
        <p:spPr>
          <a:xfrm>
            <a:off x="10027507" y="30497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56A9AAB-5946-4768-9A22-3CAFE64E3156}"/>
              </a:ext>
            </a:extLst>
          </p:cNvPr>
          <p:cNvSpPr txBox="1"/>
          <p:nvPr/>
        </p:nvSpPr>
        <p:spPr>
          <a:xfrm>
            <a:off x="11019953" y="40358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2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B67A3FD-7EE4-402E-A0B7-A0AAF9DE678D}"/>
              </a:ext>
            </a:extLst>
          </p:cNvPr>
          <p:cNvSpPr/>
          <p:nvPr/>
        </p:nvSpPr>
        <p:spPr>
          <a:xfrm>
            <a:off x="8348870" y="1411357"/>
            <a:ext cx="3031434" cy="303143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793DF66-BB56-4E3D-AFEA-5B5AE3A18E13}"/>
              </a:ext>
            </a:extLst>
          </p:cNvPr>
          <p:cNvCxnSpPr/>
          <p:nvPr/>
        </p:nvCxnSpPr>
        <p:spPr>
          <a:xfrm>
            <a:off x="8507896" y="1580322"/>
            <a:ext cx="2743200" cy="2743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6B60C2B-089D-4A73-B7BA-589C22202E9A}"/>
              </a:ext>
            </a:extLst>
          </p:cNvPr>
          <p:cNvSpPr txBox="1"/>
          <p:nvPr/>
        </p:nvSpPr>
        <p:spPr>
          <a:xfrm>
            <a:off x="1590676" y="1997839"/>
            <a:ext cx="51219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</a:t>
            </a:r>
            <a:r>
              <a:rPr lang="zh-CN" altLang="en-US"/>
              <a:t>行</a:t>
            </a:r>
            <a:r>
              <a:rPr lang="en-US" altLang="zh-CN"/>
              <a:t>/</a:t>
            </a:r>
            <a:r>
              <a:rPr lang="zh-CN" altLang="en-US"/>
              <a:t>列 除</a:t>
            </a:r>
            <a:r>
              <a:rPr lang="en-US" altLang="zh-CN"/>
              <a:t>pp</a:t>
            </a:r>
            <a:r>
              <a:rPr lang="zh-CN" altLang="en-US"/>
              <a:t>、</a:t>
            </a:r>
            <a:r>
              <a:rPr lang="en-US" altLang="zh-CN"/>
              <a:t>pq</a:t>
            </a:r>
            <a:r>
              <a:rPr lang="zh-CN" altLang="en-US"/>
              <a:t>、</a:t>
            </a:r>
            <a:r>
              <a:rPr lang="en-US" altLang="zh-CN"/>
              <a:t>qp</a:t>
            </a:r>
            <a:r>
              <a:rPr lang="zh-CN" altLang="en-US"/>
              <a:t>、</a:t>
            </a:r>
            <a:r>
              <a:rPr lang="en-US" altLang="zh-CN"/>
              <a:t>qq</a:t>
            </a:r>
            <a:r>
              <a:rPr lang="zh-CN" altLang="en-US"/>
              <a:t>外任意元素：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C&lt;pj/jp&gt; = A&lt;pj&gt;·cosθ + A&lt;qj&gt;·sinθ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q</a:t>
            </a:r>
            <a:r>
              <a:rPr lang="zh-CN" altLang="en-US"/>
              <a:t>行</a:t>
            </a:r>
            <a:r>
              <a:rPr lang="en-US" altLang="zh-CN"/>
              <a:t>/</a:t>
            </a:r>
            <a:r>
              <a:rPr lang="zh-CN" altLang="en-US"/>
              <a:t>列 除</a:t>
            </a:r>
            <a:r>
              <a:rPr lang="en-US" altLang="zh-CN"/>
              <a:t>pp</a:t>
            </a:r>
            <a:r>
              <a:rPr lang="zh-CN" altLang="en-US"/>
              <a:t>、</a:t>
            </a:r>
            <a:r>
              <a:rPr lang="en-US" altLang="zh-CN"/>
              <a:t>pq</a:t>
            </a:r>
            <a:r>
              <a:rPr lang="zh-CN" altLang="en-US"/>
              <a:t>、</a:t>
            </a:r>
            <a:r>
              <a:rPr lang="en-US" altLang="zh-CN"/>
              <a:t>qp</a:t>
            </a:r>
            <a:r>
              <a:rPr lang="zh-CN" altLang="en-US"/>
              <a:t>、</a:t>
            </a:r>
            <a:r>
              <a:rPr lang="en-US" altLang="zh-CN"/>
              <a:t>qq</a:t>
            </a:r>
            <a:r>
              <a:rPr lang="zh-CN" altLang="en-US"/>
              <a:t>外任意元素：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C&lt;qj/jq&gt; = A&lt;pj&gt;·(-sinθ) + A&lt;qj&gt;·cosθ</a:t>
            </a:r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F7A0FBE-C3AF-46E1-8AC1-AAE9CF7B247D}"/>
              </a:ext>
            </a:extLst>
          </p:cNvPr>
          <p:cNvCxnSpPr>
            <a:cxnSpLocks/>
          </p:cNvCxnSpPr>
          <p:nvPr/>
        </p:nvCxnSpPr>
        <p:spPr>
          <a:xfrm flipH="1">
            <a:off x="8191501" y="2537791"/>
            <a:ext cx="305959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F1C82F8-908F-4B32-9D6B-FEF0D26E3C5A}"/>
              </a:ext>
            </a:extLst>
          </p:cNvPr>
          <p:cNvCxnSpPr>
            <a:cxnSpLocks/>
          </p:cNvCxnSpPr>
          <p:nvPr/>
        </p:nvCxnSpPr>
        <p:spPr>
          <a:xfrm>
            <a:off x="7750039" y="2540068"/>
            <a:ext cx="447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B7FE3BC-4A66-4782-881B-C2453517EF83}"/>
              </a:ext>
            </a:extLst>
          </p:cNvPr>
          <p:cNvSpPr txBox="1"/>
          <p:nvPr/>
        </p:nvSpPr>
        <p:spPr>
          <a:xfrm>
            <a:off x="7322391" y="23498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15496F5-E228-477B-BC69-69C902FD02E4}"/>
              </a:ext>
            </a:extLst>
          </p:cNvPr>
          <p:cNvCxnSpPr>
            <a:cxnSpLocks/>
          </p:cNvCxnSpPr>
          <p:nvPr/>
        </p:nvCxnSpPr>
        <p:spPr>
          <a:xfrm flipH="1">
            <a:off x="8227780" y="3871291"/>
            <a:ext cx="30233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0FB3CA2-D97A-42B1-89A3-90C0CCDF690F}"/>
              </a:ext>
            </a:extLst>
          </p:cNvPr>
          <p:cNvCxnSpPr>
            <a:cxnSpLocks/>
          </p:cNvCxnSpPr>
          <p:nvPr/>
        </p:nvCxnSpPr>
        <p:spPr>
          <a:xfrm>
            <a:off x="7750039" y="3871290"/>
            <a:ext cx="447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01CD9942-2230-4F02-A691-7AC9512DA4A7}"/>
              </a:ext>
            </a:extLst>
          </p:cNvPr>
          <p:cNvSpPr txBox="1"/>
          <p:nvPr/>
        </p:nvSpPr>
        <p:spPr>
          <a:xfrm>
            <a:off x="7350985" y="3660084"/>
            <a:ext cx="25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86255E-2B3E-472B-AD63-E700EA8D8810}"/>
              </a:ext>
            </a:extLst>
          </p:cNvPr>
          <p:cNvSpPr/>
          <p:nvPr/>
        </p:nvSpPr>
        <p:spPr>
          <a:xfrm>
            <a:off x="9362491" y="2445026"/>
            <a:ext cx="218660" cy="17890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BDAB4A-34F3-4E01-837A-66BD835FF53C}"/>
              </a:ext>
            </a:extLst>
          </p:cNvPr>
          <p:cNvSpPr/>
          <p:nvPr/>
        </p:nvSpPr>
        <p:spPr>
          <a:xfrm>
            <a:off x="10680292" y="2445026"/>
            <a:ext cx="218660" cy="17890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33D88E-0CB3-4088-AF6C-E3BB2F9F0758}"/>
              </a:ext>
            </a:extLst>
          </p:cNvPr>
          <p:cNvSpPr/>
          <p:nvPr/>
        </p:nvSpPr>
        <p:spPr>
          <a:xfrm>
            <a:off x="9362491" y="3781837"/>
            <a:ext cx="218660" cy="17890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617BDD-C45A-442B-9FA2-98851BF70C86}"/>
              </a:ext>
            </a:extLst>
          </p:cNvPr>
          <p:cNvSpPr/>
          <p:nvPr/>
        </p:nvSpPr>
        <p:spPr>
          <a:xfrm>
            <a:off x="10680292" y="3781836"/>
            <a:ext cx="218660" cy="17890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B2BB8E-652D-4B61-AA94-F9A2357662BF}"/>
              </a:ext>
            </a:extLst>
          </p:cNvPr>
          <p:cNvSpPr/>
          <p:nvPr/>
        </p:nvSpPr>
        <p:spPr>
          <a:xfrm>
            <a:off x="8430114" y="2454965"/>
            <a:ext cx="866326" cy="159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666F927-E128-4D41-A42F-08F00AA8BA1C}"/>
              </a:ext>
            </a:extLst>
          </p:cNvPr>
          <p:cNvSpPr/>
          <p:nvPr/>
        </p:nvSpPr>
        <p:spPr>
          <a:xfrm>
            <a:off x="9647201" y="2454965"/>
            <a:ext cx="954123" cy="159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65B048-C36C-4111-8175-56D82179ED69}"/>
              </a:ext>
            </a:extLst>
          </p:cNvPr>
          <p:cNvSpPr/>
          <p:nvPr/>
        </p:nvSpPr>
        <p:spPr>
          <a:xfrm>
            <a:off x="10977920" y="2454965"/>
            <a:ext cx="273176" cy="159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2996F3-7C56-4CFC-B8CE-9C701D972883}"/>
              </a:ext>
            </a:extLst>
          </p:cNvPr>
          <p:cNvSpPr/>
          <p:nvPr/>
        </p:nvSpPr>
        <p:spPr>
          <a:xfrm>
            <a:off x="8430114" y="3786805"/>
            <a:ext cx="866326" cy="159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F22173-44CB-4CF0-BFFA-F502F956C33C}"/>
              </a:ext>
            </a:extLst>
          </p:cNvPr>
          <p:cNvSpPr/>
          <p:nvPr/>
        </p:nvSpPr>
        <p:spPr>
          <a:xfrm>
            <a:off x="9647201" y="3786805"/>
            <a:ext cx="954123" cy="159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FE2D60-2134-4BBB-A816-FC83525763CF}"/>
              </a:ext>
            </a:extLst>
          </p:cNvPr>
          <p:cNvSpPr/>
          <p:nvPr/>
        </p:nvSpPr>
        <p:spPr>
          <a:xfrm>
            <a:off x="10977920" y="3786805"/>
            <a:ext cx="273176" cy="159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AB1021F-E9D9-4809-88CB-FC65786D4EA9}"/>
              </a:ext>
            </a:extLst>
          </p:cNvPr>
          <p:cNvCxnSpPr>
            <a:cxnSpLocks/>
          </p:cNvCxnSpPr>
          <p:nvPr/>
        </p:nvCxnSpPr>
        <p:spPr>
          <a:xfrm flipV="1">
            <a:off x="9471990" y="4691270"/>
            <a:ext cx="0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7FF975B-CA9B-4B93-AF3F-806211F8F523}"/>
              </a:ext>
            </a:extLst>
          </p:cNvPr>
          <p:cNvCxnSpPr>
            <a:cxnSpLocks/>
          </p:cNvCxnSpPr>
          <p:nvPr/>
        </p:nvCxnSpPr>
        <p:spPr>
          <a:xfrm flipV="1">
            <a:off x="10793898" y="4691270"/>
            <a:ext cx="0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23C6735-9CFD-43AE-A7AF-7D5AD33810E0}"/>
              </a:ext>
            </a:extLst>
          </p:cNvPr>
          <p:cNvCxnSpPr>
            <a:cxnSpLocks/>
          </p:cNvCxnSpPr>
          <p:nvPr/>
        </p:nvCxnSpPr>
        <p:spPr>
          <a:xfrm>
            <a:off x="9471990" y="1580322"/>
            <a:ext cx="0" cy="3110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E35EF2D-6840-4919-87C4-0D6387116AAD}"/>
              </a:ext>
            </a:extLst>
          </p:cNvPr>
          <p:cNvCxnSpPr>
            <a:cxnSpLocks/>
          </p:cNvCxnSpPr>
          <p:nvPr/>
        </p:nvCxnSpPr>
        <p:spPr>
          <a:xfrm>
            <a:off x="10793898" y="1580322"/>
            <a:ext cx="0" cy="3110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7F1E305-1786-4536-A516-804B01D210D6}"/>
              </a:ext>
            </a:extLst>
          </p:cNvPr>
          <p:cNvSpPr txBox="1"/>
          <p:nvPr/>
        </p:nvSpPr>
        <p:spPr>
          <a:xfrm>
            <a:off x="9313132" y="53025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D6D7A1-377F-42D2-BD83-7B2A2489F859}"/>
              </a:ext>
            </a:extLst>
          </p:cNvPr>
          <p:cNvSpPr txBox="1"/>
          <p:nvPr/>
        </p:nvSpPr>
        <p:spPr>
          <a:xfrm>
            <a:off x="10634872" y="5304183"/>
            <a:ext cx="25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</a:t>
            </a: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3C349A6-635D-4474-A2DA-18A0A47E4BDF}"/>
              </a:ext>
            </a:extLst>
          </p:cNvPr>
          <p:cNvSpPr/>
          <p:nvPr/>
        </p:nvSpPr>
        <p:spPr>
          <a:xfrm rot="5400000">
            <a:off x="9038658" y="1879325"/>
            <a:ext cx="866326" cy="159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CBF02A9-60E5-44DB-A47B-4E9DB8A657C7}"/>
              </a:ext>
            </a:extLst>
          </p:cNvPr>
          <p:cNvSpPr/>
          <p:nvPr/>
        </p:nvSpPr>
        <p:spPr>
          <a:xfrm rot="5400000">
            <a:off x="8997673" y="3112605"/>
            <a:ext cx="954123" cy="159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EDF9781-86A5-4E6D-96D0-AE7B0EE39962}"/>
              </a:ext>
            </a:extLst>
          </p:cNvPr>
          <p:cNvSpPr/>
          <p:nvPr/>
        </p:nvSpPr>
        <p:spPr>
          <a:xfrm rot="5400000">
            <a:off x="9335233" y="4095679"/>
            <a:ext cx="273176" cy="159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B31EEF3-F08F-4A53-AA7D-1DAFDCBBA2F0}"/>
              </a:ext>
            </a:extLst>
          </p:cNvPr>
          <p:cNvSpPr/>
          <p:nvPr/>
        </p:nvSpPr>
        <p:spPr>
          <a:xfrm rot="5400000">
            <a:off x="10368764" y="1879325"/>
            <a:ext cx="866326" cy="159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0ABED79-0BA9-44FF-AB90-5DDC63EE54A5}"/>
              </a:ext>
            </a:extLst>
          </p:cNvPr>
          <p:cNvSpPr/>
          <p:nvPr/>
        </p:nvSpPr>
        <p:spPr>
          <a:xfrm rot="5400000">
            <a:off x="10327779" y="3112605"/>
            <a:ext cx="954123" cy="159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3FA28E-0505-431A-AEC5-2C893D21661F}"/>
              </a:ext>
            </a:extLst>
          </p:cNvPr>
          <p:cNvSpPr/>
          <p:nvPr/>
        </p:nvSpPr>
        <p:spPr>
          <a:xfrm rot="5400000">
            <a:off x="10665339" y="4095679"/>
            <a:ext cx="273176" cy="159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9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B67A3FD-7EE4-402E-A0B7-A0AAF9DE678D}"/>
              </a:ext>
            </a:extLst>
          </p:cNvPr>
          <p:cNvSpPr/>
          <p:nvPr/>
        </p:nvSpPr>
        <p:spPr>
          <a:xfrm>
            <a:off x="8348870" y="1411357"/>
            <a:ext cx="3031434" cy="303143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793DF66-BB56-4E3D-AFEA-5B5AE3A18E13}"/>
              </a:ext>
            </a:extLst>
          </p:cNvPr>
          <p:cNvCxnSpPr/>
          <p:nvPr/>
        </p:nvCxnSpPr>
        <p:spPr>
          <a:xfrm>
            <a:off x="8507896" y="1580322"/>
            <a:ext cx="2743200" cy="2743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6B60C2B-089D-4A73-B7BA-589C22202E9A}"/>
              </a:ext>
            </a:extLst>
          </p:cNvPr>
          <p:cNvSpPr txBox="1"/>
          <p:nvPr/>
        </p:nvSpPr>
        <p:spPr>
          <a:xfrm>
            <a:off x="582545" y="2392001"/>
            <a:ext cx="6115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C&lt;pp&gt; = A&lt;pp&gt;cos^2(θ) + A&lt;qq&gt;sin^2(θ) + A&lt;pq&gt;sin2θ</a:t>
            </a:r>
          </a:p>
          <a:p>
            <a:endParaRPr lang="en-US" altLang="zh-CN"/>
          </a:p>
          <a:p>
            <a:r>
              <a:rPr lang="en-US" altLang="zh-CN"/>
              <a:t>C&lt;qq&gt; = A&lt;pp&gt;sin^2(θ) + A&lt;qq&gt;cos^2(θ) - A&lt;pq&gt;sin2θ</a:t>
            </a:r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F7A0FBE-C3AF-46E1-8AC1-AAE9CF7B247D}"/>
              </a:ext>
            </a:extLst>
          </p:cNvPr>
          <p:cNvCxnSpPr>
            <a:cxnSpLocks/>
          </p:cNvCxnSpPr>
          <p:nvPr/>
        </p:nvCxnSpPr>
        <p:spPr>
          <a:xfrm flipH="1">
            <a:off x="8191501" y="2537791"/>
            <a:ext cx="305959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F1C82F8-908F-4B32-9D6B-FEF0D26E3C5A}"/>
              </a:ext>
            </a:extLst>
          </p:cNvPr>
          <p:cNvCxnSpPr>
            <a:cxnSpLocks/>
          </p:cNvCxnSpPr>
          <p:nvPr/>
        </p:nvCxnSpPr>
        <p:spPr>
          <a:xfrm>
            <a:off x="7750039" y="2540068"/>
            <a:ext cx="447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B7FE3BC-4A66-4782-881B-C2453517EF83}"/>
              </a:ext>
            </a:extLst>
          </p:cNvPr>
          <p:cNvSpPr txBox="1"/>
          <p:nvPr/>
        </p:nvSpPr>
        <p:spPr>
          <a:xfrm>
            <a:off x="7322391" y="23498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15496F5-E228-477B-BC69-69C902FD02E4}"/>
              </a:ext>
            </a:extLst>
          </p:cNvPr>
          <p:cNvCxnSpPr>
            <a:cxnSpLocks/>
          </p:cNvCxnSpPr>
          <p:nvPr/>
        </p:nvCxnSpPr>
        <p:spPr>
          <a:xfrm flipH="1">
            <a:off x="8227780" y="3871291"/>
            <a:ext cx="30233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0FB3CA2-D97A-42B1-89A3-90C0CCDF690F}"/>
              </a:ext>
            </a:extLst>
          </p:cNvPr>
          <p:cNvCxnSpPr>
            <a:cxnSpLocks/>
          </p:cNvCxnSpPr>
          <p:nvPr/>
        </p:nvCxnSpPr>
        <p:spPr>
          <a:xfrm>
            <a:off x="7750039" y="3871290"/>
            <a:ext cx="447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01CD9942-2230-4F02-A691-7AC9512DA4A7}"/>
              </a:ext>
            </a:extLst>
          </p:cNvPr>
          <p:cNvSpPr txBox="1"/>
          <p:nvPr/>
        </p:nvSpPr>
        <p:spPr>
          <a:xfrm>
            <a:off x="7350985" y="3660084"/>
            <a:ext cx="25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86255E-2B3E-472B-AD63-E700EA8D8810}"/>
              </a:ext>
            </a:extLst>
          </p:cNvPr>
          <p:cNvSpPr/>
          <p:nvPr/>
        </p:nvSpPr>
        <p:spPr>
          <a:xfrm>
            <a:off x="9362491" y="2445026"/>
            <a:ext cx="218660" cy="1789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617BDD-C45A-442B-9FA2-98851BF70C86}"/>
              </a:ext>
            </a:extLst>
          </p:cNvPr>
          <p:cNvSpPr/>
          <p:nvPr/>
        </p:nvSpPr>
        <p:spPr>
          <a:xfrm>
            <a:off x="10680292" y="3781836"/>
            <a:ext cx="218660" cy="1789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87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A6B60C2B-089D-4A73-B7BA-589C22202E9A}"/>
              </a:ext>
            </a:extLst>
          </p:cNvPr>
          <p:cNvSpPr txBox="1"/>
          <p:nvPr/>
        </p:nvSpPr>
        <p:spPr>
          <a:xfrm>
            <a:off x="582545" y="2392001"/>
            <a:ext cx="5485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C&lt;pq&gt; = C&lt;qp&gt; = </a:t>
            </a:r>
          </a:p>
          <a:p>
            <a:r>
              <a:rPr lang="en-US" altLang="zh-CN"/>
              <a:t>	-(A&lt;pp&gt; - A&lt;qq&gt;)sin2θ / 2 + A&lt;pq&gt;cos2θ</a:t>
            </a:r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D59C3EB-CCA8-4828-A903-F52D892893E8}"/>
              </a:ext>
            </a:extLst>
          </p:cNvPr>
          <p:cNvSpPr/>
          <p:nvPr/>
        </p:nvSpPr>
        <p:spPr>
          <a:xfrm>
            <a:off x="8348870" y="1411357"/>
            <a:ext cx="3031434" cy="303143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9CE5FFD-F3A9-4167-8CD4-D133503D8308}"/>
              </a:ext>
            </a:extLst>
          </p:cNvPr>
          <p:cNvCxnSpPr/>
          <p:nvPr/>
        </p:nvCxnSpPr>
        <p:spPr>
          <a:xfrm>
            <a:off x="8507896" y="1580322"/>
            <a:ext cx="2743200" cy="2743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35E16C5-B8A8-40B3-A811-5B0A32CA20DC}"/>
              </a:ext>
            </a:extLst>
          </p:cNvPr>
          <p:cNvCxnSpPr>
            <a:cxnSpLocks/>
          </p:cNvCxnSpPr>
          <p:nvPr/>
        </p:nvCxnSpPr>
        <p:spPr>
          <a:xfrm flipH="1">
            <a:off x="8191501" y="2537791"/>
            <a:ext cx="305959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DD861DB-6434-4B97-819F-0510950A2BD3}"/>
              </a:ext>
            </a:extLst>
          </p:cNvPr>
          <p:cNvCxnSpPr>
            <a:cxnSpLocks/>
          </p:cNvCxnSpPr>
          <p:nvPr/>
        </p:nvCxnSpPr>
        <p:spPr>
          <a:xfrm>
            <a:off x="7750039" y="2540068"/>
            <a:ext cx="447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560EDF9-9188-4059-94C7-44C2FA2D8D20}"/>
              </a:ext>
            </a:extLst>
          </p:cNvPr>
          <p:cNvSpPr txBox="1"/>
          <p:nvPr/>
        </p:nvSpPr>
        <p:spPr>
          <a:xfrm>
            <a:off x="7322391" y="23498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2D17F82-979D-43A3-8675-FDB00F0C0395}"/>
              </a:ext>
            </a:extLst>
          </p:cNvPr>
          <p:cNvCxnSpPr>
            <a:cxnSpLocks/>
          </p:cNvCxnSpPr>
          <p:nvPr/>
        </p:nvCxnSpPr>
        <p:spPr>
          <a:xfrm flipH="1">
            <a:off x="8227780" y="3871291"/>
            <a:ext cx="30233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F6A4591-7CE4-441F-A43E-8A4FD578E3E9}"/>
              </a:ext>
            </a:extLst>
          </p:cNvPr>
          <p:cNvCxnSpPr>
            <a:cxnSpLocks/>
          </p:cNvCxnSpPr>
          <p:nvPr/>
        </p:nvCxnSpPr>
        <p:spPr>
          <a:xfrm>
            <a:off x="7750039" y="3871290"/>
            <a:ext cx="447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E031883-B9D1-4BBD-BBB6-F44BCA09C997}"/>
              </a:ext>
            </a:extLst>
          </p:cNvPr>
          <p:cNvSpPr txBox="1"/>
          <p:nvPr/>
        </p:nvSpPr>
        <p:spPr>
          <a:xfrm>
            <a:off x="7350985" y="3660084"/>
            <a:ext cx="25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</a:t>
            </a:r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14B6F58-B114-44F4-9F09-7E98E68B36B8}"/>
              </a:ext>
            </a:extLst>
          </p:cNvPr>
          <p:cNvCxnSpPr>
            <a:cxnSpLocks/>
          </p:cNvCxnSpPr>
          <p:nvPr/>
        </p:nvCxnSpPr>
        <p:spPr>
          <a:xfrm flipV="1">
            <a:off x="9471990" y="4691270"/>
            <a:ext cx="0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E2AF80E-B2C1-4F5E-B4E7-E585ECA121EF}"/>
              </a:ext>
            </a:extLst>
          </p:cNvPr>
          <p:cNvCxnSpPr>
            <a:cxnSpLocks/>
          </p:cNvCxnSpPr>
          <p:nvPr/>
        </p:nvCxnSpPr>
        <p:spPr>
          <a:xfrm flipV="1">
            <a:off x="10793898" y="4691270"/>
            <a:ext cx="0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64F5144-9CC3-49E7-9510-F0016B3CA934}"/>
              </a:ext>
            </a:extLst>
          </p:cNvPr>
          <p:cNvCxnSpPr>
            <a:cxnSpLocks/>
          </p:cNvCxnSpPr>
          <p:nvPr/>
        </p:nvCxnSpPr>
        <p:spPr>
          <a:xfrm>
            <a:off x="9471990" y="1580322"/>
            <a:ext cx="0" cy="3110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D0C344B-2305-40E8-9EE9-3E019487ABBA}"/>
              </a:ext>
            </a:extLst>
          </p:cNvPr>
          <p:cNvCxnSpPr>
            <a:cxnSpLocks/>
          </p:cNvCxnSpPr>
          <p:nvPr/>
        </p:nvCxnSpPr>
        <p:spPr>
          <a:xfrm>
            <a:off x="10793898" y="1580322"/>
            <a:ext cx="0" cy="3110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5CE06EE8-2143-4203-9726-F7C53041C213}"/>
              </a:ext>
            </a:extLst>
          </p:cNvPr>
          <p:cNvSpPr txBox="1"/>
          <p:nvPr/>
        </p:nvSpPr>
        <p:spPr>
          <a:xfrm>
            <a:off x="9313132" y="53025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ACF20C2-82F1-4909-825A-5C479B7782C1}"/>
              </a:ext>
            </a:extLst>
          </p:cNvPr>
          <p:cNvSpPr txBox="1"/>
          <p:nvPr/>
        </p:nvSpPr>
        <p:spPr>
          <a:xfrm>
            <a:off x="10634872" y="5304183"/>
            <a:ext cx="25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</a:t>
            </a:r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930FC18-B909-4B9D-BA2F-2B7D22AC11CD}"/>
              </a:ext>
            </a:extLst>
          </p:cNvPr>
          <p:cNvSpPr/>
          <p:nvPr/>
        </p:nvSpPr>
        <p:spPr>
          <a:xfrm>
            <a:off x="10680292" y="2445026"/>
            <a:ext cx="218660" cy="1789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83920C6-97AA-4E2B-B2D8-CC3329D28441}"/>
              </a:ext>
            </a:extLst>
          </p:cNvPr>
          <p:cNvSpPr/>
          <p:nvPr/>
        </p:nvSpPr>
        <p:spPr>
          <a:xfrm>
            <a:off x="9362491" y="3781837"/>
            <a:ext cx="218660" cy="1789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803BBC-2321-4080-9131-8A17B1092242}"/>
              </a:ext>
            </a:extLst>
          </p:cNvPr>
          <p:cNvSpPr txBox="1"/>
          <p:nvPr/>
        </p:nvSpPr>
        <p:spPr>
          <a:xfrm>
            <a:off x="645781" y="4442791"/>
            <a:ext cx="79143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Givens </a:t>
            </a:r>
            <a:r>
              <a:rPr lang="zh-CN" altLang="en-US"/>
              <a:t>矩阵的目的，就是把这俩值变 </a:t>
            </a:r>
            <a:r>
              <a:rPr lang="en-US" altLang="zh-CN"/>
              <a:t>0</a:t>
            </a:r>
            <a:r>
              <a:rPr lang="zh-CN" altLang="en-US"/>
              <a:t>，其他元素爱咋样咋样</a:t>
            </a:r>
            <a:endParaRPr lang="en-US" altLang="zh-CN"/>
          </a:p>
          <a:p>
            <a:r>
              <a:rPr lang="zh-CN" altLang="en-US"/>
              <a:t>所以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tan2θ = 2A&lt;pq&gt; /</a:t>
            </a:r>
            <a:r>
              <a:rPr lang="zh-CN" altLang="en-US"/>
              <a:t> </a:t>
            </a:r>
            <a:r>
              <a:rPr lang="en-US" altLang="zh-CN"/>
              <a:t>(A&lt;pp&gt; - A&lt;qq&gt;)</a:t>
            </a:r>
          </a:p>
          <a:p>
            <a:endParaRPr lang="en-US" altLang="zh-CN"/>
          </a:p>
          <a:p>
            <a:r>
              <a:rPr lang="zh-CN" altLang="en-US"/>
              <a:t>当 </a:t>
            </a:r>
            <a:r>
              <a:rPr lang="en-US" altLang="zh-CN"/>
              <a:t>A&lt;pp&gt; = A&lt;qq&gt;</a:t>
            </a:r>
            <a:r>
              <a:rPr lang="zh-CN" altLang="en-US"/>
              <a:t>，此时取旋转角 </a:t>
            </a:r>
            <a:r>
              <a:rPr lang="en-US" altLang="zh-CN"/>
              <a:t>45°</a:t>
            </a:r>
          </a:p>
          <a:p>
            <a:r>
              <a:rPr lang="zh-CN" altLang="en-US"/>
              <a:t>当不等于，则代入三个值 </a:t>
            </a:r>
            <a:r>
              <a:rPr lang="en-US" altLang="zh-CN"/>
              <a:t>A&lt;pq&gt;</a:t>
            </a:r>
            <a:r>
              <a:rPr lang="zh-CN" altLang="en-US"/>
              <a:t>、</a:t>
            </a:r>
            <a:r>
              <a:rPr lang="en-US" altLang="zh-CN"/>
              <a:t>A&lt;pp&gt;</a:t>
            </a:r>
            <a:r>
              <a:rPr lang="zh-CN" altLang="en-US"/>
              <a:t>、</a:t>
            </a:r>
            <a:r>
              <a:rPr lang="en-US" altLang="zh-CN"/>
              <a:t>A&lt;qq&gt;</a:t>
            </a:r>
            <a:r>
              <a:rPr lang="zh-CN" altLang="en-US"/>
              <a:t>，根据反正切函数求得 </a:t>
            </a:r>
            <a:r>
              <a:rPr lang="en-US" altLang="zh-CN"/>
              <a:t>θ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58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A6B60C2B-089D-4A73-B7BA-589C22202E9A}"/>
              </a:ext>
            </a:extLst>
          </p:cNvPr>
          <p:cNvSpPr txBox="1"/>
          <p:nvPr/>
        </p:nvSpPr>
        <p:spPr>
          <a:xfrm>
            <a:off x="1705667" y="2465409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其他区域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A&lt;ij&gt;</a:t>
            </a:r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D59C3EB-CCA8-4828-A903-F52D892893E8}"/>
              </a:ext>
            </a:extLst>
          </p:cNvPr>
          <p:cNvSpPr/>
          <p:nvPr/>
        </p:nvSpPr>
        <p:spPr>
          <a:xfrm>
            <a:off x="8348870" y="1411357"/>
            <a:ext cx="3031434" cy="303143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9CE5FFD-F3A9-4167-8CD4-D133503D8308}"/>
              </a:ext>
            </a:extLst>
          </p:cNvPr>
          <p:cNvCxnSpPr/>
          <p:nvPr/>
        </p:nvCxnSpPr>
        <p:spPr>
          <a:xfrm>
            <a:off x="8507896" y="1580322"/>
            <a:ext cx="2743200" cy="2743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35E16C5-B8A8-40B3-A811-5B0A32CA20DC}"/>
              </a:ext>
            </a:extLst>
          </p:cNvPr>
          <p:cNvCxnSpPr>
            <a:cxnSpLocks/>
          </p:cNvCxnSpPr>
          <p:nvPr/>
        </p:nvCxnSpPr>
        <p:spPr>
          <a:xfrm flipH="1">
            <a:off x="8191501" y="2537791"/>
            <a:ext cx="305959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DD861DB-6434-4B97-819F-0510950A2BD3}"/>
              </a:ext>
            </a:extLst>
          </p:cNvPr>
          <p:cNvCxnSpPr>
            <a:cxnSpLocks/>
          </p:cNvCxnSpPr>
          <p:nvPr/>
        </p:nvCxnSpPr>
        <p:spPr>
          <a:xfrm>
            <a:off x="7750039" y="2540068"/>
            <a:ext cx="447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560EDF9-9188-4059-94C7-44C2FA2D8D20}"/>
              </a:ext>
            </a:extLst>
          </p:cNvPr>
          <p:cNvSpPr txBox="1"/>
          <p:nvPr/>
        </p:nvSpPr>
        <p:spPr>
          <a:xfrm>
            <a:off x="7322391" y="23498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2D17F82-979D-43A3-8675-FDB00F0C0395}"/>
              </a:ext>
            </a:extLst>
          </p:cNvPr>
          <p:cNvCxnSpPr>
            <a:cxnSpLocks/>
          </p:cNvCxnSpPr>
          <p:nvPr/>
        </p:nvCxnSpPr>
        <p:spPr>
          <a:xfrm flipH="1">
            <a:off x="8227780" y="3871291"/>
            <a:ext cx="30233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F6A4591-7CE4-441F-A43E-8A4FD578E3E9}"/>
              </a:ext>
            </a:extLst>
          </p:cNvPr>
          <p:cNvCxnSpPr>
            <a:cxnSpLocks/>
          </p:cNvCxnSpPr>
          <p:nvPr/>
        </p:nvCxnSpPr>
        <p:spPr>
          <a:xfrm>
            <a:off x="7750039" y="3871290"/>
            <a:ext cx="447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E031883-B9D1-4BBD-BBB6-F44BCA09C997}"/>
              </a:ext>
            </a:extLst>
          </p:cNvPr>
          <p:cNvSpPr txBox="1"/>
          <p:nvPr/>
        </p:nvSpPr>
        <p:spPr>
          <a:xfrm>
            <a:off x="7350985" y="3660084"/>
            <a:ext cx="25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</a:t>
            </a:r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14B6F58-B114-44F4-9F09-7E98E68B36B8}"/>
              </a:ext>
            </a:extLst>
          </p:cNvPr>
          <p:cNvCxnSpPr>
            <a:cxnSpLocks/>
          </p:cNvCxnSpPr>
          <p:nvPr/>
        </p:nvCxnSpPr>
        <p:spPr>
          <a:xfrm flipV="1">
            <a:off x="9471990" y="4691270"/>
            <a:ext cx="0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E2AF80E-B2C1-4F5E-B4E7-E585ECA121EF}"/>
              </a:ext>
            </a:extLst>
          </p:cNvPr>
          <p:cNvCxnSpPr>
            <a:cxnSpLocks/>
          </p:cNvCxnSpPr>
          <p:nvPr/>
        </p:nvCxnSpPr>
        <p:spPr>
          <a:xfrm flipV="1">
            <a:off x="10793898" y="4691270"/>
            <a:ext cx="0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64F5144-9CC3-49E7-9510-F0016B3CA934}"/>
              </a:ext>
            </a:extLst>
          </p:cNvPr>
          <p:cNvCxnSpPr>
            <a:cxnSpLocks/>
          </p:cNvCxnSpPr>
          <p:nvPr/>
        </p:nvCxnSpPr>
        <p:spPr>
          <a:xfrm>
            <a:off x="9471990" y="1580322"/>
            <a:ext cx="0" cy="3110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D0C344B-2305-40E8-9EE9-3E019487ABBA}"/>
              </a:ext>
            </a:extLst>
          </p:cNvPr>
          <p:cNvCxnSpPr>
            <a:cxnSpLocks/>
          </p:cNvCxnSpPr>
          <p:nvPr/>
        </p:nvCxnSpPr>
        <p:spPr>
          <a:xfrm>
            <a:off x="10793898" y="1580322"/>
            <a:ext cx="0" cy="3110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5CE06EE8-2143-4203-9726-F7C53041C213}"/>
              </a:ext>
            </a:extLst>
          </p:cNvPr>
          <p:cNvSpPr txBox="1"/>
          <p:nvPr/>
        </p:nvSpPr>
        <p:spPr>
          <a:xfrm>
            <a:off x="9313132" y="53025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ACF20C2-82F1-4909-825A-5C479B7782C1}"/>
              </a:ext>
            </a:extLst>
          </p:cNvPr>
          <p:cNvSpPr txBox="1"/>
          <p:nvPr/>
        </p:nvSpPr>
        <p:spPr>
          <a:xfrm>
            <a:off x="10634872" y="5304183"/>
            <a:ext cx="25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</a:t>
            </a:r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C6E4AF70-3E9C-4833-B6E5-501C2D50BE8D}"/>
              </a:ext>
            </a:extLst>
          </p:cNvPr>
          <p:cNvSpPr/>
          <p:nvPr/>
        </p:nvSpPr>
        <p:spPr>
          <a:xfrm>
            <a:off x="8401050" y="1580322"/>
            <a:ext cx="2850045" cy="2743201"/>
          </a:xfrm>
          <a:custGeom>
            <a:avLst/>
            <a:gdLst>
              <a:gd name="connsiteX0" fmla="*/ 1163132 w 2850045"/>
              <a:gd name="connsiteY0" fmla="*/ 1043608 h 2743201"/>
              <a:gd name="connsiteX1" fmla="*/ 1163132 w 2850045"/>
              <a:gd name="connsiteY1" fmla="*/ 2201515 h 2743201"/>
              <a:gd name="connsiteX2" fmla="*/ 2299118 w 2850045"/>
              <a:gd name="connsiteY2" fmla="*/ 2201515 h 2743201"/>
              <a:gd name="connsiteX3" fmla="*/ 2299118 w 2850045"/>
              <a:gd name="connsiteY3" fmla="*/ 1043608 h 2743201"/>
              <a:gd name="connsiteX4" fmla="*/ 984227 w 2850045"/>
              <a:gd name="connsiteY4" fmla="*/ 0 h 2743201"/>
              <a:gd name="connsiteX5" fmla="*/ 1163132 w 2850045"/>
              <a:gd name="connsiteY5" fmla="*/ 0 h 2743201"/>
              <a:gd name="connsiteX6" fmla="*/ 1163132 w 2850045"/>
              <a:gd name="connsiteY6" fmla="*/ 864703 h 2743201"/>
              <a:gd name="connsiteX7" fmla="*/ 2299118 w 2850045"/>
              <a:gd name="connsiteY7" fmla="*/ 864703 h 2743201"/>
              <a:gd name="connsiteX8" fmla="*/ 2299118 w 2850045"/>
              <a:gd name="connsiteY8" fmla="*/ 0 h 2743201"/>
              <a:gd name="connsiteX9" fmla="*/ 2478023 w 2850045"/>
              <a:gd name="connsiteY9" fmla="*/ 0 h 2743201"/>
              <a:gd name="connsiteX10" fmla="*/ 2478023 w 2850045"/>
              <a:gd name="connsiteY10" fmla="*/ 864703 h 2743201"/>
              <a:gd name="connsiteX11" fmla="*/ 2850045 w 2850045"/>
              <a:gd name="connsiteY11" fmla="*/ 864703 h 2743201"/>
              <a:gd name="connsiteX12" fmla="*/ 2850045 w 2850045"/>
              <a:gd name="connsiteY12" fmla="*/ 1043608 h 2743201"/>
              <a:gd name="connsiteX13" fmla="*/ 2478023 w 2850045"/>
              <a:gd name="connsiteY13" fmla="*/ 1043608 h 2743201"/>
              <a:gd name="connsiteX14" fmla="*/ 2478023 w 2850045"/>
              <a:gd name="connsiteY14" fmla="*/ 2201515 h 2743201"/>
              <a:gd name="connsiteX15" fmla="*/ 2850045 w 2850045"/>
              <a:gd name="connsiteY15" fmla="*/ 2201515 h 2743201"/>
              <a:gd name="connsiteX16" fmla="*/ 2850045 w 2850045"/>
              <a:gd name="connsiteY16" fmla="*/ 2380420 h 2743201"/>
              <a:gd name="connsiteX17" fmla="*/ 2478023 w 2850045"/>
              <a:gd name="connsiteY17" fmla="*/ 2380420 h 2743201"/>
              <a:gd name="connsiteX18" fmla="*/ 2478023 w 2850045"/>
              <a:gd name="connsiteY18" fmla="*/ 2743201 h 2743201"/>
              <a:gd name="connsiteX19" fmla="*/ 2299118 w 2850045"/>
              <a:gd name="connsiteY19" fmla="*/ 2743201 h 2743201"/>
              <a:gd name="connsiteX20" fmla="*/ 2299118 w 2850045"/>
              <a:gd name="connsiteY20" fmla="*/ 2380420 h 2743201"/>
              <a:gd name="connsiteX21" fmla="*/ 1163132 w 2850045"/>
              <a:gd name="connsiteY21" fmla="*/ 2380420 h 2743201"/>
              <a:gd name="connsiteX22" fmla="*/ 1163132 w 2850045"/>
              <a:gd name="connsiteY22" fmla="*/ 2743201 h 2743201"/>
              <a:gd name="connsiteX23" fmla="*/ 984227 w 2850045"/>
              <a:gd name="connsiteY23" fmla="*/ 2743201 h 2743201"/>
              <a:gd name="connsiteX24" fmla="*/ 984227 w 2850045"/>
              <a:gd name="connsiteY24" fmla="*/ 2380420 h 2743201"/>
              <a:gd name="connsiteX25" fmla="*/ 0 w 2850045"/>
              <a:gd name="connsiteY25" fmla="*/ 2380420 h 2743201"/>
              <a:gd name="connsiteX26" fmla="*/ 0 w 2850045"/>
              <a:gd name="connsiteY26" fmla="*/ 2201515 h 2743201"/>
              <a:gd name="connsiteX27" fmla="*/ 984227 w 2850045"/>
              <a:gd name="connsiteY27" fmla="*/ 2201515 h 2743201"/>
              <a:gd name="connsiteX28" fmla="*/ 984227 w 2850045"/>
              <a:gd name="connsiteY28" fmla="*/ 1043608 h 2743201"/>
              <a:gd name="connsiteX29" fmla="*/ 0 w 2850045"/>
              <a:gd name="connsiteY29" fmla="*/ 1043608 h 2743201"/>
              <a:gd name="connsiteX30" fmla="*/ 0 w 2850045"/>
              <a:gd name="connsiteY30" fmla="*/ 864703 h 2743201"/>
              <a:gd name="connsiteX31" fmla="*/ 984227 w 2850045"/>
              <a:gd name="connsiteY31" fmla="*/ 864703 h 274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850045" h="2743201">
                <a:moveTo>
                  <a:pt x="1163132" y="1043608"/>
                </a:moveTo>
                <a:lnTo>
                  <a:pt x="1163132" y="2201515"/>
                </a:lnTo>
                <a:lnTo>
                  <a:pt x="2299118" y="2201515"/>
                </a:lnTo>
                <a:lnTo>
                  <a:pt x="2299118" y="1043608"/>
                </a:lnTo>
                <a:close/>
                <a:moveTo>
                  <a:pt x="984227" y="0"/>
                </a:moveTo>
                <a:lnTo>
                  <a:pt x="1163132" y="0"/>
                </a:lnTo>
                <a:lnTo>
                  <a:pt x="1163132" y="864703"/>
                </a:lnTo>
                <a:lnTo>
                  <a:pt x="2299118" y="864703"/>
                </a:lnTo>
                <a:lnTo>
                  <a:pt x="2299118" y="0"/>
                </a:lnTo>
                <a:lnTo>
                  <a:pt x="2478023" y="0"/>
                </a:lnTo>
                <a:lnTo>
                  <a:pt x="2478023" y="864703"/>
                </a:lnTo>
                <a:lnTo>
                  <a:pt x="2850045" y="864703"/>
                </a:lnTo>
                <a:lnTo>
                  <a:pt x="2850045" y="1043608"/>
                </a:lnTo>
                <a:lnTo>
                  <a:pt x="2478023" y="1043608"/>
                </a:lnTo>
                <a:lnTo>
                  <a:pt x="2478023" y="2201515"/>
                </a:lnTo>
                <a:lnTo>
                  <a:pt x="2850045" y="2201515"/>
                </a:lnTo>
                <a:lnTo>
                  <a:pt x="2850045" y="2380420"/>
                </a:lnTo>
                <a:lnTo>
                  <a:pt x="2478023" y="2380420"/>
                </a:lnTo>
                <a:lnTo>
                  <a:pt x="2478023" y="2743201"/>
                </a:lnTo>
                <a:lnTo>
                  <a:pt x="2299118" y="2743201"/>
                </a:lnTo>
                <a:lnTo>
                  <a:pt x="2299118" y="2380420"/>
                </a:lnTo>
                <a:lnTo>
                  <a:pt x="1163132" y="2380420"/>
                </a:lnTo>
                <a:lnTo>
                  <a:pt x="1163132" y="2743201"/>
                </a:lnTo>
                <a:lnTo>
                  <a:pt x="984227" y="2743201"/>
                </a:lnTo>
                <a:lnTo>
                  <a:pt x="984227" y="2380420"/>
                </a:lnTo>
                <a:lnTo>
                  <a:pt x="0" y="2380420"/>
                </a:lnTo>
                <a:lnTo>
                  <a:pt x="0" y="2201515"/>
                </a:lnTo>
                <a:lnTo>
                  <a:pt x="984227" y="2201515"/>
                </a:lnTo>
                <a:lnTo>
                  <a:pt x="984227" y="1043608"/>
                </a:lnTo>
                <a:lnTo>
                  <a:pt x="0" y="1043608"/>
                </a:lnTo>
                <a:lnTo>
                  <a:pt x="0" y="864703"/>
                </a:lnTo>
                <a:lnTo>
                  <a:pt x="984227" y="864703"/>
                </a:lnTo>
                <a:close/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31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336</Words>
  <Application>Microsoft Office PowerPoint</Application>
  <PresentationFormat>宽屏</PresentationFormat>
  <Paragraphs>93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</dc:creator>
  <cp:lastModifiedBy>C</cp:lastModifiedBy>
  <cp:revision>12</cp:revision>
  <dcterms:created xsi:type="dcterms:W3CDTF">2021-03-14T19:49:45Z</dcterms:created>
  <dcterms:modified xsi:type="dcterms:W3CDTF">2021-03-17T11:51:26Z</dcterms:modified>
</cp:coreProperties>
</file>