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3FF"/>
    <a:srgbClr val="4FA7FF"/>
    <a:srgbClr val="8FEB6F"/>
    <a:srgbClr val="FFAE5D"/>
    <a:srgbClr val="FFF865"/>
    <a:srgbClr val="FF6D6D"/>
    <a:srgbClr val="FF4747"/>
    <a:srgbClr val="CCCCFF"/>
    <a:srgbClr val="99CC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E5A2-5B50-4AC2-84F0-CAC3B60F381E}" type="datetimeFigureOut">
              <a:rPr lang="zh-CN" altLang="en-US" smtClean="0"/>
              <a:t>5/31 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972A-0CBB-4E64-A911-3BA02CC6C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86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E5A2-5B50-4AC2-84F0-CAC3B60F381E}" type="datetimeFigureOut">
              <a:rPr lang="zh-CN" altLang="en-US" smtClean="0"/>
              <a:t>5/31 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972A-0CBB-4E64-A911-3BA02CC6C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10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E5A2-5B50-4AC2-84F0-CAC3B60F381E}" type="datetimeFigureOut">
              <a:rPr lang="zh-CN" altLang="en-US" smtClean="0"/>
              <a:t>5/31 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972A-0CBB-4E64-A911-3BA02CC6C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45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E5A2-5B50-4AC2-84F0-CAC3B60F381E}" type="datetimeFigureOut">
              <a:rPr lang="zh-CN" altLang="en-US" smtClean="0"/>
              <a:t>5/31 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972A-0CBB-4E64-A911-3BA02CC6C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79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E5A2-5B50-4AC2-84F0-CAC3B60F381E}" type="datetimeFigureOut">
              <a:rPr lang="zh-CN" altLang="en-US" smtClean="0"/>
              <a:t>5/31 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972A-0CBB-4E64-A911-3BA02CC6C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6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E5A2-5B50-4AC2-84F0-CAC3B60F381E}" type="datetimeFigureOut">
              <a:rPr lang="zh-CN" altLang="en-US" smtClean="0"/>
              <a:t>5/31 Mon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972A-0CBB-4E64-A911-3BA02CC6C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74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E5A2-5B50-4AC2-84F0-CAC3B60F381E}" type="datetimeFigureOut">
              <a:rPr lang="zh-CN" altLang="en-US" smtClean="0"/>
              <a:t>5/31 Mon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972A-0CBB-4E64-A911-3BA02CC6C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05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E5A2-5B50-4AC2-84F0-CAC3B60F381E}" type="datetimeFigureOut">
              <a:rPr lang="zh-CN" altLang="en-US" smtClean="0"/>
              <a:t>5/31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972A-0CBB-4E64-A911-3BA02CC6C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65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E5A2-5B50-4AC2-84F0-CAC3B60F381E}" type="datetimeFigureOut">
              <a:rPr lang="zh-CN" altLang="en-US" smtClean="0"/>
              <a:t>5/31 Mon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972A-0CBB-4E64-A911-3BA02CC6C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16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E5A2-5B50-4AC2-84F0-CAC3B60F381E}" type="datetimeFigureOut">
              <a:rPr lang="zh-CN" altLang="en-US" smtClean="0"/>
              <a:t>5/31 Mon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972A-0CBB-4E64-A911-3BA02CC6C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47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E5A2-5B50-4AC2-84F0-CAC3B60F381E}" type="datetimeFigureOut">
              <a:rPr lang="zh-CN" altLang="en-US" smtClean="0"/>
              <a:t>5/31 Mon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972A-0CBB-4E64-A911-3BA02CC6C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96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4E5A2-5B50-4AC2-84F0-CAC3B60F381E}" type="datetimeFigureOut">
              <a:rPr lang="zh-CN" altLang="en-US" smtClean="0"/>
              <a:t>5/31 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A972A-0CBB-4E64-A911-3BA02CC6C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73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93076" y="1753985"/>
            <a:ext cx="798022" cy="798022"/>
          </a:xfrm>
          <a:prstGeom prst="rect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65912" y="2635134"/>
            <a:ext cx="798022" cy="798022"/>
          </a:xfrm>
          <a:prstGeom prst="rect">
            <a:avLst/>
          </a:prstGeom>
          <a:solidFill>
            <a:srgbClr val="FFF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93076" y="3516283"/>
            <a:ext cx="798022" cy="798022"/>
          </a:xfrm>
          <a:prstGeom prst="rect">
            <a:avLst/>
          </a:prstGeom>
          <a:solidFill>
            <a:srgbClr val="8FE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93076" y="2635134"/>
            <a:ext cx="798022" cy="798022"/>
          </a:xfrm>
          <a:prstGeom prst="rect">
            <a:avLst/>
          </a:prstGeom>
          <a:solidFill>
            <a:srgbClr val="FFA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65912" y="3516283"/>
            <a:ext cx="798022" cy="798022"/>
          </a:xfrm>
          <a:prstGeom prst="rect">
            <a:avLst/>
          </a:prstGeom>
          <a:solidFill>
            <a:srgbClr val="4FA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38748" y="3516283"/>
            <a:ext cx="798022" cy="798022"/>
          </a:xfrm>
          <a:prstGeom prst="rect">
            <a:avLst/>
          </a:prstGeom>
          <a:solidFill>
            <a:srgbClr val="939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00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CDCI</dc:creator>
  <cp:lastModifiedBy>CDCI</cp:lastModifiedBy>
  <cp:revision>2</cp:revision>
  <dcterms:created xsi:type="dcterms:W3CDTF">2021-05-28T07:42:33Z</dcterms:created>
  <dcterms:modified xsi:type="dcterms:W3CDTF">2021-05-31T06:50:21Z</dcterms:modified>
</cp:coreProperties>
</file>