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0A39-77F4-4718-A4FB-2C89BC17E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E283F2-CDB2-4302-9781-FEEA8EB21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BD17A-7D89-4032-B95B-F9E4C1A5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D724-7E78-452A-A8DE-9784F59057BD}" type="datetimeFigureOut">
              <a:rPr lang="zh-CN" altLang="en-US" smtClean="0"/>
              <a:t>1/31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33DEE-20A6-4118-B870-21177A37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1E73E-F596-4088-908C-DEBC8433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DB2C-B3DA-47EE-A575-58A15D6B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33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4D74D-DC61-468B-9E7A-696C3CAF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B075AF-BC6C-43E1-9CAD-ED85D4434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37377-296B-4296-8DEA-CFA34205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D724-7E78-452A-A8DE-9784F59057BD}" type="datetimeFigureOut">
              <a:rPr lang="zh-CN" altLang="en-US" smtClean="0"/>
              <a:t>1/31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F2355-FC42-4D6D-9844-CC7C7895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D277A-9BF3-4280-B8A3-DA152C45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DB2C-B3DA-47EE-A575-58A15D6B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1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43E757-690C-48DF-9635-16683A672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5E647E-68A1-43BF-83D5-675563AC2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8E7CD-3CA5-4D52-A33C-6E538223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D724-7E78-452A-A8DE-9784F59057BD}" type="datetimeFigureOut">
              <a:rPr lang="zh-CN" altLang="en-US" smtClean="0"/>
              <a:t>1/31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893D3-EE14-4FB5-8D30-8A8778A1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DBFD7-9FE0-4FFF-92D2-B17B94DE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DB2C-B3DA-47EE-A575-58A15D6B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5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54A73-CEA6-49CC-A8B4-B19FF34A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8D52E-BE60-4A83-9936-73E0A0757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F1E61E-2ECB-4B59-8677-B32476D3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D724-7E78-452A-A8DE-9784F59057BD}" type="datetimeFigureOut">
              <a:rPr lang="zh-CN" altLang="en-US" smtClean="0"/>
              <a:t>1/31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7AA12-F6B6-40B6-8AF1-6108D38C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A9D25-4709-4A7F-8098-B249E518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DB2C-B3DA-47EE-A575-58A15D6B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1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89F4E-FEDD-4B53-9F87-B57DE3AC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EC760-9EFF-45E5-8282-760357128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81502-E45D-41A4-8F36-B4705997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D724-7E78-452A-A8DE-9784F59057BD}" type="datetimeFigureOut">
              <a:rPr lang="zh-CN" altLang="en-US" smtClean="0"/>
              <a:t>1/31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3AEB4-ED34-4943-85D7-5530087A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1E08E-B347-442C-B10A-B14D4F86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DB2C-B3DA-47EE-A575-58A15D6B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7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2B675-F50A-4666-91C0-0578DD05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6E11B-DE46-4E10-B80F-5C8E9C57D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6FA9B-1998-4766-8847-2BFE7DD0B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36551-68BC-42DB-BFB4-D41B3C02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D724-7E78-452A-A8DE-9784F59057BD}" type="datetimeFigureOut">
              <a:rPr lang="zh-CN" altLang="en-US" smtClean="0"/>
              <a:t>1/31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36673-1E02-4E64-B2CB-BFDA5F8D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3E626-A3B3-4190-ADAF-71D31C90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DB2C-B3DA-47EE-A575-58A15D6B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6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5DDB5-B006-4B2F-A612-191BB7F8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251BB2-299F-4E5F-8903-41A3E3EC7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6D287-D8C8-4A58-BAF8-BA7E3596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567422-82DE-4723-9D24-11BF7CAA9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5B194D-086A-44D0-96A6-7B23772C7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F61913-B18C-41FB-8A70-26202BAF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D724-7E78-452A-A8DE-9784F59057BD}" type="datetimeFigureOut">
              <a:rPr lang="zh-CN" altLang="en-US" smtClean="0"/>
              <a:t>1/31 Sun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55E95E-0C21-45CB-9530-35109729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FED5F8-153F-431E-8D80-7EE7F161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DB2C-B3DA-47EE-A575-58A15D6B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4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9053B-1252-490A-A5DA-6AD89034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6977F3-0181-416B-A3BE-B7A011EC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D724-7E78-452A-A8DE-9784F59057BD}" type="datetimeFigureOut">
              <a:rPr lang="zh-CN" altLang="en-US" smtClean="0"/>
              <a:t>1/31 Sun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6024BE-3D14-4C5F-AACA-2F54AC72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2416E5-0371-45A1-9753-95F3A919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DB2C-B3DA-47EE-A575-58A15D6B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1953AC-1BD6-4D65-97CD-4635D245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D724-7E78-452A-A8DE-9784F59057BD}" type="datetimeFigureOut">
              <a:rPr lang="zh-CN" altLang="en-US" smtClean="0"/>
              <a:t>1/31 Sun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4C70D6-D6F1-482C-91D4-5F7E36DA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7395AB-6DD3-4339-81AE-E6FD0771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DB2C-B3DA-47EE-A575-58A15D6B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7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C395C-69F8-474B-941B-8D0B9963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BEA30-1D88-4B10-8076-1DB84A06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81339-37DF-4B31-BBCF-F414F837F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3CC35-23DD-49B8-9D1D-8C35FAEA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D724-7E78-452A-A8DE-9784F59057BD}" type="datetimeFigureOut">
              <a:rPr lang="zh-CN" altLang="en-US" smtClean="0"/>
              <a:t>1/31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03E55E-90AC-4020-9E7B-A134F0E3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3B2C20-B1D9-467F-A4EE-7A13B300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DB2C-B3DA-47EE-A575-58A15D6B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8BB2A-69D3-4A1C-82B3-5DE7C0C4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8A6FD2-BA70-46CE-BB12-5AD3E54E6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ECD6FF-A6A4-497A-8764-34015A799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167E81-2391-434A-98D3-2B6E91D2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D724-7E78-452A-A8DE-9784F59057BD}" type="datetimeFigureOut">
              <a:rPr lang="zh-CN" altLang="en-US" smtClean="0"/>
              <a:t>1/31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5DDCF-B9B1-4A15-8BED-D49CAE45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96A04-D404-41A5-84A0-0AB3119C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DB2C-B3DA-47EE-A575-58A15D6B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4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87256E-F86B-4AD5-A3A1-9446E376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D8DBDE-D446-4DF0-86F6-EF1BEF7E0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65221-6578-4E70-8AA2-E25DAB1EC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5D724-7E78-452A-A8DE-9784F59057BD}" type="datetimeFigureOut">
              <a:rPr lang="zh-CN" altLang="en-US" smtClean="0"/>
              <a:t>1/31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EB002-B1C0-4A48-AD6F-24AF4F8AB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2B2F1-E1D0-4D00-99C2-C1E70EEA6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DB2C-B3DA-47EE-A575-58A15D6B3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9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EBB6C26-0435-4806-AB47-C8A19420B823}"/>
              </a:ext>
            </a:extLst>
          </p:cNvPr>
          <p:cNvGrpSpPr/>
          <p:nvPr/>
        </p:nvGrpSpPr>
        <p:grpSpPr>
          <a:xfrm>
            <a:off x="1436634" y="373063"/>
            <a:ext cx="10641874" cy="6087291"/>
            <a:chOff x="600892" y="385354"/>
            <a:chExt cx="10641874" cy="608729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362674B-295A-4AEA-A5BD-8A2BD71A7CE5}"/>
                </a:ext>
              </a:extLst>
            </p:cNvPr>
            <p:cNvSpPr/>
            <p:nvPr/>
          </p:nvSpPr>
          <p:spPr>
            <a:xfrm>
              <a:off x="600892" y="385354"/>
              <a:ext cx="10641874" cy="6087291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af-ZA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function* gen(args) {</a:t>
              </a:r>
            </a:p>
            <a:p>
              <a:endParaRPr lang="af-ZA" altLang="zh-CN" sz="2400" b="1">
                <a:solidFill>
                  <a:schemeClr val="bg2">
                    <a:lumMod val="10000"/>
                  </a:schemeClr>
                </a:solidFill>
                <a:latin typeface="更纱黑体 Mono SC Nerd" panose="02000309000000000000" pitchFamily="49" charset="-122"/>
                <a:ea typeface="更纱黑体 Mono SC Nerd" panose="02000309000000000000" pitchFamily="49" charset="-122"/>
              </a:endParaRPr>
            </a:p>
            <a:p>
              <a:r>
                <a:rPr lang="zh-CN" altLang="en-US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    </a:t>
              </a:r>
              <a:r>
                <a:rPr lang="af-ZA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console.log('</a:t>
              </a: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1st next() called, init args is: </a:t>
              </a:r>
              <a:r>
                <a:rPr lang="af-ZA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', args)</a:t>
              </a:r>
            </a:p>
            <a:p>
              <a:r>
                <a:rPr lang="af-ZA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    let a = yield 'step1’</a:t>
              </a:r>
            </a:p>
            <a:p>
              <a:endParaRPr lang="af-ZA" altLang="zh-CN" sz="2400" b="1">
                <a:solidFill>
                  <a:schemeClr val="bg2">
                    <a:lumMod val="10000"/>
                  </a:schemeClr>
                </a:solidFill>
                <a:latin typeface="更纱黑体 Mono SC Nerd" panose="02000309000000000000" pitchFamily="49" charset="-122"/>
                <a:ea typeface="更纱黑体 Mono SC Nerd" panose="02000309000000000000" pitchFamily="49" charset="-122"/>
              </a:endParaRPr>
            </a:p>
            <a:p>
              <a:r>
                <a:rPr lang="zh-CN" altLang="en-US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    </a:t>
              </a:r>
              <a:r>
                <a:rPr lang="af-ZA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console.log('</a:t>
              </a: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2nd next() called, a from 2nd next() is: </a:t>
              </a:r>
              <a:r>
                <a:rPr lang="af-ZA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', a)</a:t>
              </a:r>
            </a:p>
            <a:p>
              <a:r>
                <a:rPr lang="af-ZA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    let b = yield 'step2’</a:t>
              </a:r>
              <a:r>
                <a:rPr lang="zh-CN" altLang="en-US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  </a:t>
              </a:r>
              <a:endParaRPr lang="en-US" altLang="zh-CN" sz="2400" b="1">
                <a:solidFill>
                  <a:schemeClr val="bg2">
                    <a:lumMod val="10000"/>
                  </a:schemeClr>
                </a:solidFill>
                <a:latin typeface="更纱黑体 Mono SC Nerd" panose="02000309000000000000" pitchFamily="49" charset="-122"/>
                <a:ea typeface="更纱黑体 Mono SC Nerd" panose="02000309000000000000" pitchFamily="49" charset="-122"/>
              </a:endParaRPr>
            </a:p>
            <a:p>
              <a:r>
                <a:rPr lang="zh-CN" altLang="en-US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    </a:t>
              </a:r>
              <a:endParaRPr lang="en-US" altLang="zh-CN" sz="2400" b="1">
                <a:solidFill>
                  <a:schemeClr val="bg2">
                    <a:lumMod val="10000"/>
                  </a:schemeClr>
                </a:solidFill>
                <a:latin typeface="更纱黑体 Mono SC Nerd" panose="02000309000000000000" pitchFamily="49" charset="-122"/>
                <a:ea typeface="更纱黑体 Mono SC Nerd" panose="02000309000000000000" pitchFamily="49" charset="-122"/>
              </a:endParaRPr>
            </a:p>
            <a:p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    </a:t>
              </a:r>
              <a:r>
                <a:rPr lang="af-ZA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console.log('</a:t>
              </a: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3rd next() called, b from 3rd next() is: </a:t>
              </a:r>
              <a:r>
                <a:rPr lang="af-ZA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', b)</a:t>
              </a:r>
            </a:p>
            <a:p>
              <a:r>
                <a:rPr lang="af-ZA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    let c = yield 'step3’</a:t>
              </a:r>
            </a:p>
            <a:p>
              <a:endParaRPr lang="af-ZA" altLang="zh-CN" sz="2400" b="1">
                <a:solidFill>
                  <a:schemeClr val="bg2">
                    <a:lumMod val="10000"/>
                  </a:schemeClr>
                </a:solidFill>
                <a:latin typeface="更纱黑体 Mono SC Nerd" panose="02000309000000000000" pitchFamily="49" charset="-122"/>
                <a:ea typeface="更纱黑体 Mono SC Nerd" panose="02000309000000000000" pitchFamily="49" charset="-122"/>
              </a:endParaRPr>
            </a:p>
            <a:p>
              <a:r>
                <a:rPr lang="zh-CN" altLang="en-US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    </a:t>
              </a:r>
              <a:r>
                <a:rPr lang="af-ZA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console.log('</a:t>
              </a:r>
              <a:r>
                <a:rPr lang="en-US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4th next() called, c from 4th next() is: </a:t>
              </a:r>
              <a:r>
                <a:rPr lang="af-ZA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', c) </a:t>
              </a:r>
            </a:p>
            <a:p>
              <a:r>
                <a:rPr lang="af-ZA" altLang="zh-CN" sz="2400" b="1">
                  <a:solidFill>
                    <a:schemeClr val="bg2">
                      <a:lumMod val="10000"/>
                    </a:schemeClr>
                  </a:solidFill>
                  <a:latin typeface="更纱黑体 Mono SC Nerd" panose="02000309000000000000" pitchFamily="49" charset="-122"/>
                  <a:ea typeface="更纱黑体 Mono SC Nerd" panose="02000309000000000000" pitchFamily="49" charset="-122"/>
                </a:rPr>
                <a:t>}</a:t>
              </a: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92987B1-648B-4BAE-996F-89A8CCEF6A29}"/>
                </a:ext>
              </a:extLst>
            </p:cNvPr>
            <p:cNvSpPr/>
            <p:nvPr/>
          </p:nvSpPr>
          <p:spPr>
            <a:xfrm>
              <a:off x="1216952" y="1749861"/>
              <a:ext cx="8525961" cy="796695"/>
            </a:xfrm>
            <a:custGeom>
              <a:avLst/>
              <a:gdLst>
                <a:gd name="connsiteX0" fmla="*/ 0 w 5862274"/>
                <a:gd name="connsiteY0" fmla="*/ 0 h 796695"/>
                <a:gd name="connsiteX1" fmla="*/ 5862274 w 5862274"/>
                <a:gd name="connsiteY1" fmla="*/ 0 h 796695"/>
                <a:gd name="connsiteX2" fmla="*/ 5862274 w 5862274"/>
                <a:gd name="connsiteY2" fmla="*/ 796695 h 796695"/>
                <a:gd name="connsiteX3" fmla="*/ 1201783 w 5862274"/>
                <a:gd name="connsiteY3" fmla="*/ 796695 h 796695"/>
                <a:gd name="connsiteX4" fmla="*/ 1201783 w 5862274"/>
                <a:gd name="connsiteY4" fmla="*/ 398347 h 796695"/>
                <a:gd name="connsiteX5" fmla="*/ 0 w 5862274"/>
                <a:gd name="connsiteY5" fmla="*/ 398347 h 796695"/>
                <a:gd name="connsiteX0" fmla="*/ 0 w 8525961"/>
                <a:gd name="connsiteY0" fmla="*/ 0 h 796695"/>
                <a:gd name="connsiteX1" fmla="*/ 5862274 w 8525961"/>
                <a:gd name="connsiteY1" fmla="*/ 0 h 796695"/>
                <a:gd name="connsiteX2" fmla="*/ 8525961 w 8525961"/>
                <a:gd name="connsiteY2" fmla="*/ 796695 h 796695"/>
                <a:gd name="connsiteX3" fmla="*/ 1201783 w 8525961"/>
                <a:gd name="connsiteY3" fmla="*/ 796695 h 796695"/>
                <a:gd name="connsiteX4" fmla="*/ 1201783 w 8525961"/>
                <a:gd name="connsiteY4" fmla="*/ 398347 h 796695"/>
                <a:gd name="connsiteX5" fmla="*/ 0 w 8525961"/>
                <a:gd name="connsiteY5" fmla="*/ 398347 h 796695"/>
                <a:gd name="connsiteX6" fmla="*/ 0 w 8525961"/>
                <a:gd name="connsiteY6" fmla="*/ 0 h 796695"/>
                <a:gd name="connsiteX0" fmla="*/ 0 w 8525961"/>
                <a:gd name="connsiteY0" fmla="*/ 0 h 796695"/>
                <a:gd name="connsiteX1" fmla="*/ 8525961 w 8525961"/>
                <a:gd name="connsiteY1" fmla="*/ 29817 h 796695"/>
                <a:gd name="connsiteX2" fmla="*/ 8525961 w 8525961"/>
                <a:gd name="connsiteY2" fmla="*/ 796695 h 796695"/>
                <a:gd name="connsiteX3" fmla="*/ 1201783 w 8525961"/>
                <a:gd name="connsiteY3" fmla="*/ 796695 h 796695"/>
                <a:gd name="connsiteX4" fmla="*/ 1201783 w 8525961"/>
                <a:gd name="connsiteY4" fmla="*/ 398347 h 796695"/>
                <a:gd name="connsiteX5" fmla="*/ 0 w 8525961"/>
                <a:gd name="connsiteY5" fmla="*/ 398347 h 796695"/>
                <a:gd name="connsiteX6" fmla="*/ 0 w 8525961"/>
                <a:gd name="connsiteY6" fmla="*/ 0 h 79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25961" h="796695">
                  <a:moveTo>
                    <a:pt x="0" y="0"/>
                  </a:moveTo>
                  <a:lnTo>
                    <a:pt x="8525961" y="29817"/>
                  </a:lnTo>
                  <a:lnTo>
                    <a:pt x="8525961" y="796695"/>
                  </a:lnTo>
                  <a:lnTo>
                    <a:pt x="1201783" y="796695"/>
                  </a:lnTo>
                  <a:lnTo>
                    <a:pt x="1201783" y="398347"/>
                  </a:lnTo>
                  <a:lnTo>
                    <a:pt x="0" y="398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5DDC93F1-3096-434E-BAC4-B3AE077A7B68}"/>
                </a:ext>
              </a:extLst>
            </p:cNvPr>
            <p:cNvSpPr/>
            <p:nvPr/>
          </p:nvSpPr>
          <p:spPr>
            <a:xfrm>
              <a:off x="1216952" y="2192593"/>
              <a:ext cx="9333061" cy="1494503"/>
            </a:xfrm>
            <a:custGeom>
              <a:avLst/>
              <a:gdLst>
                <a:gd name="connsiteX0" fmla="*/ 0 w 9333061"/>
                <a:gd name="connsiteY0" fmla="*/ 0 h 1494503"/>
                <a:gd name="connsiteX1" fmla="*/ 1172287 w 9333061"/>
                <a:gd name="connsiteY1" fmla="*/ 0 h 1494503"/>
                <a:gd name="connsiteX2" fmla="*/ 1172287 w 9333061"/>
                <a:gd name="connsiteY2" fmla="*/ 491613 h 1494503"/>
                <a:gd name="connsiteX3" fmla="*/ 9333061 w 9333061"/>
                <a:gd name="connsiteY3" fmla="*/ 491613 h 1494503"/>
                <a:gd name="connsiteX4" fmla="*/ 9333061 w 9333061"/>
                <a:gd name="connsiteY4" fmla="*/ 1494503 h 1494503"/>
                <a:gd name="connsiteX5" fmla="*/ 1201784 w 9333061"/>
                <a:gd name="connsiteY5" fmla="*/ 1494503 h 1494503"/>
                <a:gd name="connsiteX6" fmla="*/ 1201784 w 9333061"/>
                <a:gd name="connsiteY6" fmla="*/ 1048646 h 1494503"/>
                <a:gd name="connsiteX7" fmla="*/ 0 w 9333061"/>
                <a:gd name="connsiteY7" fmla="*/ 1048646 h 149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3061" h="1494503">
                  <a:moveTo>
                    <a:pt x="0" y="0"/>
                  </a:moveTo>
                  <a:lnTo>
                    <a:pt x="1172287" y="0"/>
                  </a:lnTo>
                  <a:lnTo>
                    <a:pt x="1172287" y="491613"/>
                  </a:lnTo>
                  <a:lnTo>
                    <a:pt x="9333061" y="491613"/>
                  </a:lnTo>
                  <a:lnTo>
                    <a:pt x="9333061" y="1494503"/>
                  </a:lnTo>
                  <a:lnTo>
                    <a:pt x="1201784" y="1494503"/>
                  </a:lnTo>
                  <a:lnTo>
                    <a:pt x="1201784" y="1048646"/>
                  </a:lnTo>
                  <a:lnTo>
                    <a:pt x="0" y="104864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42B4C87-BA23-438C-B7C4-9F581B8A6E5A}"/>
                </a:ext>
              </a:extLst>
            </p:cNvPr>
            <p:cNvSpPr/>
            <p:nvPr/>
          </p:nvSpPr>
          <p:spPr>
            <a:xfrm>
              <a:off x="1216951" y="3279057"/>
              <a:ext cx="9333061" cy="1494503"/>
            </a:xfrm>
            <a:custGeom>
              <a:avLst/>
              <a:gdLst>
                <a:gd name="connsiteX0" fmla="*/ 0 w 9333061"/>
                <a:gd name="connsiteY0" fmla="*/ 0 h 1494503"/>
                <a:gd name="connsiteX1" fmla="*/ 1172287 w 9333061"/>
                <a:gd name="connsiteY1" fmla="*/ 0 h 1494503"/>
                <a:gd name="connsiteX2" fmla="*/ 1172287 w 9333061"/>
                <a:gd name="connsiteY2" fmla="*/ 491613 h 1494503"/>
                <a:gd name="connsiteX3" fmla="*/ 9333061 w 9333061"/>
                <a:gd name="connsiteY3" fmla="*/ 491613 h 1494503"/>
                <a:gd name="connsiteX4" fmla="*/ 9333061 w 9333061"/>
                <a:gd name="connsiteY4" fmla="*/ 1494503 h 1494503"/>
                <a:gd name="connsiteX5" fmla="*/ 1201784 w 9333061"/>
                <a:gd name="connsiteY5" fmla="*/ 1494503 h 1494503"/>
                <a:gd name="connsiteX6" fmla="*/ 1201784 w 9333061"/>
                <a:gd name="connsiteY6" fmla="*/ 1048646 h 1494503"/>
                <a:gd name="connsiteX7" fmla="*/ 0 w 9333061"/>
                <a:gd name="connsiteY7" fmla="*/ 1048646 h 149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33061" h="1494503">
                  <a:moveTo>
                    <a:pt x="0" y="0"/>
                  </a:moveTo>
                  <a:lnTo>
                    <a:pt x="1172287" y="0"/>
                  </a:lnTo>
                  <a:lnTo>
                    <a:pt x="1172287" y="491613"/>
                  </a:lnTo>
                  <a:lnTo>
                    <a:pt x="9333061" y="491613"/>
                  </a:lnTo>
                  <a:lnTo>
                    <a:pt x="9333061" y="1494503"/>
                  </a:lnTo>
                  <a:lnTo>
                    <a:pt x="1201784" y="1494503"/>
                  </a:lnTo>
                  <a:lnTo>
                    <a:pt x="1201784" y="1048646"/>
                  </a:lnTo>
                  <a:lnTo>
                    <a:pt x="0" y="10486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D1D9EF18-0C95-4BC3-A2A0-8AF99FB2A59F}"/>
                </a:ext>
              </a:extLst>
            </p:cNvPr>
            <p:cNvSpPr/>
            <p:nvPr/>
          </p:nvSpPr>
          <p:spPr>
            <a:xfrm>
              <a:off x="1216950" y="4353795"/>
              <a:ext cx="9333061" cy="1152266"/>
            </a:xfrm>
            <a:custGeom>
              <a:avLst/>
              <a:gdLst>
                <a:gd name="connsiteX0" fmla="*/ 0 w 9333061"/>
                <a:gd name="connsiteY0" fmla="*/ 0 h 1152266"/>
                <a:gd name="connsiteX1" fmla="*/ 1172287 w 9333061"/>
                <a:gd name="connsiteY1" fmla="*/ 0 h 1152266"/>
                <a:gd name="connsiteX2" fmla="*/ 1172287 w 9333061"/>
                <a:gd name="connsiteY2" fmla="*/ 491613 h 1152266"/>
                <a:gd name="connsiteX3" fmla="*/ 9333061 w 9333061"/>
                <a:gd name="connsiteY3" fmla="*/ 491613 h 1152266"/>
                <a:gd name="connsiteX4" fmla="*/ 9333061 w 9333061"/>
                <a:gd name="connsiteY4" fmla="*/ 1140540 h 1152266"/>
                <a:gd name="connsiteX5" fmla="*/ 4672574 w 9333061"/>
                <a:gd name="connsiteY5" fmla="*/ 1140540 h 1152266"/>
                <a:gd name="connsiteX6" fmla="*/ 4672574 w 9333061"/>
                <a:gd name="connsiteY6" fmla="*/ 1152266 h 1152266"/>
                <a:gd name="connsiteX7" fmla="*/ 0 w 9333061"/>
                <a:gd name="connsiteY7" fmla="*/ 1152266 h 1152266"/>
                <a:gd name="connsiteX8" fmla="*/ 0 w 9333061"/>
                <a:gd name="connsiteY8" fmla="*/ 1048646 h 1152266"/>
                <a:gd name="connsiteX9" fmla="*/ 0 w 9333061"/>
                <a:gd name="connsiteY9" fmla="*/ 847470 h 1152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33061" h="1152266">
                  <a:moveTo>
                    <a:pt x="0" y="0"/>
                  </a:moveTo>
                  <a:lnTo>
                    <a:pt x="1172287" y="0"/>
                  </a:lnTo>
                  <a:lnTo>
                    <a:pt x="1172287" y="491613"/>
                  </a:lnTo>
                  <a:lnTo>
                    <a:pt x="9333061" y="491613"/>
                  </a:lnTo>
                  <a:lnTo>
                    <a:pt x="9333061" y="1140540"/>
                  </a:lnTo>
                  <a:lnTo>
                    <a:pt x="4672574" y="1140540"/>
                  </a:lnTo>
                  <a:lnTo>
                    <a:pt x="4672574" y="1152266"/>
                  </a:lnTo>
                  <a:lnTo>
                    <a:pt x="0" y="1152266"/>
                  </a:lnTo>
                  <a:lnTo>
                    <a:pt x="0" y="1048646"/>
                  </a:lnTo>
                  <a:lnTo>
                    <a:pt x="0" y="84747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606410C-8C4D-4225-80CA-B9F0CF9D0053}"/>
              </a:ext>
            </a:extLst>
          </p:cNvPr>
          <p:cNvSpPr/>
          <p:nvPr/>
        </p:nvSpPr>
        <p:spPr>
          <a:xfrm>
            <a:off x="5295795" y="1242272"/>
            <a:ext cx="6561907" cy="54077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 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，传参没有接收的变量，执行到第一个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yield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E145233-536A-4014-AC05-B39A0A78B942}"/>
              </a:ext>
            </a:extLst>
          </p:cNvPr>
          <p:cNvSpPr/>
          <p:nvPr/>
        </p:nvSpPr>
        <p:spPr>
          <a:xfrm>
            <a:off x="192149" y="2258784"/>
            <a:ext cx="1946787" cy="87289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 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</a:p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传参被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1808441-F705-465F-AA1F-E5D41124BBA2}"/>
              </a:ext>
            </a:extLst>
          </p:cNvPr>
          <p:cNvSpPr/>
          <p:nvPr/>
        </p:nvSpPr>
        <p:spPr>
          <a:xfrm>
            <a:off x="199732" y="3355046"/>
            <a:ext cx="1946787" cy="8728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 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</a:p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传参被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DCAC77F-E16B-413C-8651-5576CA34A1BB}"/>
              </a:ext>
            </a:extLst>
          </p:cNvPr>
          <p:cNvSpPr/>
          <p:nvPr/>
        </p:nvSpPr>
        <p:spPr>
          <a:xfrm>
            <a:off x="192150" y="4481190"/>
            <a:ext cx="1946787" cy="87289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第四次 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</a:p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传参被</a:t>
            </a: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</a:p>
        </p:txBody>
      </p:sp>
    </p:spTree>
    <p:extLst>
      <p:ext uri="{BB962C8B-B14F-4D97-AF65-F5344CB8AC3E}">
        <p14:creationId xmlns:p14="http://schemas.microsoft.com/office/powerpoint/2010/main" val="109744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46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更纱黑体 Mono SC Nerd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</dc:creator>
  <cp:lastModifiedBy>C</cp:lastModifiedBy>
  <cp:revision>5</cp:revision>
  <dcterms:created xsi:type="dcterms:W3CDTF">2021-01-30T16:27:31Z</dcterms:created>
  <dcterms:modified xsi:type="dcterms:W3CDTF">2021-01-30T18:30:29Z</dcterms:modified>
</cp:coreProperties>
</file>