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9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2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5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6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2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1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2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82C9-FBB8-4C95-B5BB-D4FDB86D5BAE}" type="datetimeFigureOut">
              <a:rPr lang="zh-CN" altLang="en-US" smtClean="0"/>
              <a:t>1/25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6069-CBA1-4E3A-83E8-1FAEA14AC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1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2290" y="1803748"/>
            <a:ext cx="12150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In</a:t>
            </a:r>
          </a:p>
          <a:p>
            <a:endParaRPr lang="en-US" altLang="zh-CN" sz="4000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sz="4000" dirty="0" smtClean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Out</a:t>
            </a:r>
          </a:p>
          <a:p>
            <a:endParaRPr lang="en-US" altLang="zh-CN" sz="4000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sz="4000" dirty="0" smtClean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Atop</a:t>
            </a:r>
          </a:p>
          <a:p>
            <a:endParaRPr lang="en-US" altLang="zh-CN" sz="4000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sz="4000" dirty="0" smtClean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Over</a:t>
            </a:r>
          </a:p>
          <a:p>
            <a:endParaRPr lang="zh-CN" altLang="en-US" sz="4000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364264" y="1817433"/>
            <a:ext cx="551146" cy="563670"/>
          </a:xfrm>
          <a:custGeom>
            <a:avLst/>
            <a:gdLst>
              <a:gd name="connsiteX0" fmla="*/ 407096 w 551146"/>
              <a:gd name="connsiteY0" fmla="*/ 0 h 563670"/>
              <a:gd name="connsiteX1" fmla="*/ 489140 w 551146"/>
              <a:gd name="connsiteY1" fmla="*/ 8271 h 563670"/>
              <a:gd name="connsiteX2" fmla="*/ 551146 w 551146"/>
              <a:gd name="connsiteY2" fmla="*/ 27519 h 563670"/>
              <a:gd name="connsiteX3" fmla="*/ 551146 w 551146"/>
              <a:gd name="connsiteY3" fmla="*/ 563670 h 563670"/>
              <a:gd name="connsiteX4" fmla="*/ 31406 w 551146"/>
              <a:gd name="connsiteY4" fmla="*/ 563670 h 563670"/>
              <a:gd name="connsiteX5" fmla="*/ 8271 w 551146"/>
              <a:gd name="connsiteY5" fmla="*/ 489140 h 563670"/>
              <a:gd name="connsiteX6" fmla="*/ 0 w 551146"/>
              <a:gd name="connsiteY6" fmla="*/ 407096 h 563670"/>
              <a:gd name="connsiteX7" fmla="*/ 407096 w 551146"/>
              <a:gd name="connsiteY7" fmla="*/ 0 h 56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146" h="563670">
                <a:moveTo>
                  <a:pt x="407096" y="0"/>
                </a:moveTo>
                <a:cubicBezTo>
                  <a:pt x="435200" y="0"/>
                  <a:pt x="462639" y="2848"/>
                  <a:pt x="489140" y="8271"/>
                </a:cubicBezTo>
                <a:lnTo>
                  <a:pt x="551146" y="27519"/>
                </a:lnTo>
                <a:lnTo>
                  <a:pt x="551146" y="563670"/>
                </a:lnTo>
                <a:lnTo>
                  <a:pt x="31406" y="563670"/>
                </a:lnTo>
                <a:lnTo>
                  <a:pt x="8271" y="489140"/>
                </a:lnTo>
                <a:cubicBezTo>
                  <a:pt x="2848" y="462639"/>
                  <a:pt x="0" y="435200"/>
                  <a:pt x="0" y="407096"/>
                </a:cubicBezTo>
                <a:cubicBezTo>
                  <a:pt x="0" y="182263"/>
                  <a:pt x="182263" y="0"/>
                  <a:pt x="407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9304338" y="3168852"/>
            <a:ext cx="1826602" cy="1805116"/>
            <a:chOff x="10711841" y="3045913"/>
            <a:chExt cx="1064712" cy="1052188"/>
          </a:xfrm>
        </p:grpSpPr>
        <p:sp>
          <p:nvSpPr>
            <p:cNvPr id="7" name="矩形 6"/>
            <p:cNvSpPr/>
            <p:nvPr/>
          </p:nvSpPr>
          <p:spPr>
            <a:xfrm>
              <a:off x="10711841" y="3045913"/>
              <a:ext cx="801666" cy="8016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962361" y="3283909"/>
              <a:ext cx="814192" cy="814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6113744" y="2768019"/>
            <a:ext cx="801666" cy="801666"/>
          </a:xfrm>
          <a:custGeom>
            <a:avLst/>
            <a:gdLst>
              <a:gd name="connsiteX0" fmla="*/ 0 w 801666"/>
              <a:gd name="connsiteY0" fmla="*/ 0 h 801666"/>
              <a:gd name="connsiteX1" fmla="*/ 801666 w 801666"/>
              <a:gd name="connsiteY1" fmla="*/ 0 h 801666"/>
              <a:gd name="connsiteX2" fmla="*/ 801666 w 801666"/>
              <a:gd name="connsiteY2" fmla="*/ 265515 h 801666"/>
              <a:gd name="connsiteX3" fmla="*/ 739660 w 801666"/>
              <a:gd name="connsiteY3" fmla="*/ 246267 h 801666"/>
              <a:gd name="connsiteX4" fmla="*/ 657616 w 801666"/>
              <a:gd name="connsiteY4" fmla="*/ 237996 h 801666"/>
              <a:gd name="connsiteX5" fmla="*/ 250520 w 801666"/>
              <a:gd name="connsiteY5" fmla="*/ 645092 h 801666"/>
              <a:gd name="connsiteX6" fmla="*/ 258791 w 801666"/>
              <a:gd name="connsiteY6" fmla="*/ 727136 h 801666"/>
              <a:gd name="connsiteX7" fmla="*/ 281926 w 801666"/>
              <a:gd name="connsiteY7" fmla="*/ 801666 h 801666"/>
              <a:gd name="connsiteX8" fmla="*/ 0 w 801666"/>
              <a:gd name="connsiteY8" fmla="*/ 801666 h 80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1666" h="801666">
                <a:moveTo>
                  <a:pt x="0" y="0"/>
                </a:moveTo>
                <a:lnTo>
                  <a:pt x="801666" y="0"/>
                </a:lnTo>
                <a:lnTo>
                  <a:pt x="801666" y="265515"/>
                </a:lnTo>
                <a:lnTo>
                  <a:pt x="739660" y="246267"/>
                </a:lnTo>
                <a:cubicBezTo>
                  <a:pt x="713159" y="240844"/>
                  <a:pt x="685720" y="237996"/>
                  <a:pt x="657616" y="237996"/>
                </a:cubicBezTo>
                <a:cubicBezTo>
                  <a:pt x="432783" y="237996"/>
                  <a:pt x="250520" y="420259"/>
                  <a:pt x="250520" y="645092"/>
                </a:cubicBezTo>
                <a:cubicBezTo>
                  <a:pt x="250520" y="673196"/>
                  <a:pt x="253368" y="700635"/>
                  <a:pt x="258791" y="727136"/>
                </a:cubicBezTo>
                <a:lnTo>
                  <a:pt x="281926" y="801666"/>
                </a:lnTo>
                <a:lnTo>
                  <a:pt x="0" y="8016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646208" y="3017066"/>
            <a:ext cx="782785" cy="786673"/>
          </a:xfrm>
          <a:custGeom>
            <a:avLst/>
            <a:gdLst>
              <a:gd name="connsiteX0" fmla="*/ 519739 w 782785"/>
              <a:gd name="connsiteY0" fmla="*/ 0 h 786673"/>
              <a:gd name="connsiteX1" fmla="*/ 534149 w 782785"/>
              <a:gd name="connsiteY1" fmla="*/ 4473 h 786673"/>
              <a:gd name="connsiteX2" fmla="*/ 782785 w 782785"/>
              <a:gd name="connsiteY2" fmla="*/ 379577 h 786673"/>
              <a:gd name="connsiteX3" fmla="*/ 375689 w 782785"/>
              <a:gd name="connsiteY3" fmla="*/ 786673 h 786673"/>
              <a:gd name="connsiteX4" fmla="*/ 585 w 782785"/>
              <a:gd name="connsiteY4" fmla="*/ 538037 h 786673"/>
              <a:gd name="connsiteX5" fmla="*/ 0 w 782785"/>
              <a:gd name="connsiteY5" fmla="*/ 536151 h 786673"/>
              <a:gd name="connsiteX6" fmla="*/ 519739 w 782785"/>
              <a:gd name="connsiteY6" fmla="*/ 536151 h 786673"/>
              <a:gd name="connsiteX7" fmla="*/ 519739 w 782785"/>
              <a:gd name="connsiteY7" fmla="*/ 0 h 78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785" h="786673">
                <a:moveTo>
                  <a:pt x="519739" y="0"/>
                </a:moveTo>
                <a:lnTo>
                  <a:pt x="534149" y="4473"/>
                </a:lnTo>
                <a:cubicBezTo>
                  <a:pt x="680262" y="66273"/>
                  <a:pt x="782785" y="210952"/>
                  <a:pt x="782785" y="379577"/>
                </a:cubicBezTo>
                <a:cubicBezTo>
                  <a:pt x="782785" y="604410"/>
                  <a:pt x="600522" y="786673"/>
                  <a:pt x="375689" y="786673"/>
                </a:cubicBezTo>
                <a:cubicBezTo>
                  <a:pt x="207064" y="786673"/>
                  <a:pt x="62385" y="684150"/>
                  <a:pt x="585" y="538037"/>
                </a:cubicBezTo>
                <a:lnTo>
                  <a:pt x="0" y="536151"/>
                </a:lnTo>
                <a:lnTo>
                  <a:pt x="519739" y="536151"/>
                </a:lnTo>
                <a:lnTo>
                  <a:pt x="5197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107481" y="5342531"/>
            <a:ext cx="1064712" cy="1052188"/>
            <a:chOff x="2499985" y="1477317"/>
            <a:chExt cx="1064712" cy="1052188"/>
          </a:xfrm>
        </p:grpSpPr>
        <p:sp>
          <p:nvSpPr>
            <p:cNvPr id="20" name="椭圆 19"/>
            <p:cNvSpPr/>
            <p:nvPr/>
          </p:nvSpPr>
          <p:spPr>
            <a:xfrm>
              <a:off x="2750505" y="1715313"/>
              <a:ext cx="814192" cy="814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99985" y="1477317"/>
              <a:ext cx="801666" cy="8016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64281" y="4172302"/>
            <a:ext cx="804841" cy="801666"/>
            <a:chOff x="3489542" y="4529491"/>
            <a:chExt cx="804841" cy="801666"/>
          </a:xfrm>
        </p:grpSpPr>
        <p:sp>
          <p:nvSpPr>
            <p:cNvPr id="22" name="任意多边形 21"/>
            <p:cNvSpPr/>
            <p:nvPr/>
          </p:nvSpPr>
          <p:spPr>
            <a:xfrm>
              <a:off x="3743237" y="4767487"/>
              <a:ext cx="551146" cy="563670"/>
            </a:xfrm>
            <a:custGeom>
              <a:avLst/>
              <a:gdLst>
                <a:gd name="connsiteX0" fmla="*/ 407096 w 551146"/>
                <a:gd name="connsiteY0" fmla="*/ 0 h 563670"/>
                <a:gd name="connsiteX1" fmla="*/ 489140 w 551146"/>
                <a:gd name="connsiteY1" fmla="*/ 8271 h 563670"/>
                <a:gd name="connsiteX2" fmla="*/ 551146 w 551146"/>
                <a:gd name="connsiteY2" fmla="*/ 27519 h 563670"/>
                <a:gd name="connsiteX3" fmla="*/ 551146 w 551146"/>
                <a:gd name="connsiteY3" fmla="*/ 563670 h 563670"/>
                <a:gd name="connsiteX4" fmla="*/ 31406 w 551146"/>
                <a:gd name="connsiteY4" fmla="*/ 563670 h 563670"/>
                <a:gd name="connsiteX5" fmla="*/ 8271 w 551146"/>
                <a:gd name="connsiteY5" fmla="*/ 489140 h 563670"/>
                <a:gd name="connsiteX6" fmla="*/ 0 w 551146"/>
                <a:gd name="connsiteY6" fmla="*/ 407096 h 563670"/>
                <a:gd name="connsiteX7" fmla="*/ 407096 w 551146"/>
                <a:gd name="connsiteY7" fmla="*/ 0 h 56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1146" h="563670">
                  <a:moveTo>
                    <a:pt x="407096" y="0"/>
                  </a:moveTo>
                  <a:cubicBezTo>
                    <a:pt x="435200" y="0"/>
                    <a:pt x="462639" y="2848"/>
                    <a:pt x="489140" y="8271"/>
                  </a:cubicBezTo>
                  <a:lnTo>
                    <a:pt x="551146" y="27519"/>
                  </a:lnTo>
                  <a:lnTo>
                    <a:pt x="551146" y="563670"/>
                  </a:lnTo>
                  <a:lnTo>
                    <a:pt x="31406" y="563670"/>
                  </a:lnTo>
                  <a:lnTo>
                    <a:pt x="8271" y="489140"/>
                  </a:lnTo>
                  <a:cubicBezTo>
                    <a:pt x="2848" y="462639"/>
                    <a:pt x="0" y="435200"/>
                    <a:pt x="0" y="407096"/>
                  </a:cubicBezTo>
                  <a:cubicBezTo>
                    <a:pt x="0" y="182263"/>
                    <a:pt x="182263" y="0"/>
                    <a:pt x="407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3489542" y="4529491"/>
              <a:ext cx="801666" cy="801666"/>
            </a:xfrm>
            <a:custGeom>
              <a:avLst/>
              <a:gdLst>
                <a:gd name="connsiteX0" fmla="*/ 0 w 801666"/>
                <a:gd name="connsiteY0" fmla="*/ 0 h 801666"/>
                <a:gd name="connsiteX1" fmla="*/ 801666 w 801666"/>
                <a:gd name="connsiteY1" fmla="*/ 0 h 801666"/>
                <a:gd name="connsiteX2" fmla="*/ 801666 w 801666"/>
                <a:gd name="connsiteY2" fmla="*/ 265515 h 801666"/>
                <a:gd name="connsiteX3" fmla="*/ 739660 w 801666"/>
                <a:gd name="connsiteY3" fmla="*/ 246267 h 801666"/>
                <a:gd name="connsiteX4" fmla="*/ 657616 w 801666"/>
                <a:gd name="connsiteY4" fmla="*/ 237996 h 801666"/>
                <a:gd name="connsiteX5" fmla="*/ 250520 w 801666"/>
                <a:gd name="connsiteY5" fmla="*/ 645092 h 801666"/>
                <a:gd name="connsiteX6" fmla="*/ 258791 w 801666"/>
                <a:gd name="connsiteY6" fmla="*/ 727136 h 801666"/>
                <a:gd name="connsiteX7" fmla="*/ 281926 w 801666"/>
                <a:gd name="connsiteY7" fmla="*/ 801666 h 801666"/>
                <a:gd name="connsiteX8" fmla="*/ 0 w 801666"/>
                <a:gd name="connsiteY8" fmla="*/ 801666 h 8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1666" h="801666">
                  <a:moveTo>
                    <a:pt x="0" y="0"/>
                  </a:moveTo>
                  <a:lnTo>
                    <a:pt x="801666" y="0"/>
                  </a:lnTo>
                  <a:lnTo>
                    <a:pt x="801666" y="265515"/>
                  </a:lnTo>
                  <a:lnTo>
                    <a:pt x="739660" y="246267"/>
                  </a:lnTo>
                  <a:cubicBezTo>
                    <a:pt x="713159" y="240844"/>
                    <a:pt x="685720" y="237996"/>
                    <a:pt x="657616" y="237996"/>
                  </a:cubicBezTo>
                  <a:cubicBezTo>
                    <a:pt x="432783" y="237996"/>
                    <a:pt x="250520" y="420259"/>
                    <a:pt x="250520" y="645092"/>
                  </a:cubicBezTo>
                  <a:cubicBezTo>
                    <a:pt x="250520" y="673196"/>
                    <a:pt x="253368" y="700635"/>
                    <a:pt x="258791" y="727136"/>
                  </a:cubicBezTo>
                  <a:lnTo>
                    <a:pt x="281926" y="801666"/>
                  </a:lnTo>
                  <a:lnTo>
                    <a:pt x="0" y="801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61193" y="5342531"/>
            <a:ext cx="1064712" cy="1052188"/>
            <a:chOff x="2499985" y="1477317"/>
            <a:chExt cx="1064712" cy="1052188"/>
          </a:xfrm>
        </p:grpSpPr>
        <p:sp>
          <p:nvSpPr>
            <p:cNvPr id="26" name="矩形 25"/>
            <p:cNvSpPr/>
            <p:nvPr/>
          </p:nvSpPr>
          <p:spPr>
            <a:xfrm>
              <a:off x="2499985" y="1477317"/>
              <a:ext cx="801666" cy="8016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50505" y="1715313"/>
              <a:ext cx="814192" cy="8141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3611713" y="1817433"/>
            <a:ext cx="551146" cy="563670"/>
          </a:xfrm>
          <a:custGeom>
            <a:avLst/>
            <a:gdLst>
              <a:gd name="connsiteX0" fmla="*/ 407096 w 551146"/>
              <a:gd name="connsiteY0" fmla="*/ 0 h 563670"/>
              <a:gd name="connsiteX1" fmla="*/ 489140 w 551146"/>
              <a:gd name="connsiteY1" fmla="*/ 8271 h 563670"/>
              <a:gd name="connsiteX2" fmla="*/ 551146 w 551146"/>
              <a:gd name="connsiteY2" fmla="*/ 27519 h 563670"/>
              <a:gd name="connsiteX3" fmla="*/ 551146 w 551146"/>
              <a:gd name="connsiteY3" fmla="*/ 563670 h 563670"/>
              <a:gd name="connsiteX4" fmla="*/ 31406 w 551146"/>
              <a:gd name="connsiteY4" fmla="*/ 563670 h 563670"/>
              <a:gd name="connsiteX5" fmla="*/ 8271 w 551146"/>
              <a:gd name="connsiteY5" fmla="*/ 489140 h 563670"/>
              <a:gd name="connsiteX6" fmla="*/ 0 w 551146"/>
              <a:gd name="connsiteY6" fmla="*/ 407096 h 563670"/>
              <a:gd name="connsiteX7" fmla="*/ 407096 w 551146"/>
              <a:gd name="connsiteY7" fmla="*/ 0 h 56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146" h="563670">
                <a:moveTo>
                  <a:pt x="407096" y="0"/>
                </a:moveTo>
                <a:cubicBezTo>
                  <a:pt x="435200" y="0"/>
                  <a:pt x="462639" y="2848"/>
                  <a:pt x="489140" y="8271"/>
                </a:cubicBezTo>
                <a:lnTo>
                  <a:pt x="551146" y="27519"/>
                </a:lnTo>
                <a:lnTo>
                  <a:pt x="551146" y="563670"/>
                </a:lnTo>
                <a:lnTo>
                  <a:pt x="31406" y="563670"/>
                </a:lnTo>
                <a:lnTo>
                  <a:pt x="8271" y="489140"/>
                </a:lnTo>
                <a:cubicBezTo>
                  <a:pt x="2848" y="462639"/>
                  <a:pt x="0" y="435200"/>
                  <a:pt x="0" y="407096"/>
                </a:cubicBezTo>
                <a:cubicBezTo>
                  <a:pt x="0" y="182263"/>
                  <a:pt x="182263" y="0"/>
                  <a:pt x="40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36900" y="66365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Source		Target</a:t>
            </a:r>
            <a:endParaRPr lang="zh-CN" altLang="en-US" sz="3600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6399189" y="4410298"/>
            <a:ext cx="782785" cy="786673"/>
          </a:xfrm>
          <a:custGeom>
            <a:avLst/>
            <a:gdLst>
              <a:gd name="connsiteX0" fmla="*/ 519739 w 782785"/>
              <a:gd name="connsiteY0" fmla="*/ 0 h 786673"/>
              <a:gd name="connsiteX1" fmla="*/ 534149 w 782785"/>
              <a:gd name="connsiteY1" fmla="*/ 4473 h 786673"/>
              <a:gd name="connsiteX2" fmla="*/ 782785 w 782785"/>
              <a:gd name="connsiteY2" fmla="*/ 379577 h 786673"/>
              <a:gd name="connsiteX3" fmla="*/ 375689 w 782785"/>
              <a:gd name="connsiteY3" fmla="*/ 786673 h 786673"/>
              <a:gd name="connsiteX4" fmla="*/ 585 w 782785"/>
              <a:gd name="connsiteY4" fmla="*/ 538037 h 786673"/>
              <a:gd name="connsiteX5" fmla="*/ 0 w 782785"/>
              <a:gd name="connsiteY5" fmla="*/ 536151 h 786673"/>
              <a:gd name="connsiteX6" fmla="*/ 519739 w 782785"/>
              <a:gd name="connsiteY6" fmla="*/ 536151 h 786673"/>
              <a:gd name="connsiteX7" fmla="*/ 519739 w 782785"/>
              <a:gd name="connsiteY7" fmla="*/ 0 h 78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785" h="786673">
                <a:moveTo>
                  <a:pt x="519739" y="0"/>
                </a:moveTo>
                <a:lnTo>
                  <a:pt x="534149" y="4473"/>
                </a:lnTo>
                <a:cubicBezTo>
                  <a:pt x="680262" y="66273"/>
                  <a:pt x="782785" y="210952"/>
                  <a:pt x="782785" y="379577"/>
                </a:cubicBezTo>
                <a:cubicBezTo>
                  <a:pt x="782785" y="604410"/>
                  <a:pt x="600522" y="786673"/>
                  <a:pt x="375689" y="786673"/>
                </a:cubicBezTo>
                <a:cubicBezTo>
                  <a:pt x="207064" y="786673"/>
                  <a:pt x="62385" y="684150"/>
                  <a:pt x="585" y="538037"/>
                </a:cubicBezTo>
                <a:lnTo>
                  <a:pt x="0" y="536151"/>
                </a:lnTo>
                <a:lnTo>
                  <a:pt x="519739" y="536151"/>
                </a:lnTo>
                <a:lnTo>
                  <a:pt x="5197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6364264" y="4380894"/>
            <a:ext cx="551146" cy="563670"/>
          </a:xfrm>
          <a:custGeom>
            <a:avLst/>
            <a:gdLst>
              <a:gd name="connsiteX0" fmla="*/ 407096 w 551146"/>
              <a:gd name="connsiteY0" fmla="*/ 0 h 563670"/>
              <a:gd name="connsiteX1" fmla="*/ 489140 w 551146"/>
              <a:gd name="connsiteY1" fmla="*/ 8271 h 563670"/>
              <a:gd name="connsiteX2" fmla="*/ 551146 w 551146"/>
              <a:gd name="connsiteY2" fmla="*/ 27519 h 563670"/>
              <a:gd name="connsiteX3" fmla="*/ 551146 w 551146"/>
              <a:gd name="connsiteY3" fmla="*/ 563670 h 563670"/>
              <a:gd name="connsiteX4" fmla="*/ 31406 w 551146"/>
              <a:gd name="connsiteY4" fmla="*/ 563670 h 563670"/>
              <a:gd name="connsiteX5" fmla="*/ 8271 w 551146"/>
              <a:gd name="connsiteY5" fmla="*/ 489140 h 563670"/>
              <a:gd name="connsiteX6" fmla="*/ 0 w 551146"/>
              <a:gd name="connsiteY6" fmla="*/ 407096 h 563670"/>
              <a:gd name="connsiteX7" fmla="*/ 407096 w 551146"/>
              <a:gd name="connsiteY7" fmla="*/ 0 h 56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146" h="563670">
                <a:moveTo>
                  <a:pt x="407096" y="0"/>
                </a:moveTo>
                <a:cubicBezTo>
                  <a:pt x="435200" y="0"/>
                  <a:pt x="462639" y="2848"/>
                  <a:pt x="489140" y="8271"/>
                </a:cubicBezTo>
                <a:lnTo>
                  <a:pt x="551146" y="27519"/>
                </a:lnTo>
                <a:lnTo>
                  <a:pt x="551146" y="563670"/>
                </a:lnTo>
                <a:lnTo>
                  <a:pt x="31406" y="563670"/>
                </a:lnTo>
                <a:lnTo>
                  <a:pt x="8271" y="489140"/>
                </a:lnTo>
                <a:cubicBezTo>
                  <a:pt x="2848" y="462639"/>
                  <a:pt x="0" y="435200"/>
                  <a:pt x="0" y="407096"/>
                </a:cubicBezTo>
                <a:cubicBezTo>
                  <a:pt x="0" y="182263"/>
                  <a:pt x="182263" y="0"/>
                  <a:pt x="407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77723" y="1990173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旧</a:t>
            </a:r>
            <a:r>
              <a:rPr lang="zh-CN" altLang="en-US" sz="1200" dirty="0" smtClean="0"/>
              <a:t>的范围内，只显示新的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7723" y="3265729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旧</a:t>
            </a:r>
            <a:r>
              <a:rPr lang="zh-CN" altLang="en-US" sz="1200" dirty="0" smtClean="0"/>
              <a:t>的范围外，只显示新的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595983" y="4524229"/>
            <a:ext cx="2834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旧</a:t>
            </a:r>
            <a:r>
              <a:rPr lang="zh-CN" altLang="en-US" sz="1200" dirty="0" smtClean="0"/>
              <a:t>的范围内，</a:t>
            </a:r>
            <a:r>
              <a:rPr lang="zh-CN" altLang="en-US" sz="1200" dirty="0"/>
              <a:t>新</a:t>
            </a:r>
            <a:r>
              <a:rPr lang="zh-CN" altLang="en-US" sz="1200" dirty="0" smtClean="0"/>
              <a:t>旧都显示，旧的在下面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926926" y="5753267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新旧都显示，新的在上面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679477" y="1990173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新的范围内，只显示旧的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663446" y="3265729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新的范围外，只显示旧的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695329" y="4524229"/>
            <a:ext cx="2834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新的范围内，</a:t>
            </a:r>
            <a:r>
              <a:rPr lang="zh-CN" altLang="en-US" sz="1200" dirty="0"/>
              <a:t>新</a:t>
            </a:r>
            <a:r>
              <a:rPr lang="zh-CN" altLang="en-US" sz="1200" dirty="0" smtClean="0"/>
              <a:t>旧都显示，新的在下面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477" y="5753267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新旧都显示，旧的在上面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310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45191" y="2761425"/>
            <a:ext cx="908875" cy="9088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2500" y="990600"/>
            <a:ext cx="18004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Lighter</a:t>
            </a:r>
          </a:p>
          <a:p>
            <a:endParaRPr lang="en-US" altLang="zh-CN" sz="3600" dirty="0" smtClean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endParaRPr lang="en-US" altLang="zh-CN" sz="3600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sz="3600" dirty="0" smtClean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Copy</a:t>
            </a:r>
          </a:p>
          <a:p>
            <a:endParaRPr lang="en-US" altLang="zh-CN" sz="3600" dirty="0" smtClean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endParaRPr lang="en-US" altLang="zh-CN" sz="3600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sz="3600" dirty="0" smtClean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Xor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3942168" y="1018652"/>
            <a:ext cx="608587" cy="622416"/>
          </a:xfrm>
          <a:custGeom>
            <a:avLst/>
            <a:gdLst>
              <a:gd name="connsiteX0" fmla="*/ 449524 w 608587"/>
              <a:gd name="connsiteY0" fmla="*/ 0 h 622416"/>
              <a:gd name="connsiteX1" fmla="*/ 540119 w 608587"/>
              <a:gd name="connsiteY1" fmla="*/ 9133 h 622416"/>
              <a:gd name="connsiteX2" fmla="*/ 608587 w 608587"/>
              <a:gd name="connsiteY2" fmla="*/ 30387 h 622416"/>
              <a:gd name="connsiteX3" fmla="*/ 608587 w 608587"/>
              <a:gd name="connsiteY3" fmla="*/ 622416 h 622416"/>
              <a:gd name="connsiteX4" fmla="*/ 34680 w 608587"/>
              <a:gd name="connsiteY4" fmla="*/ 622416 h 622416"/>
              <a:gd name="connsiteX5" fmla="*/ 9133 w 608587"/>
              <a:gd name="connsiteY5" fmla="*/ 540119 h 622416"/>
              <a:gd name="connsiteX6" fmla="*/ 0 w 608587"/>
              <a:gd name="connsiteY6" fmla="*/ 449524 h 622416"/>
              <a:gd name="connsiteX7" fmla="*/ 449524 w 608587"/>
              <a:gd name="connsiteY7" fmla="*/ 0 h 62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587" h="622416">
                <a:moveTo>
                  <a:pt x="449524" y="0"/>
                </a:moveTo>
                <a:cubicBezTo>
                  <a:pt x="480557" y="0"/>
                  <a:pt x="510856" y="3145"/>
                  <a:pt x="540119" y="9133"/>
                </a:cubicBezTo>
                <a:lnTo>
                  <a:pt x="608587" y="30387"/>
                </a:lnTo>
                <a:lnTo>
                  <a:pt x="608587" y="622416"/>
                </a:lnTo>
                <a:lnTo>
                  <a:pt x="34680" y="622416"/>
                </a:lnTo>
                <a:lnTo>
                  <a:pt x="9133" y="540119"/>
                </a:lnTo>
                <a:cubicBezTo>
                  <a:pt x="3145" y="510856"/>
                  <a:pt x="0" y="480557"/>
                  <a:pt x="0" y="449524"/>
                </a:cubicBezTo>
                <a:cubicBezTo>
                  <a:pt x="0" y="201259"/>
                  <a:pt x="201259" y="0"/>
                  <a:pt x="449524" y="0"/>
                </a:cubicBezTo>
                <a:close/>
              </a:path>
            </a:pathLst>
          </a:cu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665538" y="755852"/>
            <a:ext cx="885216" cy="885216"/>
          </a:xfrm>
          <a:custGeom>
            <a:avLst/>
            <a:gdLst>
              <a:gd name="connsiteX0" fmla="*/ 0 w 885216"/>
              <a:gd name="connsiteY0" fmla="*/ 0 h 885216"/>
              <a:gd name="connsiteX1" fmla="*/ 885216 w 885216"/>
              <a:gd name="connsiteY1" fmla="*/ 0 h 885216"/>
              <a:gd name="connsiteX2" fmla="*/ 885216 w 885216"/>
              <a:gd name="connsiteY2" fmla="*/ 293187 h 885216"/>
              <a:gd name="connsiteX3" fmla="*/ 816748 w 885216"/>
              <a:gd name="connsiteY3" fmla="*/ 271933 h 885216"/>
              <a:gd name="connsiteX4" fmla="*/ 726153 w 885216"/>
              <a:gd name="connsiteY4" fmla="*/ 262800 h 885216"/>
              <a:gd name="connsiteX5" fmla="*/ 276629 w 885216"/>
              <a:gd name="connsiteY5" fmla="*/ 712324 h 885216"/>
              <a:gd name="connsiteX6" fmla="*/ 285762 w 885216"/>
              <a:gd name="connsiteY6" fmla="*/ 802919 h 885216"/>
              <a:gd name="connsiteX7" fmla="*/ 311309 w 885216"/>
              <a:gd name="connsiteY7" fmla="*/ 885216 h 885216"/>
              <a:gd name="connsiteX8" fmla="*/ 0 w 885216"/>
              <a:gd name="connsiteY8" fmla="*/ 885216 h 885216"/>
              <a:gd name="connsiteX9" fmla="*/ 0 w 885216"/>
              <a:gd name="connsiteY9" fmla="*/ 0 h 8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216" h="885216">
                <a:moveTo>
                  <a:pt x="0" y="0"/>
                </a:moveTo>
                <a:lnTo>
                  <a:pt x="885216" y="0"/>
                </a:lnTo>
                <a:lnTo>
                  <a:pt x="885216" y="293187"/>
                </a:lnTo>
                <a:lnTo>
                  <a:pt x="816748" y="271933"/>
                </a:lnTo>
                <a:cubicBezTo>
                  <a:pt x="787485" y="265945"/>
                  <a:pt x="757186" y="262800"/>
                  <a:pt x="726153" y="262800"/>
                </a:cubicBezTo>
                <a:cubicBezTo>
                  <a:pt x="477888" y="262800"/>
                  <a:pt x="276629" y="464059"/>
                  <a:pt x="276629" y="712324"/>
                </a:cubicBezTo>
                <a:cubicBezTo>
                  <a:pt x="276629" y="743357"/>
                  <a:pt x="279774" y="773656"/>
                  <a:pt x="285762" y="802919"/>
                </a:cubicBezTo>
                <a:lnTo>
                  <a:pt x="311309" y="885216"/>
                </a:lnTo>
                <a:lnTo>
                  <a:pt x="0" y="8852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976847" y="1049040"/>
            <a:ext cx="864368" cy="868661"/>
          </a:xfrm>
          <a:custGeom>
            <a:avLst/>
            <a:gdLst>
              <a:gd name="connsiteX0" fmla="*/ 573907 w 864368"/>
              <a:gd name="connsiteY0" fmla="*/ 0 h 868661"/>
              <a:gd name="connsiteX1" fmla="*/ 589819 w 864368"/>
              <a:gd name="connsiteY1" fmla="*/ 4939 h 868661"/>
              <a:gd name="connsiteX2" fmla="*/ 864368 w 864368"/>
              <a:gd name="connsiteY2" fmla="*/ 419137 h 868661"/>
              <a:gd name="connsiteX3" fmla="*/ 414844 w 864368"/>
              <a:gd name="connsiteY3" fmla="*/ 868661 h 868661"/>
              <a:gd name="connsiteX4" fmla="*/ 646 w 864368"/>
              <a:gd name="connsiteY4" fmla="*/ 594112 h 868661"/>
              <a:gd name="connsiteX5" fmla="*/ 0 w 864368"/>
              <a:gd name="connsiteY5" fmla="*/ 592029 h 868661"/>
              <a:gd name="connsiteX6" fmla="*/ 573907 w 864368"/>
              <a:gd name="connsiteY6" fmla="*/ 592029 h 868661"/>
              <a:gd name="connsiteX7" fmla="*/ 573907 w 864368"/>
              <a:gd name="connsiteY7" fmla="*/ 0 h 86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4368" h="868661">
                <a:moveTo>
                  <a:pt x="573907" y="0"/>
                </a:moveTo>
                <a:lnTo>
                  <a:pt x="589819" y="4939"/>
                </a:lnTo>
                <a:cubicBezTo>
                  <a:pt x="751160" y="73180"/>
                  <a:pt x="864368" y="232938"/>
                  <a:pt x="864368" y="419137"/>
                </a:cubicBezTo>
                <a:cubicBezTo>
                  <a:pt x="864368" y="667402"/>
                  <a:pt x="663109" y="868661"/>
                  <a:pt x="414844" y="868661"/>
                </a:cubicBezTo>
                <a:cubicBezTo>
                  <a:pt x="228645" y="868661"/>
                  <a:pt x="68888" y="755453"/>
                  <a:pt x="646" y="594112"/>
                </a:cubicBezTo>
                <a:lnTo>
                  <a:pt x="0" y="592029"/>
                </a:lnTo>
                <a:lnTo>
                  <a:pt x="573907" y="592029"/>
                </a:lnTo>
                <a:lnTo>
                  <a:pt x="5739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665538" y="4221669"/>
            <a:ext cx="894892" cy="894893"/>
          </a:xfrm>
          <a:custGeom>
            <a:avLst/>
            <a:gdLst>
              <a:gd name="connsiteX0" fmla="*/ 0 w 894892"/>
              <a:gd name="connsiteY0" fmla="*/ 0 h 894893"/>
              <a:gd name="connsiteX1" fmla="*/ 894892 w 894892"/>
              <a:gd name="connsiteY1" fmla="*/ 0 h 894893"/>
              <a:gd name="connsiteX2" fmla="*/ 894892 w 894892"/>
              <a:gd name="connsiteY2" fmla="*/ 296392 h 894893"/>
              <a:gd name="connsiteX3" fmla="*/ 825676 w 894892"/>
              <a:gd name="connsiteY3" fmla="*/ 274906 h 894893"/>
              <a:gd name="connsiteX4" fmla="*/ 734091 w 894892"/>
              <a:gd name="connsiteY4" fmla="*/ 265673 h 894893"/>
              <a:gd name="connsiteX5" fmla="*/ 279653 w 894892"/>
              <a:gd name="connsiteY5" fmla="*/ 720111 h 894893"/>
              <a:gd name="connsiteX6" fmla="*/ 288886 w 894892"/>
              <a:gd name="connsiteY6" fmla="*/ 811696 h 894893"/>
              <a:gd name="connsiteX7" fmla="*/ 314711 w 894892"/>
              <a:gd name="connsiteY7" fmla="*/ 894893 h 894893"/>
              <a:gd name="connsiteX8" fmla="*/ 0 w 894892"/>
              <a:gd name="connsiteY8" fmla="*/ 894893 h 894893"/>
              <a:gd name="connsiteX9" fmla="*/ 0 w 894892"/>
              <a:gd name="connsiteY9" fmla="*/ 0 h 89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4892" h="894893">
                <a:moveTo>
                  <a:pt x="0" y="0"/>
                </a:moveTo>
                <a:lnTo>
                  <a:pt x="894892" y="0"/>
                </a:lnTo>
                <a:lnTo>
                  <a:pt x="894892" y="296392"/>
                </a:lnTo>
                <a:lnTo>
                  <a:pt x="825676" y="274906"/>
                </a:lnTo>
                <a:cubicBezTo>
                  <a:pt x="796093" y="268852"/>
                  <a:pt x="765464" y="265673"/>
                  <a:pt x="734091" y="265673"/>
                </a:cubicBezTo>
                <a:cubicBezTo>
                  <a:pt x="483112" y="265673"/>
                  <a:pt x="279653" y="469132"/>
                  <a:pt x="279653" y="720111"/>
                </a:cubicBezTo>
                <a:cubicBezTo>
                  <a:pt x="279653" y="751484"/>
                  <a:pt x="282832" y="782113"/>
                  <a:pt x="288886" y="811696"/>
                </a:cubicBezTo>
                <a:lnTo>
                  <a:pt x="314711" y="894893"/>
                </a:lnTo>
                <a:lnTo>
                  <a:pt x="0" y="89489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980249" y="4518061"/>
            <a:ext cx="873818" cy="878157"/>
          </a:xfrm>
          <a:custGeom>
            <a:avLst/>
            <a:gdLst>
              <a:gd name="connsiteX0" fmla="*/ 580181 w 873818"/>
              <a:gd name="connsiteY0" fmla="*/ 0 h 878157"/>
              <a:gd name="connsiteX1" fmla="*/ 596268 w 873818"/>
              <a:gd name="connsiteY1" fmla="*/ 4993 h 878157"/>
              <a:gd name="connsiteX2" fmla="*/ 873818 w 873818"/>
              <a:gd name="connsiteY2" fmla="*/ 423719 h 878157"/>
              <a:gd name="connsiteX3" fmla="*/ 419380 w 873818"/>
              <a:gd name="connsiteY3" fmla="*/ 878157 h 878157"/>
              <a:gd name="connsiteX4" fmla="*/ 654 w 873818"/>
              <a:gd name="connsiteY4" fmla="*/ 600607 h 878157"/>
              <a:gd name="connsiteX5" fmla="*/ 0 w 873818"/>
              <a:gd name="connsiteY5" fmla="*/ 598501 h 878157"/>
              <a:gd name="connsiteX6" fmla="*/ 580181 w 873818"/>
              <a:gd name="connsiteY6" fmla="*/ 598501 h 878157"/>
              <a:gd name="connsiteX7" fmla="*/ 580181 w 873818"/>
              <a:gd name="connsiteY7" fmla="*/ 0 h 87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818" h="878157">
                <a:moveTo>
                  <a:pt x="580181" y="0"/>
                </a:moveTo>
                <a:lnTo>
                  <a:pt x="596268" y="4993"/>
                </a:lnTo>
                <a:cubicBezTo>
                  <a:pt x="759373" y="73981"/>
                  <a:pt x="873818" y="235485"/>
                  <a:pt x="873818" y="423719"/>
                </a:cubicBezTo>
                <a:cubicBezTo>
                  <a:pt x="873818" y="674698"/>
                  <a:pt x="670359" y="878157"/>
                  <a:pt x="419380" y="878157"/>
                </a:cubicBezTo>
                <a:cubicBezTo>
                  <a:pt x="231146" y="878157"/>
                  <a:pt x="69642" y="763712"/>
                  <a:pt x="654" y="600607"/>
                </a:cubicBezTo>
                <a:lnTo>
                  <a:pt x="0" y="598501"/>
                </a:lnTo>
                <a:lnTo>
                  <a:pt x="580181" y="598501"/>
                </a:lnTo>
                <a:lnTo>
                  <a:pt x="5801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擦除效果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4713" y="1690688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canvas.globalCompositeOperation</a:t>
            </a:r>
            <a:r>
              <a:rPr lang="en-US" altLang="zh-CN" dirty="0" smtClean="0"/>
              <a:t> </a:t>
            </a:r>
            <a:r>
              <a:rPr lang="en-US" altLang="zh-CN" dirty="0"/>
              <a:t>= “destination-out”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64713" y="2554586"/>
            <a:ext cx="691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需要背景图打底</a:t>
            </a:r>
            <a:endParaRPr lang="en-US" altLang="zh-CN" dirty="0" smtClean="0"/>
          </a:p>
          <a:p>
            <a:r>
              <a:rPr lang="zh-CN" altLang="en-US" dirty="0" smtClean="0"/>
              <a:t>先绘制一层待擦除的图像，然后利用 “</a:t>
            </a:r>
            <a:r>
              <a:rPr lang="en-US" altLang="zh-CN" dirty="0" smtClean="0"/>
              <a:t>destination-out</a:t>
            </a:r>
            <a:r>
              <a:rPr lang="zh-CN" altLang="en-US" dirty="0" smtClean="0"/>
              <a:t>” 的特点：绘制的新区域被透明掉，以实现 </a:t>
            </a:r>
            <a:r>
              <a:rPr lang="en-US" altLang="zh-CN" dirty="0" smtClean="0"/>
              <a:t>canvas </a:t>
            </a:r>
            <a:r>
              <a:rPr lang="zh-CN" altLang="en-US" dirty="0" smtClean="0"/>
              <a:t>上已绘制的内容擦除的效果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28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174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更纱黑体 Mono SC Nerd</vt:lpstr>
      <vt:lpstr>Arial</vt:lpstr>
      <vt:lpstr>Office 主题​​</vt:lpstr>
      <vt:lpstr>PowerPoint 演示文稿</vt:lpstr>
      <vt:lpstr>PowerPoint 演示文稿</vt:lpstr>
      <vt:lpstr>擦除效果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CDCI</dc:creator>
  <cp:lastModifiedBy>CDCI</cp:lastModifiedBy>
  <cp:revision>5</cp:revision>
  <dcterms:created xsi:type="dcterms:W3CDTF">2021-01-25T08:51:44Z</dcterms:created>
  <dcterms:modified xsi:type="dcterms:W3CDTF">2021-01-25T10:05:59Z</dcterms:modified>
</cp:coreProperties>
</file>