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CBDF-9B65-4CE8-899D-DAF03F40B033}" type="datetimeFigureOut">
              <a:rPr lang="zh-CN" altLang="en-US" smtClean="0"/>
              <a:t>7/8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34D-315D-46D5-BC80-DC0EC8863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6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CBDF-9B65-4CE8-899D-DAF03F40B033}" type="datetimeFigureOut">
              <a:rPr lang="zh-CN" altLang="en-US" smtClean="0"/>
              <a:t>7/8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34D-315D-46D5-BC80-DC0EC8863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8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CBDF-9B65-4CE8-899D-DAF03F40B033}" type="datetimeFigureOut">
              <a:rPr lang="zh-CN" altLang="en-US" smtClean="0"/>
              <a:t>7/8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34D-315D-46D5-BC80-DC0EC8863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6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CBDF-9B65-4CE8-899D-DAF03F40B033}" type="datetimeFigureOut">
              <a:rPr lang="zh-CN" altLang="en-US" smtClean="0"/>
              <a:t>7/8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34D-315D-46D5-BC80-DC0EC8863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82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CBDF-9B65-4CE8-899D-DAF03F40B033}" type="datetimeFigureOut">
              <a:rPr lang="zh-CN" altLang="en-US" smtClean="0"/>
              <a:t>7/8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34D-315D-46D5-BC80-DC0EC8863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9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CBDF-9B65-4CE8-899D-DAF03F40B033}" type="datetimeFigureOut">
              <a:rPr lang="zh-CN" altLang="en-US" smtClean="0"/>
              <a:t>7/8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34D-315D-46D5-BC80-DC0EC8863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5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CBDF-9B65-4CE8-899D-DAF03F40B033}" type="datetimeFigureOut">
              <a:rPr lang="zh-CN" altLang="en-US" smtClean="0"/>
              <a:t>7/8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34D-315D-46D5-BC80-DC0EC8863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4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CBDF-9B65-4CE8-899D-DAF03F40B033}" type="datetimeFigureOut">
              <a:rPr lang="zh-CN" altLang="en-US" smtClean="0"/>
              <a:t>7/8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34D-315D-46D5-BC80-DC0EC8863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8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CBDF-9B65-4CE8-899D-DAF03F40B033}" type="datetimeFigureOut">
              <a:rPr lang="zh-CN" altLang="en-US" smtClean="0"/>
              <a:t>7/8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34D-315D-46D5-BC80-DC0EC8863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0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CBDF-9B65-4CE8-899D-DAF03F40B033}" type="datetimeFigureOut">
              <a:rPr lang="zh-CN" altLang="en-US" smtClean="0"/>
              <a:t>7/8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34D-315D-46D5-BC80-DC0EC8863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4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CBDF-9B65-4CE8-899D-DAF03F40B033}" type="datetimeFigureOut">
              <a:rPr lang="zh-CN" altLang="en-US" smtClean="0"/>
              <a:t>7/8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34D-315D-46D5-BC80-DC0EC8863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5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CCBDF-9B65-4CE8-899D-DAF03F40B033}" type="datetimeFigureOut">
              <a:rPr lang="zh-CN" altLang="en-US" smtClean="0"/>
              <a:t>7/8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2634D-315D-46D5-BC80-DC0EC8863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4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7" y="243752"/>
            <a:ext cx="7885714" cy="38857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6547" y="243752"/>
            <a:ext cx="4993092" cy="3662326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61000" y="243752"/>
            <a:ext cx="1727200" cy="1155700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utch801 XBd BT" panose="02020903060505020304" pitchFamily="18" charset="0"/>
              </a:rPr>
              <a:t>JObject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Dutch801 XBd BT" panose="0202090306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17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6" y="421309"/>
            <a:ext cx="8171428" cy="32761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01000" y="789852"/>
            <a:ext cx="2222500" cy="1155700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Dutch801 XBd BT" panose="02020903060505020304" pitchFamily="18" charset="0"/>
              </a:rPr>
              <a:t>JProperty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Dutch801 XBd BT" panose="020209030605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0446" y="789852"/>
            <a:ext cx="5491153" cy="1635848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95000"/>
                  <a:lumOff val="5000"/>
                </a:schemeClr>
              </a:solidFill>
              <a:latin typeface="Dutch801 XBd BT" panose="020209030605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86" y="3329609"/>
            <a:ext cx="8171428" cy="3276190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>
            <a:off x="4292600" y="3697499"/>
            <a:ext cx="5491153" cy="1635848"/>
          </a:xfrm>
          <a:custGeom>
            <a:avLst/>
            <a:gdLst>
              <a:gd name="connsiteX0" fmla="*/ 1354639 w 5491153"/>
              <a:gd name="connsiteY0" fmla="*/ 0 h 1635848"/>
              <a:gd name="connsiteX1" fmla="*/ 5491153 w 5491153"/>
              <a:gd name="connsiteY1" fmla="*/ 0 h 1635848"/>
              <a:gd name="connsiteX2" fmla="*/ 5491153 w 5491153"/>
              <a:gd name="connsiteY2" fmla="*/ 1230790 h 1635848"/>
              <a:gd name="connsiteX3" fmla="*/ 543478 w 5491153"/>
              <a:gd name="connsiteY3" fmla="*/ 1230790 h 1635848"/>
              <a:gd name="connsiteX4" fmla="*/ 543478 w 5491153"/>
              <a:gd name="connsiteY4" fmla="*/ 1635848 h 1635848"/>
              <a:gd name="connsiteX5" fmla="*/ 0 w 5491153"/>
              <a:gd name="connsiteY5" fmla="*/ 1635848 h 1635848"/>
              <a:gd name="connsiteX6" fmla="*/ 0 w 5491153"/>
              <a:gd name="connsiteY6" fmla="*/ 431390 h 1635848"/>
              <a:gd name="connsiteX7" fmla="*/ 1354639 w 5491153"/>
              <a:gd name="connsiteY7" fmla="*/ 431390 h 163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1153" h="1635848">
                <a:moveTo>
                  <a:pt x="1354639" y="0"/>
                </a:moveTo>
                <a:lnTo>
                  <a:pt x="5491153" y="0"/>
                </a:lnTo>
                <a:lnTo>
                  <a:pt x="5491153" y="1230790"/>
                </a:lnTo>
                <a:lnTo>
                  <a:pt x="543478" y="1230790"/>
                </a:lnTo>
                <a:lnTo>
                  <a:pt x="543478" y="1635848"/>
                </a:lnTo>
                <a:lnTo>
                  <a:pt x="0" y="1635848"/>
                </a:lnTo>
                <a:lnTo>
                  <a:pt x="0" y="431390"/>
                </a:lnTo>
                <a:lnTo>
                  <a:pt x="1354639" y="431390"/>
                </a:lnTo>
                <a:close/>
              </a:path>
            </a:pathLst>
          </a:cu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95000"/>
                  <a:lumOff val="5000"/>
                </a:schemeClr>
              </a:solidFill>
              <a:latin typeface="Dutch801 XBd BT" panose="020209030605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351995" y="5123387"/>
            <a:ext cx="2222500" cy="1155700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Dutch801 XBd BT" panose="02020903060505020304" pitchFamily="18" charset="0"/>
              </a:rPr>
              <a:t>JObject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Dutch801 XBd BT" panose="0202090306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5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47" y="929552"/>
            <a:ext cx="7885714" cy="38857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39899" y="1358900"/>
            <a:ext cx="3429001" cy="431800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84900" y="929552"/>
            <a:ext cx="2501900" cy="1155700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utch801 XBd BT" panose="02020903060505020304" pitchFamily="18" charset="0"/>
              </a:rPr>
              <a:t>JProperty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Dutch801 XBd BT" panose="020209030605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39898" y="2131148"/>
            <a:ext cx="3683002" cy="431800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39898" y="2928796"/>
            <a:ext cx="3683002" cy="1300304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63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47" y="929552"/>
            <a:ext cx="7885714" cy="38857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84900" y="929552"/>
            <a:ext cx="2501900" cy="115570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utch801 XBd BT" panose="02020903060505020304" pitchFamily="18" charset="0"/>
              </a:rPr>
              <a:t>JArray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Dutch801 XBd BT" panose="02020903060505020304" pitchFamily="18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1739897" y="2949573"/>
            <a:ext cx="2667002" cy="1279526"/>
          </a:xfrm>
          <a:custGeom>
            <a:avLst/>
            <a:gdLst>
              <a:gd name="connsiteX0" fmla="*/ 0 w 2667002"/>
              <a:gd name="connsiteY0" fmla="*/ 390526 h 1279526"/>
              <a:gd name="connsiteX1" fmla="*/ 2667002 w 2667002"/>
              <a:gd name="connsiteY1" fmla="*/ 390526 h 1279526"/>
              <a:gd name="connsiteX2" fmla="*/ 2667002 w 2667002"/>
              <a:gd name="connsiteY2" fmla="*/ 814971 h 1279526"/>
              <a:gd name="connsiteX3" fmla="*/ 449582 w 2667002"/>
              <a:gd name="connsiteY3" fmla="*/ 814971 h 1279526"/>
              <a:gd name="connsiteX4" fmla="*/ 449582 w 2667002"/>
              <a:gd name="connsiteY4" fmla="*/ 1279526 h 1279526"/>
              <a:gd name="connsiteX5" fmla="*/ 0 w 2667002"/>
              <a:gd name="connsiteY5" fmla="*/ 1279526 h 1279526"/>
              <a:gd name="connsiteX6" fmla="*/ 1902129 w 2667002"/>
              <a:gd name="connsiteY6" fmla="*/ 0 h 1279526"/>
              <a:gd name="connsiteX7" fmla="*/ 2667002 w 2667002"/>
              <a:gd name="connsiteY7" fmla="*/ 0 h 1279526"/>
              <a:gd name="connsiteX8" fmla="*/ 2667002 w 2667002"/>
              <a:gd name="connsiteY8" fmla="*/ 390525 h 1279526"/>
              <a:gd name="connsiteX9" fmla="*/ 1902129 w 2667002"/>
              <a:gd name="connsiteY9" fmla="*/ 390525 h 127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67002" h="1279526">
                <a:moveTo>
                  <a:pt x="0" y="390526"/>
                </a:moveTo>
                <a:lnTo>
                  <a:pt x="2667002" y="390526"/>
                </a:lnTo>
                <a:lnTo>
                  <a:pt x="2667002" y="814971"/>
                </a:lnTo>
                <a:lnTo>
                  <a:pt x="449582" y="814971"/>
                </a:lnTo>
                <a:lnTo>
                  <a:pt x="449582" y="1279526"/>
                </a:lnTo>
                <a:lnTo>
                  <a:pt x="0" y="1279526"/>
                </a:lnTo>
                <a:close/>
                <a:moveTo>
                  <a:pt x="1902129" y="0"/>
                </a:moveTo>
                <a:lnTo>
                  <a:pt x="2667002" y="0"/>
                </a:lnTo>
                <a:lnTo>
                  <a:pt x="2667002" y="390525"/>
                </a:lnTo>
                <a:lnTo>
                  <a:pt x="1902129" y="390525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8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Dutch801 XBd BT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</dc:creator>
  <cp:lastModifiedBy>C</cp:lastModifiedBy>
  <cp:revision>3</cp:revision>
  <dcterms:created xsi:type="dcterms:W3CDTF">2020-07-07T16:52:15Z</dcterms:created>
  <dcterms:modified xsi:type="dcterms:W3CDTF">2020-07-07T17:02:47Z</dcterms:modified>
</cp:coreProperties>
</file>