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93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3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0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35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7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52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0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412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00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5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BF9C6-8B30-44BD-920F-8DEEFA2C4C17}" type="datetimeFigureOut">
              <a:rPr lang="zh-CN" altLang="en-US" smtClean="0"/>
              <a:t>7/10 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7F889-7B6D-4ED8-9822-758D0FB4C3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2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6165" y="258417"/>
            <a:ext cx="2136913" cy="9342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WebGLContext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61661" y="1421295"/>
            <a:ext cx="3617844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createShader(&lt;shaderType&gt;)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1661" y="2454965"/>
            <a:ext cx="4114800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shaderSource(WebGLShader, string)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24939" y="1421295"/>
            <a:ext cx="2136913" cy="9342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WebGLShader</a:t>
            </a:r>
            <a:endParaRPr lang="zh-CN" altLang="en-US"/>
          </a:p>
        </p:txBody>
      </p:sp>
      <p:cxnSp>
        <p:nvCxnSpPr>
          <p:cNvPr id="7" name="肘形连接符 6"/>
          <p:cNvCxnSpPr>
            <a:endCxn id="3" idx="1"/>
          </p:cNvCxnSpPr>
          <p:nvPr/>
        </p:nvCxnSpPr>
        <p:spPr>
          <a:xfrm rot="16200000" flipH="1">
            <a:off x="805069" y="1331842"/>
            <a:ext cx="695740" cy="4174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  <a:endCxn id="6" idx="1"/>
          </p:cNvCxnSpPr>
          <p:nvPr/>
        </p:nvCxnSpPr>
        <p:spPr>
          <a:xfrm>
            <a:off x="4979505" y="1888434"/>
            <a:ext cx="745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" idx="1"/>
            <a:endCxn id="5" idx="1"/>
          </p:cNvCxnSpPr>
          <p:nvPr/>
        </p:nvCxnSpPr>
        <p:spPr>
          <a:xfrm rot="10800000" flipV="1">
            <a:off x="1361661" y="1888434"/>
            <a:ext cx="12700" cy="103367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6" idx="2"/>
            <a:endCxn id="5" idx="3"/>
          </p:cNvCxnSpPr>
          <p:nvPr/>
        </p:nvCxnSpPr>
        <p:spPr>
          <a:xfrm rot="5400000">
            <a:off x="5851664" y="1980371"/>
            <a:ext cx="566531" cy="131693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290354" y="2837621"/>
            <a:ext cx="2236304" cy="1103243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93095" y="2990674"/>
            <a:ext cx="2236304" cy="1103243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string: ShaderCodeStr</a:t>
            </a:r>
            <a:endParaRPr lang="zh-CN" altLang="en-US"/>
          </a:p>
        </p:txBody>
      </p:sp>
      <p:cxnSp>
        <p:nvCxnSpPr>
          <p:cNvPr id="19" name="肘形连接符 18"/>
          <p:cNvCxnSpPr>
            <a:stCxn id="16" idx="1"/>
            <a:endCxn id="5" idx="3"/>
          </p:cNvCxnSpPr>
          <p:nvPr/>
        </p:nvCxnSpPr>
        <p:spPr>
          <a:xfrm rot="10800000">
            <a:off x="5476462" y="2922105"/>
            <a:ext cx="1813893" cy="4671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361661" y="3607010"/>
            <a:ext cx="3617844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compileShader(WebGLShader</a:t>
            </a:r>
            <a:r>
              <a:rPr lang="en-US" altLang="zh-CN" smtClean="0"/>
              <a:t>)</a:t>
            </a:r>
            <a:endParaRPr lang="zh-CN" altLang="en-US"/>
          </a:p>
        </p:txBody>
      </p:sp>
      <p:cxnSp>
        <p:nvCxnSpPr>
          <p:cNvPr id="25" name="肘形连接符 24"/>
          <p:cNvCxnSpPr>
            <a:stCxn id="5" idx="1"/>
            <a:endCxn id="23" idx="1"/>
          </p:cNvCxnSpPr>
          <p:nvPr/>
        </p:nvCxnSpPr>
        <p:spPr>
          <a:xfrm rot="10800000" flipV="1">
            <a:off x="1361661" y="2922103"/>
            <a:ext cx="12700" cy="11520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144093" y="5301465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创建着色器→赋予着色代码→编译着色代码</a:t>
            </a:r>
            <a:endParaRPr lang="zh-CN" altLang="en-US" sz="320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554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6165" y="258417"/>
            <a:ext cx="2136913" cy="9342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WebGLContext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61661" y="1421295"/>
            <a:ext cx="2152101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createProgram</a:t>
            </a:r>
            <a:r>
              <a:rPr lang="en-US" altLang="zh-CN" smtClean="0"/>
              <a:t>(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1661" y="2454965"/>
            <a:ext cx="5224074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attachShader(WebGLProgram, WebGLShader)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728399" y="1421295"/>
            <a:ext cx="2136913" cy="9342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WebGLProgram</a:t>
            </a:r>
            <a:endParaRPr lang="zh-CN" altLang="en-US"/>
          </a:p>
        </p:txBody>
      </p:sp>
      <p:cxnSp>
        <p:nvCxnSpPr>
          <p:cNvPr id="7" name="肘形连接符 6"/>
          <p:cNvCxnSpPr>
            <a:endCxn id="3" idx="1"/>
          </p:cNvCxnSpPr>
          <p:nvPr/>
        </p:nvCxnSpPr>
        <p:spPr>
          <a:xfrm rot="16200000" flipH="1">
            <a:off x="805069" y="1331842"/>
            <a:ext cx="695740" cy="4174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3" idx="3"/>
            <a:endCxn id="6" idx="1"/>
          </p:cNvCxnSpPr>
          <p:nvPr/>
        </p:nvCxnSpPr>
        <p:spPr>
          <a:xfrm>
            <a:off x="3513762" y="1888434"/>
            <a:ext cx="4214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" idx="1"/>
            <a:endCxn id="5" idx="1"/>
          </p:cNvCxnSpPr>
          <p:nvPr/>
        </p:nvCxnSpPr>
        <p:spPr>
          <a:xfrm rot="10800000" flipV="1">
            <a:off x="1361661" y="1888434"/>
            <a:ext cx="12700" cy="103367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361661" y="3498013"/>
            <a:ext cx="3617844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linkProgram(WebGLProgram)</a:t>
            </a:r>
            <a:endParaRPr lang="zh-CN" altLang="en-US"/>
          </a:p>
        </p:txBody>
      </p:sp>
      <p:cxnSp>
        <p:nvCxnSpPr>
          <p:cNvPr id="25" name="肘形连接符 24"/>
          <p:cNvCxnSpPr>
            <a:stCxn id="5" idx="1"/>
            <a:endCxn id="23" idx="1"/>
          </p:cNvCxnSpPr>
          <p:nvPr/>
        </p:nvCxnSpPr>
        <p:spPr>
          <a:xfrm rot="10800000" flipV="1">
            <a:off x="1361661" y="2922104"/>
            <a:ext cx="12700" cy="10430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30956" y="5866544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创建</a:t>
            </a:r>
            <a:r>
              <a:rPr lang="en-US" altLang="zh-CN" sz="320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WebGL</a:t>
            </a:r>
            <a:r>
              <a:rPr lang="zh-CN" altLang="en-US" sz="320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程序→绑定着色器→连接</a:t>
            </a:r>
            <a:r>
              <a:rPr lang="en-US" altLang="zh-CN" sz="320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+</a:t>
            </a:r>
            <a:r>
              <a:rPr lang="zh-CN" altLang="en-US" sz="320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执行</a:t>
            </a:r>
            <a:r>
              <a:rPr lang="en-US" altLang="zh-CN" sz="320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(use)WebGL</a:t>
            </a:r>
            <a:r>
              <a:rPr lang="zh-CN" altLang="en-US" sz="320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程序</a:t>
            </a:r>
            <a:endParaRPr lang="zh-CN" altLang="en-US" sz="320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361661" y="4531682"/>
            <a:ext cx="3617844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useProgram(WebGLProgram)</a:t>
            </a:r>
            <a:endParaRPr lang="zh-CN" altLang="en-US"/>
          </a:p>
        </p:txBody>
      </p:sp>
      <p:cxnSp>
        <p:nvCxnSpPr>
          <p:cNvPr id="12" name="肘形连接符 11"/>
          <p:cNvCxnSpPr>
            <a:stCxn id="23" idx="1"/>
            <a:endCxn id="18" idx="1"/>
          </p:cNvCxnSpPr>
          <p:nvPr/>
        </p:nvCxnSpPr>
        <p:spPr>
          <a:xfrm rot="10800000" flipV="1">
            <a:off x="1361661" y="3965151"/>
            <a:ext cx="12700" cy="1033669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971573" y="2754199"/>
            <a:ext cx="2136913" cy="934278"/>
          </a:xfrm>
          <a:prstGeom prst="rect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WebGLShader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971572" y="3759754"/>
            <a:ext cx="2136913" cy="934278"/>
          </a:xfrm>
          <a:prstGeom prst="rect">
            <a:avLst/>
          </a:prstGeom>
          <a:solidFill>
            <a:schemeClr val="accent2">
              <a:alpha val="63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WebGLShader</a:t>
            </a:r>
            <a:endParaRPr lang="zh-CN" altLang="en-US"/>
          </a:p>
        </p:txBody>
      </p:sp>
      <p:cxnSp>
        <p:nvCxnSpPr>
          <p:cNvPr id="20" name="肘形连接符 19"/>
          <p:cNvCxnSpPr>
            <a:stCxn id="24" idx="1"/>
            <a:endCxn id="5" idx="3"/>
          </p:cNvCxnSpPr>
          <p:nvPr/>
        </p:nvCxnSpPr>
        <p:spPr>
          <a:xfrm rot="10800000">
            <a:off x="6585736" y="2922105"/>
            <a:ext cx="2385837" cy="130478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endCxn id="5" idx="3"/>
          </p:cNvCxnSpPr>
          <p:nvPr/>
        </p:nvCxnSpPr>
        <p:spPr>
          <a:xfrm rot="10800000">
            <a:off x="6585736" y="2922104"/>
            <a:ext cx="2385839" cy="2992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6" idx="2"/>
            <a:endCxn id="5" idx="3"/>
          </p:cNvCxnSpPr>
          <p:nvPr/>
        </p:nvCxnSpPr>
        <p:spPr>
          <a:xfrm rot="5400000">
            <a:off x="7408031" y="1533278"/>
            <a:ext cx="566531" cy="22111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6165" y="258417"/>
            <a:ext cx="2136913" cy="93427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WebGLContext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361661" y="1421295"/>
            <a:ext cx="2614438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altLang="zh-CN" smtClean="0"/>
              <a:t>clearColor</a:t>
            </a:r>
            <a:r>
              <a:rPr lang="en-US" altLang="zh-CN" smtClean="0"/>
              <a:t>(R, G, B, A</a:t>
            </a:r>
            <a:r>
              <a:rPr lang="en-US" altLang="zh-CN" smtClean="0"/>
              <a:t>)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361661" y="2454965"/>
            <a:ext cx="2622337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f-ZA" altLang="zh-CN" smtClean="0"/>
              <a:t>clear(&lt;clearType&gt;</a:t>
            </a:r>
            <a:r>
              <a:rPr lang="en-US" altLang="zh-CN" smtClean="0"/>
              <a:t>)</a:t>
            </a:r>
            <a:endParaRPr lang="zh-CN" altLang="en-US"/>
          </a:p>
        </p:txBody>
      </p:sp>
      <p:cxnSp>
        <p:nvCxnSpPr>
          <p:cNvPr id="7" name="肘形连接符 6"/>
          <p:cNvCxnSpPr>
            <a:endCxn id="3" idx="1"/>
          </p:cNvCxnSpPr>
          <p:nvPr/>
        </p:nvCxnSpPr>
        <p:spPr>
          <a:xfrm rot="16200000" flipH="1">
            <a:off x="805069" y="1331842"/>
            <a:ext cx="695740" cy="4174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3" idx="1"/>
            <a:endCxn id="5" idx="1"/>
          </p:cNvCxnSpPr>
          <p:nvPr/>
        </p:nvCxnSpPr>
        <p:spPr>
          <a:xfrm rot="10800000" flipV="1">
            <a:off x="1361661" y="1888434"/>
            <a:ext cx="12700" cy="103367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1361661" y="3498013"/>
            <a:ext cx="3617844" cy="934278"/>
          </a:xfrm>
          <a:prstGeom prst="roundRect">
            <a:avLst>
              <a:gd name="adj" fmla="val 1241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drawArrays(&lt;mode&gt;, from, to)</a:t>
            </a:r>
            <a:endParaRPr lang="zh-CN" altLang="en-US"/>
          </a:p>
        </p:txBody>
      </p:sp>
      <p:cxnSp>
        <p:nvCxnSpPr>
          <p:cNvPr id="25" name="肘形连接符 24"/>
          <p:cNvCxnSpPr>
            <a:stCxn id="5" idx="1"/>
            <a:endCxn id="23" idx="1"/>
          </p:cNvCxnSpPr>
          <p:nvPr/>
        </p:nvCxnSpPr>
        <p:spPr>
          <a:xfrm rot="10800000" flipV="1">
            <a:off x="1361661" y="2922104"/>
            <a:ext cx="12700" cy="10430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944217" y="5208997"/>
            <a:ext cx="10237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mtClean="0">
                <a:latin typeface="思源黑体 Heavy" panose="020B0A00000000000000" pitchFamily="34" charset="-122"/>
                <a:ea typeface="思源黑体 Heavy" panose="020B0A00000000000000" pitchFamily="34" charset="-122"/>
              </a:rPr>
              <a:t>设置清除颜色缓存后的颜色→清除颜色缓存→绘制数据</a:t>
            </a:r>
            <a:endParaRPr lang="zh-CN" altLang="en-US" sz="3200">
              <a:latin typeface="思源黑体 Heavy" panose="020B0A00000000000000" pitchFamily="34" charset="-122"/>
              <a:ea typeface="思源黑体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596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116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思源黑体 Heavy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</dc:creator>
  <cp:lastModifiedBy>C</cp:lastModifiedBy>
  <cp:revision>8</cp:revision>
  <dcterms:created xsi:type="dcterms:W3CDTF">2020-07-09T16:12:53Z</dcterms:created>
  <dcterms:modified xsi:type="dcterms:W3CDTF">2020-07-09T16:59:07Z</dcterms:modified>
</cp:coreProperties>
</file>