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2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B9168-3CBE-4416-985C-CDEE2BF44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07EA89-06CC-49E6-A0CE-41C400FC2E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D0AA96-5A22-46BA-939F-5A61AF3E4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D983D-B0BB-4EE1-B71B-307F3F3E88FC}" type="datetimeFigureOut">
              <a:rPr lang="zh-CN" altLang="en-US" smtClean="0"/>
              <a:t>1/22 Sat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CAFCC7-EF39-4A15-885C-24A7B769E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61C835-E225-4B07-8728-D75DFB81B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2550-1370-4F85-801B-D7D1E68C49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980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92B2E0-4310-4285-8582-FE69C8D73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1966EC-35B4-449D-A629-341D3F5A58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ED74E2-2E9F-44C9-B7B7-14DF91412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D983D-B0BB-4EE1-B71B-307F3F3E88FC}" type="datetimeFigureOut">
              <a:rPr lang="zh-CN" altLang="en-US" smtClean="0"/>
              <a:t>1/22 Sat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43F87E-28D5-479E-A038-9CAB58640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E7FCFD-ADF4-4F69-B9E6-FE1B67965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2550-1370-4F85-801B-D7D1E68C49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575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F1D49A-8D6E-4390-8834-19CF4A8735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03371E-D4BD-439C-A313-67DCB811E5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F2757F-4E37-47E4-9D39-658E7B776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D983D-B0BB-4EE1-B71B-307F3F3E88FC}" type="datetimeFigureOut">
              <a:rPr lang="zh-CN" altLang="en-US" smtClean="0"/>
              <a:t>1/22 Sat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EA5138-48CE-49F0-83C6-E1188B54F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BE5D72-A358-4B0E-817D-5F60E7800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2550-1370-4F85-801B-D7D1E68C49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477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165751-9E6E-4363-BBCC-1EC38098A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35DF2A-68C5-4788-AAE8-B769DB085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631505-6F31-4F52-BD55-FF2C5D98B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D983D-B0BB-4EE1-B71B-307F3F3E88FC}" type="datetimeFigureOut">
              <a:rPr lang="zh-CN" altLang="en-US" smtClean="0"/>
              <a:t>1/22 Sat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01687C-A18A-4BDF-9A86-8E41024C3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90B6CF-32BC-46CC-985C-38EED17CA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2550-1370-4F85-801B-D7D1E68C49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943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2E4DD3-B66A-4E85-89A9-5907C626B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7B0147-897C-4E51-BE23-EDAA53A95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E206F2-F913-4A20-AE6E-7FD6A52D0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D983D-B0BB-4EE1-B71B-307F3F3E88FC}" type="datetimeFigureOut">
              <a:rPr lang="zh-CN" altLang="en-US" smtClean="0"/>
              <a:t>1/22 Sat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1A7059-5127-4B6D-91FD-29AC4D656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1BFC09-9D43-4A46-B289-82AA22A47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2550-1370-4F85-801B-D7D1E68C49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54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8D9BFE-668E-4C4B-AA67-44520872D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4FEFB1-E3C5-4E67-A73B-D14D21F261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0F8098-DD05-49CA-BAFC-CD4085C5F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0FF743-854C-4518-A00E-2D7EC24FA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D983D-B0BB-4EE1-B71B-307F3F3E88FC}" type="datetimeFigureOut">
              <a:rPr lang="zh-CN" altLang="en-US" smtClean="0"/>
              <a:t>1/22 Sat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2BC310-45CC-4937-98C5-E63515C38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6FD95A-CB33-4A38-A842-F9E4ED8CD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2550-1370-4F85-801B-D7D1E68C49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124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AF4574-E7FD-4663-8534-4BA6837B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AC332C-4D9E-40BF-89D2-B7BB8B3F7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A38739-6C2C-4C19-A676-19660DC8D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58B9D6-A3E9-4BC7-BA94-2ECB181C25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0A885E2-0E9B-4869-B8BA-C25A7D4397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6708F5B-2F2E-4A56-979D-00CE899C1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D983D-B0BB-4EE1-B71B-307F3F3E88FC}" type="datetimeFigureOut">
              <a:rPr lang="zh-CN" altLang="en-US" smtClean="0"/>
              <a:t>1/22 Sat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61AAF47-92FA-4DF4-9715-52118D70A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2A2FF3D-85B0-4983-AC61-D9E2A1D60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2550-1370-4F85-801B-D7D1E68C49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55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26C8DA-FAD0-44F7-8923-CD638743D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2F10A0D-DC82-49D7-8851-F0CB9BD89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D983D-B0BB-4EE1-B71B-307F3F3E88FC}" type="datetimeFigureOut">
              <a:rPr lang="zh-CN" altLang="en-US" smtClean="0"/>
              <a:t>1/22 Sat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E103969-934A-41C5-8509-D8D82CBD5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0804E6-900E-4327-B5E1-F547ED589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2550-1370-4F85-801B-D7D1E68C49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693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B89714-4A59-45E0-97DB-540AC4555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D983D-B0BB-4EE1-B71B-307F3F3E88FC}" type="datetimeFigureOut">
              <a:rPr lang="zh-CN" altLang="en-US" smtClean="0"/>
              <a:t>1/22 Sat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3E8FA3E-6E47-4D6C-84FF-7D978B3E5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CFCE40-F19E-432C-9F98-51017F87A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2550-1370-4F85-801B-D7D1E68C49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939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E3C364-CCDE-40FE-95BD-B9E651661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B21A68-502C-460A-8CE0-C0E072452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FAAB3D-4BC5-40F7-A162-A3EF37B79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5F57AD-FD22-462C-A070-CE772CA72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D983D-B0BB-4EE1-B71B-307F3F3E88FC}" type="datetimeFigureOut">
              <a:rPr lang="zh-CN" altLang="en-US" smtClean="0"/>
              <a:t>1/22 Sat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BCD771-A1B2-41A3-B94E-A21E507A9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76EECA-8FE6-4727-B0A9-D9FDF2482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2550-1370-4F85-801B-D7D1E68C49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159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D193D0-E563-4E0E-B800-DB10198E8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050E878-C538-4362-B3AD-066620679C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CE7922-189D-47CC-B9C3-409AB03D5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E12E56-9818-4F3D-8281-9F796A077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D983D-B0BB-4EE1-B71B-307F3F3E88FC}" type="datetimeFigureOut">
              <a:rPr lang="zh-CN" altLang="en-US" smtClean="0"/>
              <a:t>1/22 Sat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AEC341-BEB3-48B2-9543-4841F95BC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3130A6-2751-487A-92CE-4ADE23F9F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2550-1370-4F85-801B-D7D1E68C49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426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6E1AAA1-03D8-4AA3-8710-6C32711FD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F684E5-D0C9-442F-B03F-B3D252AFB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9B7A11-89BC-49F9-976A-C99824A692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D983D-B0BB-4EE1-B71B-307F3F3E88FC}" type="datetimeFigureOut">
              <a:rPr lang="zh-CN" altLang="en-US" smtClean="0"/>
              <a:t>1/22 Sat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944E2F-C425-43EB-A1CE-DDF1B38B3A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391DE5-5C3A-4988-9904-733B211258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F2550-1370-4F85-801B-D7D1E68C49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391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59A0B98-32AB-4463-BE11-306B242CD6BF}"/>
              </a:ext>
            </a:extLst>
          </p:cNvPr>
          <p:cNvSpPr/>
          <p:nvPr/>
        </p:nvSpPr>
        <p:spPr>
          <a:xfrm>
            <a:off x="1645920" y="989704"/>
            <a:ext cx="1280160" cy="128016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8F1E438-0515-4D95-8743-642FF30E1291}"/>
              </a:ext>
            </a:extLst>
          </p:cNvPr>
          <p:cNvSpPr/>
          <p:nvPr/>
        </p:nvSpPr>
        <p:spPr>
          <a:xfrm>
            <a:off x="2926080" y="989704"/>
            <a:ext cx="1280160" cy="1280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7280740-0FB0-4EA7-803C-209295BCD3B0}"/>
              </a:ext>
            </a:extLst>
          </p:cNvPr>
          <p:cNvSpPr/>
          <p:nvPr/>
        </p:nvSpPr>
        <p:spPr>
          <a:xfrm>
            <a:off x="4206240" y="989704"/>
            <a:ext cx="1280160" cy="128016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A9AB03F-D6C3-47D7-9D4D-73A96F82ACE7}"/>
              </a:ext>
            </a:extLst>
          </p:cNvPr>
          <p:cNvSpPr/>
          <p:nvPr/>
        </p:nvSpPr>
        <p:spPr>
          <a:xfrm>
            <a:off x="5481021" y="989704"/>
            <a:ext cx="1280160" cy="128016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47938D1-B32C-4119-AF66-C55EEBFB628B}"/>
              </a:ext>
            </a:extLst>
          </p:cNvPr>
          <p:cNvSpPr/>
          <p:nvPr/>
        </p:nvSpPr>
        <p:spPr>
          <a:xfrm>
            <a:off x="6761181" y="989704"/>
            <a:ext cx="1280160" cy="128016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09196F6-4392-4F39-A634-807BC1E50272}"/>
              </a:ext>
            </a:extLst>
          </p:cNvPr>
          <p:cNvSpPr/>
          <p:nvPr/>
        </p:nvSpPr>
        <p:spPr>
          <a:xfrm>
            <a:off x="8041341" y="989704"/>
            <a:ext cx="1280160" cy="128016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ED8C20E1-FF20-42EE-A9B3-03D840599649}"/>
              </a:ext>
            </a:extLst>
          </p:cNvPr>
          <p:cNvCxnSpPr>
            <a:cxnSpLocks/>
          </p:cNvCxnSpPr>
          <p:nvPr/>
        </p:nvCxnSpPr>
        <p:spPr>
          <a:xfrm>
            <a:off x="871369" y="989704"/>
            <a:ext cx="5593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145BDFB8-DD2C-427A-A3E1-41F9E0B3B4ED}"/>
              </a:ext>
            </a:extLst>
          </p:cNvPr>
          <p:cNvCxnSpPr>
            <a:cxnSpLocks/>
          </p:cNvCxnSpPr>
          <p:nvPr/>
        </p:nvCxnSpPr>
        <p:spPr>
          <a:xfrm>
            <a:off x="871369" y="2269864"/>
            <a:ext cx="5593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5D95ABD-F11A-49FF-B819-051613BB5852}"/>
              </a:ext>
            </a:extLst>
          </p:cNvPr>
          <p:cNvCxnSpPr/>
          <p:nvPr/>
        </p:nvCxnSpPr>
        <p:spPr>
          <a:xfrm flipV="1">
            <a:off x="1140311" y="989704"/>
            <a:ext cx="0" cy="408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781AF38-B7F2-4BD4-932E-A95EA53A3CF3}"/>
              </a:ext>
            </a:extLst>
          </p:cNvPr>
          <p:cNvCxnSpPr>
            <a:cxnSpLocks/>
          </p:cNvCxnSpPr>
          <p:nvPr/>
        </p:nvCxnSpPr>
        <p:spPr>
          <a:xfrm>
            <a:off x="1140311" y="1895139"/>
            <a:ext cx="0" cy="374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6D4017C4-9396-446D-B57C-B2F78958CC65}"/>
              </a:ext>
            </a:extLst>
          </p:cNvPr>
          <p:cNvSpPr txBox="1"/>
          <p:nvPr/>
        </p:nvSpPr>
        <p:spPr>
          <a:xfrm>
            <a:off x="748216" y="1446917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512px</a:t>
            </a:r>
            <a:endParaRPr lang="zh-CN" altLang="en-US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BE5C20E0-0BEB-49F3-873A-AB41CECF8A7C}"/>
              </a:ext>
            </a:extLst>
          </p:cNvPr>
          <p:cNvGrpSpPr/>
          <p:nvPr/>
        </p:nvGrpSpPr>
        <p:grpSpPr>
          <a:xfrm rot="5400000">
            <a:off x="5204013" y="-1054264"/>
            <a:ext cx="559398" cy="7675581"/>
            <a:chOff x="3523689" y="3014818"/>
            <a:chExt cx="559398" cy="1280160"/>
          </a:xfrm>
        </p:grpSpPr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C3AC2F2E-A413-4130-BDBB-97171743FAED}"/>
                </a:ext>
              </a:extLst>
            </p:cNvPr>
            <p:cNvCxnSpPr>
              <a:cxnSpLocks/>
            </p:cNvCxnSpPr>
            <p:nvPr/>
          </p:nvCxnSpPr>
          <p:spPr>
            <a:xfrm>
              <a:off x="3523689" y="3014818"/>
              <a:ext cx="55939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B9257077-A852-4A5F-B03E-C68DCA86B93B}"/>
                </a:ext>
              </a:extLst>
            </p:cNvPr>
            <p:cNvCxnSpPr>
              <a:cxnSpLocks/>
            </p:cNvCxnSpPr>
            <p:nvPr/>
          </p:nvCxnSpPr>
          <p:spPr>
            <a:xfrm>
              <a:off x="3523689" y="4294978"/>
              <a:ext cx="55939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682D2C3D-49E4-4E6A-AAA2-E147CD9B8D52}"/>
                </a:ext>
              </a:extLst>
            </p:cNvPr>
            <p:cNvCxnSpPr/>
            <p:nvPr/>
          </p:nvCxnSpPr>
          <p:spPr>
            <a:xfrm flipV="1">
              <a:off x="3792631" y="3014818"/>
              <a:ext cx="0" cy="4087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E0474C14-7D6C-454A-89CD-5E4EB332BAA3}"/>
                </a:ext>
              </a:extLst>
            </p:cNvPr>
            <p:cNvCxnSpPr>
              <a:cxnSpLocks/>
            </p:cNvCxnSpPr>
            <p:nvPr/>
          </p:nvCxnSpPr>
          <p:spPr>
            <a:xfrm>
              <a:off x="3792631" y="3920253"/>
              <a:ext cx="0" cy="3747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89B8872-138A-4EE9-A962-3A64A45BC812}"/>
                </a:ext>
              </a:extLst>
            </p:cNvPr>
            <p:cNvSpPr txBox="1"/>
            <p:nvPr/>
          </p:nvSpPr>
          <p:spPr>
            <a:xfrm rot="16200000">
              <a:off x="3644853" y="3470681"/>
              <a:ext cx="295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512×6=3072px</a:t>
              </a:r>
              <a:endParaRPr lang="zh-CN" altLang="en-US"/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D97E45EB-862E-402A-953B-E1D2C344C4B9}"/>
              </a:ext>
            </a:extLst>
          </p:cNvPr>
          <p:cNvSpPr txBox="1"/>
          <p:nvPr/>
        </p:nvSpPr>
        <p:spPr>
          <a:xfrm>
            <a:off x="1532405" y="3460340"/>
            <a:ext cx="35177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Cubemap.png</a:t>
            </a:r>
          </a:p>
          <a:p>
            <a:r>
              <a:rPr lang="en-US" altLang="zh-CN"/>
              <a:t>Width: 3072px</a:t>
            </a:r>
          </a:p>
          <a:p>
            <a:r>
              <a:rPr lang="en-US" altLang="zh-CN"/>
              <a:t>Height: 512px</a:t>
            </a:r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AA0C6DE-A406-4889-BAB6-6CA539218CB3}"/>
              </a:ext>
            </a:extLst>
          </p:cNvPr>
          <p:cNvSpPr txBox="1"/>
          <p:nvPr/>
        </p:nvSpPr>
        <p:spPr>
          <a:xfrm>
            <a:off x="6096000" y="3754418"/>
            <a:ext cx="53286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device.queue.copyExternalImageToTexture(</a:t>
            </a:r>
          </a:p>
          <a:p>
            <a:r>
              <a:rPr lang="en-US" altLang="zh-CN"/>
              <a:t>    { source: source },</a:t>
            </a:r>
          </a:p>
          <a:p>
            <a:r>
              <a:rPr lang="en-US" altLang="zh-CN"/>
              <a:t>    { texture: cubemapTexture },</a:t>
            </a:r>
          </a:p>
          <a:p>
            <a:r>
              <a:rPr lang="en-US" altLang="zh-CN"/>
              <a:t>    [3072, 512]</a:t>
            </a:r>
          </a:p>
          <a:p>
            <a:r>
              <a:rPr lang="en-US" altLang="zh-CN"/>
              <a:t>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39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4743</TotalTime>
  <Words>36</Words>
  <Application>Microsoft Office PowerPoint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</dc:creator>
  <cp:lastModifiedBy>C</cp:lastModifiedBy>
  <cp:revision>3</cp:revision>
  <dcterms:created xsi:type="dcterms:W3CDTF">2022-01-22T11:44:58Z</dcterms:created>
  <dcterms:modified xsi:type="dcterms:W3CDTF">2022-01-25T18:48:05Z</dcterms:modified>
</cp:coreProperties>
</file>