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7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7D854-5AC5-50DB-F58A-DC44B08D4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50E5B6-7065-08BD-CBF2-E06E95E07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4A803-10C0-6F67-EFB4-C5C9F8F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00C27-99E9-5DC3-AD57-1C05B8E2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F3594-3BF4-217E-00AE-16B31407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1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3BB86-263B-AFFC-A987-4A4DA94B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D771-65D6-A991-95AB-E4EF02D16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7005A-28A2-DE1D-EA23-9A01AD4B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BFE0A-6C99-B08D-85C3-35CF9AB36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4643C-4F4D-CA04-A937-4CBA55BD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0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D720D7-9128-61B0-2EDC-BD64F3731B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4BB67-AC47-A11E-0D86-81AAC6BA1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B47C1-009E-6589-14D1-704BECF5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5892D-C68A-60DE-3295-E746E43E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C6565-CBBE-8606-352F-A9DFBA14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6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55E55-7759-BDC1-65B6-6EAE6ADF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A126AB-ADE9-47C3-B901-5687579D0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15877-D263-CB8B-53FE-FD9E35779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B4584-B6EB-B792-AFB1-B7D07ADA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8D4B-A110-B82B-36F9-6C510A66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1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9F28-7D46-D1A5-43E2-18AFC0A2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07925A-6291-347D-446B-EF6C31BB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E5758B-97CA-D9FE-FCA6-BFFEC98C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7DEDC5-613B-08D5-C5F4-B4238971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B46773-CAAE-D47D-18CE-A3D5B0CF3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0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86A79-EF64-FCE1-0802-72ED99342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6137D-F378-8E93-B302-78FC23F69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4E552C-EE72-BB8A-BD4B-2A4C1AFB0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719219-FDDD-6181-2212-57A02470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82954-5C95-3473-CA1F-7A0877C6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F8CED-C820-5C3D-124A-DE2B3D0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259A4-845D-A04A-BA07-BDC3CADF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686FC-0C38-BA3B-BC36-D4C30873A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B16AB2-0651-12C4-6C19-6C9E876F7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931A5C-555B-B9D8-6EC9-9A1B19410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F8C2D7-267B-2EEB-1332-C05F651EC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3FF25F-7DFD-3396-9E6D-14439E18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67EB7CA-CA02-1227-AC79-5E1CE0FF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A99CEE-F95A-A291-8043-A05D0809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5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A332-F0EE-AAE0-3FCC-15CB999C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CCBA10-AD0B-7066-EF66-33B46773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EFBD-A299-334A-B6D4-11DCA9C1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D58ACD-F67D-9DAD-A55F-11D9AF13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0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33CF45-7629-8ED0-59B3-4C241006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8C7B2C-D1EC-0F21-EDAB-B6C3FE71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7D786-3279-BFD8-33E9-0C1D93C5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7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42CF2-30AA-E8A0-1DDE-5857EE02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2E076-ECBD-8628-659A-974BBEEE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7D6E04-9EEE-44D4-AA93-0802E45CD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B7DC6-A9D8-910A-9489-C9976DB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3E3CE4-4797-4C2E-D0E4-0BE7888A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C14B5-E455-2B6F-053F-B683A520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18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EAFA-22C8-88D7-8190-2893BDD3A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30BCD3-5041-CEAF-1F30-CAD6BC997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6D5D0-470A-1406-ED64-FC6F9269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29DF51-0757-549E-6FEA-125BC99D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1F7025-4D78-FBEF-5B92-FD8981D8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C1AAB-57B8-D700-EA7A-24B7DED0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3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9733E-6B6B-08C7-0972-38E5F3CB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9B6D0-615D-CF02-5E47-87D951C8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85BE-E40E-C612-FB94-ED3D8C51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CE6E5-567D-4256-A401-9F42B73DB4E7}" type="datetimeFigureOut">
              <a:rPr lang="ko-KR" altLang="en-US" smtClean="0"/>
              <a:t>2025-09-05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3D2284-0F33-9107-29FB-740B5BE8A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6FCCB-ACE0-BE7D-18E9-9D06A92EC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476DD-BC9F-490D-9E91-43BA3351AB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34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179A1-0458-4343-28FB-5FC72D2FF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국가 화폐 기반 웹사이트 컨셉 기획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117831-2863-54A3-E597-D4CD408E1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8220"/>
            <a:ext cx="9144000" cy="1655762"/>
          </a:xfrm>
        </p:spPr>
        <p:txBody>
          <a:bodyPr/>
          <a:lstStyle/>
          <a:p>
            <a:r>
              <a:rPr lang="ko-KR" altLang="en-US" dirty="0"/>
              <a:t>북한 화폐를 토대로 한 웹디자인 컨셉</a:t>
            </a:r>
          </a:p>
        </p:txBody>
      </p:sp>
    </p:spTree>
    <p:extLst>
      <p:ext uri="{BB962C8B-B14F-4D97-AF65-F5344CB8AC3E}">
        <p14:creationId xmlns:p14="http://schemas.microsoft.com/office/powerpoint/2010/main" val="10119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3A748B-2F6F-3052-D021-4065FA8F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선정한 국가 </a:t>
            </a:r>
            <a:r>
              <a:rPr lang="en-US" altLang="ko-KR" dirty="0"/>
              <a:t>: </a:t>
            </a:r>
            <a:r>
              <a:rPr lang="ko-KR" altLang="en-US" dirty="0"/>
              <a:t>북한</a:t>
            </a:r>
          </a:p>
        </p:txBody>
      </p:sp>
      <p:pic>
        <p:nvPicPr>
          <p:cNvPr id="5" name="내용 개체 틀 4" descr="국기, 상징, 로고, 카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F46CF3A-9D07-833A-279D-652316E3D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375" y="3215481"/>
            <a:ext cx="3143250" cy="1571625"/>
          </a:xfrm>
        </p:spPr>
      </p:pic>
    </p:spTree>
    <p:extLst>
      <p:ext uri="{BB962C8B-B14F-4D97-AF65-F5344CB8AC3E}">
        <p14:creationId xmlns:p14="http://schemas.microsoft.com/office/powerpoint/2010/main" val="151331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1587B-5063-AC5C-A5C0-27DE9D0B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마인드맵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06FB8-6777-60FA-527F-41AE9E4EF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불꽃 → 열정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비밀 → </a:t>
            </a:r>
            <a:r>
              <a:rPr lang="ko-KR" altLang="en-US" dirty="0" err="1"/>
              <a:t>다크웹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탈북 → 자유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비용 → 브로커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이동경로 → 길</a:t>
            </a:r>
            <a:r>
              <a:rPr lang="en-US" altLang="ko-KR" dirty="0"/>
              <a:t>·</a:t>
            </a:r>
            <a:r>
              <a:rPr lang="ko-KR" altLang="en-US" dirty="0"/>
              <a:t>지도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1200" b="1" dirty="0"/>
              <a:t>김일성 생가 </a:t>
            </a:r>
            <a:r>
              <a:rPr lang="en-US" altLang="ko-KR" sz="1200" b="1" dirty="0"/>
              <a:t>(</a:t>
            </a:r>
            <a:r>
              <a:rPr lang="ko-KR" altLang="en-US" sz="1200" b="1" dirty="0" err="1"/>
              <a:t>만경대</a:t>
            </a:r>
            <a:r>
              <a:rPr lang="en-US" altLang="ko-KR" sz="1200" b="1" dirty="0"/>
              <a:t>)</a:t>
            </a:r>
            <a:endParaRPr lang="ko-KR" altLang="en-US" sz="1200" dirty="0"/>
          </a:p>
          <a:p>
            <a:pPr lvl="1"/>
            <a:r>
              <a:rPr lang="ko-KR" altLang="en-US" sz="1200" b="1" dirty="0"/>
              <a:t>상징성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체제의 뿌리</a:t>
            </a:r>
            <a:r>
              <a:rPr lang="en-US" altLang="ko-KR" sz="1200" dirty="0"/>
              <a:t>, </a:t>
            </a:r>
            <a:r>
              <a:rPr lang="ko-KR" altLang="en-US" sz="1200" dirty="0"/>
              <a:t>선전</a:t>
            </a:r>
            <a:r>
              <a:rPr lang="en-US" altLang="ko-KR" sz="1200" dirty="0"/>
              <a:t>·</a:t>
            </a:r>
            <a:r>
              <a:rPr lang="ko-KR" altLang="en-US" sz="1200" dirty="0"/>
              <a:t>세뇌</a:t>
            </a:r>
            <a:r>
              <a:rPr lang="en-US" altLang="ko-KR" sz="1200" dirty="0"/>
              <a:t>, </a:t>
            </a:r>
            <a:r>
              <a:rPr lang="ko-KR" altLang="en-US" sz="1200" dirty="0"/>
              <a:t>출발지점</a:t>
            </a:r>
          </a:p>
          <a:p>
            <a:pPr lvl="1"/>
            <a:r>
              <a:rPr lang="ko-KR" altLang="en-US" sz="1200" b="1" dirty="0"/>
              <a:t>키워드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b="1" dirty="0"/>
              <a:t>기원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출발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체제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억압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위장</a:t>
            </a:r>
            <a:endParaRPr lang="ko-KR" altLang="en-US" sz="1200" dirty="0"/>
          </a:p>
          <a:p>
            <a:r>
              <a:rPr lang="ko-KR" altLang="en-US" sz="1200" b="1" dirty="0"/>
              <a:t>백두산 천지</a:t>
            </a:r>
            <a:endParaRPr lang="ko-KR" altLang="en-US" sz="1200" dirty="0"/>
          </a:p>
          <a:p>
            <a:pPr lvl="1"/>
            <a:r>
              <a:rPr lang="ko-KR" altLang="en-US" sz="1200" b="1" dirty="0"/>
              <a:t>상징성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혁명의 성산</a:t>
            </a:r>
            <a:r>
              <a:rPr lang="en-US" altLang="ko-KR" sz="1200" dirty="0"/>
              <a:t>, </a:t>
            </a:r>
            <a:r>
              <a:rPr lang="ko-KR" altLang="en-US" sz="1200" dirty="0"/>
              <a:t>국경과 연결된 상징적 산</a:t>
            </a:r>
            <a:r>
              <a:rPr lang="en-US" altLang="ko-KR" sz="1200" dirty="0"/>
              <a:t>, </a:t>
            </a:r>
            <a:r>
              <a:rPr lang="ko-KR" altLang="en-US" sz="1200" dirty="0"/>
              <a:t>실제 탈북 경로</a:t>
            </a:r>
            <a:r>
              <a:rPr lang="en-US" altLang="ko-KR" sz="1200" dirty="0"/>
              <a:t>(</a:t>
            </a:r>
            <a:r>
              <a:rPr lang="ko-KR" altLang="en-US" sz="1200" dirty="0"/>
              <a:t>두만강</a:t>
            </a:r>
            <a:r>
              <a:rPr lang="en-US" altLang="ko-KR" sz="1200" dirty="0"/>
              <a:t>, </a:t>
            </a:r>
            <a:r>
              <a:rPr lang="ko-KR" altLang="en-US" sz="1200" dirty="0"/>
              <a:t>압록강과 연결됨</a:t>
            </a:r>
            <a:r>
              <a:rPr lang="en-US" altLang="ko-KR" sz="1200" dirty="0"/>
              <a:t>)</a:t>
            </a:r>
          </a:p>
          <a:p>
            <a:pPr lvl="1"/>
            <a:r>
              <a:rPr lang="ko-KR" altLang="en-US" sz="1200" b="1" dirty="0"/>
              <a:t>키워드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b="1" dirty="0"/>
              <a:t>경계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이동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자연장벽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탈출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자유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희망</a:t>
            </a:r>
            <a:endParaRPr lang="ko-KR" altLang="en-US" sz="12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404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B1C00-B9CD-533C-ED48-E46F5F0F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0B66D-E4C2-0F82-7568-D6DA4DB2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79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53D98-D164-4A52-F562-81FA3725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96893-3075-1E45-FA7E-9D453B87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82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005ED-8C0A-745F-71F1-581AD46C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DBDE2-7ED8-4755-4912-2CF69F3B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24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598D6-1B8B-9DA8-FAFD-CFBD5325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4547A-965B-FC7B-AE68-942B6582B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51880-178E-3F34-D695-2338FB60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D3D40E-B826-D5BC-B48A-58F17C59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8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94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국가 화폐 기반 웹사이트 컨셉 기획</vt:lpstr>
      <vt:lpstr>선정한 국가 : 북한</vt:lpstr>
      <vt:lpstr>마인드맵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기상 유</dc:creator>
  <cp:lastModifiedBy>기상 유</cp:lastModifiedBy>
  <cp:revision>1</cp:revision>
  <dcterms:created xsi:type="dcterms:W3CDTF">2025-09-04T15:07:46Z</dcterms:created>
  <dcterms:modified xsi:type="dcterms:W3CDTF">2025-09-04T23:41:54Z</dcterms:modified>
</cp:coreProperties>
</file>