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1F8D4-1DB1-4DD6-9BBE-41E6751B4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8EC53D-BB23-44A0-870F-99943FB39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0E63A4-00DB-41D3-A169-784FA622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EB05-AABB-491A-955C-04DC5EF08978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B59044-84BB-4AE9-B7B0-CC35C742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B1D75-9C64-482A-9312-4DCC6182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B44A-8D64-4FBE-8DCD-DDA858A25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55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C00F1-67AC-44A3-A3D7-5DB7A063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1A89D7-099D-4277-ABB5-7EEBE8564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6444C3-8751-4D71-A8FB-AB0A79542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EB05-AABB-491A-955C-04DC5EF08978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2AD3EB-54FB-4FEA-A0A5-9BE9CC54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9366D3-B2BB-4F1D-B2B6-35F8E4FC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B44A-8D64-4FBE-8DCD-DDA858A25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71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8FF188-28A8-4F5A-BB15-228D42CB5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E18234-937D-4533-8E71-A4724A86B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7E45B3-83E9-4EC8-9C0D-872430CC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EB05-AABB-491A-955C-04DC5EF08978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DEC98-1CC6-4C02-BF7D-7FD038B7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1F5043-B6FB-4AAA-8BF1-50FD2123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B44A-8D64-4FBE-8DCD-DDA858A25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79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A7201-18C6-4393-8AB9-DD1076391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95363-3B60-4B3B-9803-07B4A00D3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00B77-202C-4E1B-8305-6674E9C6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EB05-AABB-491A-955C-04DC5EF08978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3ACF2C-9196-44E2-8CB9-8F12385C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411E1D-43DB-44FD-99DE-C5BFA890B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B44A-8D64-4FBE-8DCD-DDA858A25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21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6323B-5712-48B1-90CC-48BCBA3C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87FC6-4777-4FF5-A594-BF42E3013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17D1B-A2C2-46BF-AD19-AF7653B4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EB05-AABB-491A-955C-04DC5EF08978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5DC1F3-E2F1-45D0-91A7-B2A8E915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C0806D-2276-4558-A97E-C2E83C99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B44A-8D64-4FBE-8DCD-DDA858A25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8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B7576-F7CC-41F1-95B3-9C013855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5E5199-0D2E-45EC-9314-258C29EAB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98D390-BF62-4764-BA59-4A291ADEC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5E5C92-8BC6-41FF-89B9-E7403955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EB05-AABB-491A-955C-04DC5EF08978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B1D4CE-7BE8-4A35-9D13-BA24ED92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1F8B12-A143-4B8B-9B3C-E606790A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B44A-8D64-4FBE-8DCD-DDA858A25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61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B4624-799E-4EA1-8D0A-260BA0C2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596F98-75A7-4202-891A-9C6253C79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37A38E-066B-4544-98DC-085FDC10F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A7433C-A646-4BFA-8814-2B49EBB02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E9416C-ED38-4305-9F84-1229896DD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E9FF75-333F-4208-8BC2-D90AFDA0E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EB05-AABB-491A-955C-04DC5EF08978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E05D16-65EE-491E-8320-2D5027F7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A3C337-83C0-4607-BE2C-ABECD8DD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B44A-8D64-4FBE-8DCD-DDA858A25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77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1EEA1-CDED-4B3E-A99E-6DB6F9428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66FC7A-AA14-45A6-95B7-290AC727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EB05-AABB-491A-955C-04DC5EF08978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BCD066-CE15-4BA3-838F-335794B7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9AA36D-B9E3-4154-8897-E75C9F32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B44A-8D64-4FBE-8DCD-DDA858A25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78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F3E978-41B7-4D4E-91B4-ABF73D96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EB05-AABB-491A-955C-04DC5EF08978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45B0FC-0DF3-4D2F-8E46-724184EE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AD6EA7-D3D5-4958-9AFB-60BB0954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B44A-8D64-4FBE-8DCD-DDA858A25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6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3118F-14EC-49D4-9C04-15276DE93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F68BB-D3E6-40CC-8ECE-F9C9C93A0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0025A2-FB5D-4306-B899-8895D48D6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CB43A-6621-4E74-A490-02942846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EB05-AABB-491A-955C-04DC5EF08978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E9D562-D52D-4BE0-BFE9-AD0A26029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FE03A4-260D-4B6A-A115-C381969E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B44A-8D64-4FBE-8DCD-DDA858A25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82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0142A-7E0B-4B25-808A-84E2A949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1DCE06-8076-46E3-B0EB-E4B39D4B5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9C9CE7-D60E-4B5E-ACCB-C09FB4DCB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3E0C9A-36BD-4441-921E-90560DE9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EB05-AABB-491A-955C-04DC5EF08978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243A2E-CD12-4CC4-B1A5-473D2FB48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A42483-DCF2-4021-8DE0-F8699613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B44A-8D64-4FBE-8DCD-DDA858A25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93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E53099-4FFF-45C7-8BE1-7DEE704C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DD8A3A-1EC2-4187-B8E6-782FAAEF0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A5E4D-8AD1-48EF-A543-5E7535E9F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6EB05-AABB-491A-955C-04DC5EF08978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B7DEBD-8433-4626-BDBD-3694E2F9F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84BB8-BA03-46E1-95F0-ADC39C226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B44A-8D64-4FBE-8DCD-DDA858A25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95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2309C-09D1-4053-BB28-286D10524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BJ21</a:t>
            </a:r>
            <a:r>
              <a:rPr lang="zh-TW" altLang="en-US" dirty="0"/>
              <a:t>辨識</a:t>
            </a:r>
            <a:r>
              <a:rPr lang="en-US" altLang="zh-TW" dirty="0"/>
              <a:t>20250220_release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8D405-0D3D-4165-91C0-CB99F36DE2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BJ21_20250219_demo_release</a:t>
            </a:r>
            <a:r>
              <a:rPr lang="zh-TW" altLang="en-US" dirty="0"/>
              <a:t>檔案說明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397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75425-A822-4624-ABDE-7E1FFD4B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BJ21</a:t>
            </a:r>
            <a:r>
              <a:rPr lang="zh-TW" altLang="en-US" dirty="0"/>
              <a:t>元件架構</a:t>
            </a:r>
            <a:r>
              <a:rPr lang="en-US" altLang="zh-TW" dirty="0"/>
              <a:t>(by </a:t>
            </a:r>
            <a:r>
              <a:rPr lang="zh-TW" altLang="en-US" dirty="0"/>
              <a:t>資料夾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B80609-B033-4513-B63E-E626C1D3C89B}"/>
              </a:ext>
            </a:extLst>
          </p:cNvPr>
          <p:cNvSpPr/>
          <p:nvPr/>
        </p:nvSpPr>
        <p:spPr>
          <a:xfrm>
            <a:off x="8645413" y="2616681"/>
            <a:ext cx="2004658" cy="206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dealer_app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mock_dealer_app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Dealer with UI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B56B8F-97CB-49B4-863C-D5ED685A4BF5}"/>
              </a:ext>
            </a:extLst>
          </p:cNvPr>
          <p:cNvSpPr/>
          <p:nvPr/>
        </p:nvSpPr>
        <p:spPr>
          <a:xfrm>
            <a:off x="1703643" y="2798091"/>
            <a:ext cx="1535837" cy="174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predict</a:t>
            </a:r>
          </a:p>
          <a:p>
            <a:pPr algn="ctr"/>
            <a:r>
              <a:rPr lang="en-US" altLang="zh-CN" dirty="0"/>
              <a:t>engine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http</a:t>
            </a:r>
          </a:p>
          <a:p>
            <a:pPr algn="ctr"/>
            <a:endParaRPr lang="en-US" altLang="zh-CN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707EB84-A99E-4D03-8C47-AA7750BAF606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 flipV="1">
            <a:off x="6710365" y="3650930"/>
            <a:ext cx="1935048" cy="2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F63C84D-0AEA-42CA-B6C3-31B1EDF11140}"/>
              </a:ext>
            </a:extLst>
          </p:cNvPr>
          <p:cNvCxnSpPr>
            <a:cxnSpLocks/>
          </p:cNvCxnSpPr>
          <p:nvPr/>
        </p:nvCxnSpPr>
        <p:spPr>
          <a:xfrm>
            <a:off x="3239480" y="3954237"/>
            <a:ext cx="1935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37DC706-2D9E-4F27-B370-7BB0567EDC54}"/>
              </a:ext>
            </a:extLst>
          </p:cNvPr>
          <p:cNvSpPr/>
          <p:nvPr/>
        </p:nvSpPr>
        <p:spPr>
          <a:xfrm>
            <a:off x="5174528" y="2798091"/>
            <a:ext cx="1535837" cy="174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ImageDetector</a:t>
            </a:r>
            <a:r>
              <a:rPr lang="en-US" altLang="zh-TW" dirty="0"/>
              <a:t>(</a:t>
            </a:r>
            <a:r>
              <a:rPr lang="en-US" altLang="zh-TW" dirty="0" err="1"/>
              <a:t>pydealerclient</a:t>
            </a:r>
            <a:r>
              <a:rPr lang="en-US" altLang="zh-TW" dirty="0"/>
              <a:t>)</a:t>
            </a:r>
            <a:endParaRPr lang="en-US" altLang="zh-CN" dirty="0"/>
          </a:p>
          <a:p>
            <a:pPr algn="ctr"/>
            <a:r>
              <a:rPr lang="en-US" altLang="zh-CN" dirty="0"/>
              <a:t>socket client</a:t>
            </a:r>
          </a:p>
          <a:p>
            <a:pPr algn="ctr"/>
            <a:endParaRPr lang="en-US" altLang="zh-CN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C693CF5-1D6C-8B7E-1E09-DEAB2D9AF9FC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3239480" y="3671347"/>
            <a:ext cx="2228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CAEEE41-E519-D064-0367-8CE4F2B4E759}"/>
              </a:ext>
            </a:extLst>
          </p:cNvPr>
          <p:cNvSpPr txBox="1"/>
          <p:nvPr/>
        </p:nvSpPr>
        <p:spPr>
          <a:xfrm>
            <a:off x="3524392" y="3327765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post request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7DFA9CE-E44E-91AC-62C1-531270BCDB36}"/>
              </a:ext>
            </a:extLst>
          </p:cNvPr>
          <p:cNvSpPr txBox="1"/>
          <p:nvPr/>
        </p:nvSpPr>
        <p:spPr>
          <a:xfrm>
            <a:off x="3663975" y="3899074"/>
            <a:ext cx="169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Detection response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15B8A79-4AA8-6FB3-2F1A-BE29190B4A27}"/>
              </a:ext>
            </a:extLst>
          </p:cNvPr>
          <p:cNvSpPr txBox="1"/>
          <p:nvPr/>
        </p:nvSpPr>
        <p:spPr>
          <a:xfrm>
            <a:off x="6849948" y="3697097"/>
            <a:ext cx="171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Cards&amp;groups</a:t>
            </a:r>
            <a:r>
              <a:rPr lang="en-US" altLang="zh-CN" dirty="0"/>
              <a:t> detections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408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56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BJ21辨識20250220_release</vt:lpstr>
      <vt:lpstr>BJ21元件架構(by 資料夾)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Jieqi</dc:creator>
  <cp:lastModifiedBy>gish.s</cp:lastModifiedBy>
  <cp:revision>27</cp:revision>
  <dcterms:created xsi:type="dcterms:W3CDTF">2025-02-14T03:44:05Z</dcterms:created>
  <dcterms:modified xsi:type="dcterms:W3CDTF">2025-02-20T02:23:11Z</dcterms:modified>
</cp:coreProperties>
</file>