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85AE0-83F5-8C93-4333-8AC96A5F0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7350CD-E0DB-674A-7510-16261E83F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8C297-F4E9-0EF5-D779-FC0283FC1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B590-7454-47F5-A8AD-278C05B4395B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98551-ABA4-2969-6F03-29C14BDD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08E71-91E4-E327-4971-1E1F364C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66DE-5659-4394-BDDF-81646DB7D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07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ADA8A-78DD-0558-FB1A-AFDD2E4E8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15E5F1-1345-FF32-835E-B91BCA8FA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1A937-1EBF-E417-5DC2-8C4F354F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B590-7454-47F5-A8AD-278C05B4395B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BC9AF8-C8C7-F587-A23F-4A20DEE4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C80553-8B3C-68B1-F142-4EA1B296C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66DE-5659-4394-BDDF-81646DB7D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C11BEB-64AE-9462-D114-25876FE5C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BD82EC-F125-098B-BAC3-17E2E8D78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F644BD-331D-FBEC-470B-35FBD0E4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B590-7454-47F5-A8AD-278C05B4395B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05987-1329-7567-300A-3B1B150E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05B8E5-1831-E035-290F-4BF2B0BB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66DE-5659-4394-BDDF-81646DB7D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03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AA155-655D-FFA5-5894-932939782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BD03BF-0DE3-610C-842B-9473A154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38C2C-9C10-4ECF-71E8-1CCE6EC6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B590-7454-47F5-A8AD-278C05B4395B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3DBB5F-2D88-51B5-4807-00384CBF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1CDFB7-692F-4E19-4A00-B61D56BB9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66DE-5659-4394-BDDF-81646DB7D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04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47BE1-F8C1-6958-E3AE-829BF956B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4FDF7D-FAB0-0654-BA91-B3525A13F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13D58C-30BC-3D4E-BB69-2969FE0B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B590-7454-47F5-A8AD-278C05B4395B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64B698-773E-A95A-55AD-2DCEB615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8EA70C-E3FE-93E2-4957-A0A6C048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66DE-5659-4394-BDDF-81646DB7D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00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8698E-5E0D-E718-877B-196A7BB2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4416E3-CB2F-E73C-E592-8E45D71BD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4C9FFA-403F-F353-1CD2-21C63768C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E539BE-63C6-4E43-07D5-591332884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B590-7454-47F5-A8AD-278C05B4395B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B695C6-9CF2-C495-408D-A3593823D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F750CD-9181-94EB-88DF-AD23D864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66DE-5659-4394-BDDF-81646DB7D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2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12794-6F85-D813-BC47-BAFE0C8E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86EDFA-A601-F62C-A9C9-AC2D8C681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454B3D-A28A-D894-1DCB-821AFE14F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6B110F-E18C-F220-78FB-67C485C6A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7EFA07-96E9-520A-7E9F-724461B4C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354472-0D09-C0F9-3438-FE005C92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B590-7454-47F5-A8AD-278C05B4395B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61CDB3-C51E-DB59-ACD4-B9E142FAB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20F958-E388-DE26-E33C-863D08D1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66DE-5659-4394-BDDF-81646DB7D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07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1E1E3-A9B2-6431-BA7F-AA7DF6DE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8A1792-9B07-A68B-A9E1-EDFA2A69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B590-7454-47F5-A8AD-278C05B4395B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80DCC3-5B90-13B5-DE53-546A24D0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8170F0-1A0F-065C-4174-03D47C1F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66DE-5659-4394-BDDF-81646DB7D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604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072BF5-9629-5F53-5413-1E9A69667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B590-7454-47F5-A8AD-278C05B4395B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E42634-B2DA-D17C-0B97-E1F4EFCC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D070DE-8DA0-6806-B08B-4C8BA5A4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66DE-5659-4394-BDDF-81646DB7D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76AFA-BE06-15F8-3EC5-6599C68D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DFE8D-EBEB-AC77-1E4C-FDBA86C4D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B70A5C-5B54-8349-37BA-2CD5DC27D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954614-05B9-DB94-339E-89B007D57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B590-7454-47F5-A8AD-278C05B4395B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94488A-C0B0-D15F-5BFC-76108EB0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4F7353-C8DD-2524-8B90-1E92F825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66DE-5659-4394-BDDF-81646DB7D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19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BC6B1-EF96-4B32-0877-0656BB77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2E2482-7E4A-F5A8-A222-9DD703F8D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112E0E-C3E9-2FA0-6431-5737DD27F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100A53-B83E-E221-4D8F-67C56006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EB590-7454-47F5-A8AD-278C05B4395B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FE6326-6206-7B35-6265-C144791B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C2E245-5E27-EE73-74E8-55D760AE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66DE-5659-4394-BDDF-81646DB7D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5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0752B7-1F96-C2A9-27D1-801B747F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509BB6-D1BC-170D-B9AC-5CDA47ADC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BAA6B-2CD1-C258-5A8B-4EE4A9CC5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EB590-7454-47F5-A8AD-278C05B4395B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238810-2199-8D80-8113-3495DBD4F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1E519-BBA2-4E9D-DB2F-9AFE1ABD1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E66DE-5659-4394-BDDF-81646DB7D6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5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E9B2F-91C8-52AC-1BD6-F78CD597F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Dvr</a:t>
            </a:r>
            <a:r>
              <a:rPr lang="zh-TW" altLang="en-US" dirty="0"/>
              <a:t>與</a:t>
            </a:r>
            <a:r>
              <a:rPr lang="en-US" altLang="zh-TW" dirty="0" err="1"/>
              <a:t>fm_gateway</a:t>
            </a:r>
            <a:r>
              <a:rPr lang="zh-TW" altLang="en-US" dirty="0"/>
              <a:t>加密說明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6EDC57-1741-09AE-C917-73D4E80B0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路徑網址加密說明文件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29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91A71-46B9-760C-DD8A-0DB8B8AF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Base64 </a:t>
            </a:r>
            <a:r>
              <a:rPr lang="en-US" altLang="zh-CN" dirty="0" err="1"/>
              <a:t>urlsafe</a:t>
            </a:r>
            <a:r>
              <a:rPr lang="en-US" altLang="zh-CN" dirty="0"/>
              <a:t> encode </a:t>
            </a:r>
            <a:r>
              <a:rPr lang="zh-TW" altLang="en-US" dirty="0"/>
              <a:t>符號轉換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DB91CC-DA1E-C8D7-C551-924CCA5B5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Value      Standard  URL-safe</a:t>
            </a:r>
          </a:p>
          <a:p>
            <a:r>
              <a:rPr lang="en-US" altLang="zh-CN" dirty="0"/>
              <a:t>-----      --------  --------</a:t>
            </a:r>
          </a:p>
          <a:p>
            <a:r>
              <a:rPr lang="en-US" altLang="zh-CN" dirty="0"/>
              <a:t>   62       </a:t>
            </a:r>
            <a:r>
              <a:rPr lang="zh-TW" altLang="en-US" dirty="0"/>
              <a:t>     </a:t>
            </a:r>
            <a:r>
              <a:rPr lang="en-US" altLang="zh-CN" dirty="0"/>
              <a:t>  ‘+’     </a:t>
            </a:r>
            <a:r>
              <a:rPr lang="zh-TW" altLang="en-US" dirty="0"/>
              <a:t>  </a:t>
            </a:r>
            <a:r>
              <a:rPr lang="en-US" altLang="zh-CN" dirty="0"/>
              <a:t> </a:t>
            </a:r>
            <a:r>
              <a:rPr lang="zh-TW" altLang="en-US" dirty="0"/>
              <a:t>   </a:t>
            </a:r>
            <a:r>
              <a:rPr lang="en-US" altLang="zh-CN" dirty="0"/>
              <a:t> '-'</a:t>
            </a:r>
          </a:p>
          <a:p>
            <a:r>
              <a:rPr lang="en-US" altLang="zh-CN" dirty="0"/>
              <a:t>   63         </a:t>
            </a:r>
            <a:r>
              <a:rPr lang="zh-TW" altLang="en-US" dirty="0"/>
              <a:t>     </a:t>
            </a:r>
            <a:r>
              <a:rPr lang="en-US" altLang="zh-CN" dirty="0"/>
              <a:t>‘/’     </a:t>
            </a:r>
            <a:r>
              <a:rPr lang="zh-TW" altLang="en-US" dirty="0"/>
              <a:t>      </a:t>
            </a:r>
            <a:r>
              <a:rPr lang="en-US" altLang="zh-CN" dirty="0"/>
              <a:t>  '_'</a:t>
            </a:r>
          </a:p>
          <a:p>
            <a:r>
              <a:rPr lang="en-US" altLang="zh-CN" dirty="0"/>
              <a:t>padding       '='     (optional → we strip)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97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86792-72C6-08DB-9E2B-9B2F66DB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Online </a:t>
            </a:r>
            <a:r>
              <a:rPr lang="en-US" altLang="zh-CN" dirty="0" err="1"/>
              <a:t>js</a:t>
            </a:r>
            <a:r>
              <a:rPr lang="en-US" altLang="zh-CN" dirty="0"/>
              <a:t> code run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161258-8D35-1AFA-03C7-2D8710223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640454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18E1B78-1031-D54A-25E5-59530453F8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058564"/>
              </p:ext>
            </p:extLst>
          </p:nvPr>
        </p:nvGraphicFramePr>
        <p:xfrm>
          <a:off x="7631393" y="854075"/>
          <a:ext cx="13811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封裝程式殼層物件" showAsIcon="1" r:id="rId3" imgW="1381190" imgH="514350" progId="Package">
                  <p:embed/>
                </p:oleObj>
              </mc:Choice>
              <mc:Fallback>
                <p:oleObj name="封裝程式殼層物件" showAsIcon="1" r:id="rId3" imgW="1381190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31393" y="854075"/>
                        <a:ext cx="13811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958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F065C-D650-8A2F-2C33-A8BD1A6F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encode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036D11-1D4F-1B7B-7331-F33F3BD8D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278" y="120137"/>
            <a:ext cx="5654722" cy="27623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0967D78-FD31-E66A-437E-753581ABE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84" y="2708863"/>
            <a:ext cx="6409910" cy="388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2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16AFD-B59C-AA02-587D-03E3F989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 &amp; PY output verified (XOR then base64safeurl)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DB088-B63E-5E8D-AA81-F7579A2D7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JS       M3UfVgRGNlZ3dWcAE1BbEyx1QRlTUzAAJDorUEwTFhI8OB0bXRJxEyA2KhYTEQ5BajYPWhUQf1RvISQQGlYWW2h1OQlCAHFYbXchBARsXRFqbU0bQABkWn17dVxHERhBajMbSy5CPAY5d39SRwIEUX8q</a:t>
            </a:r>
          </a:p>
          <a:p>
            <a:endParaRPr lang="en-US" altLang="zh-CN" dirty="0"/>
          </a:p>
          <a:p>
            <a:r>
              <a:rPr lang="en-US" altLang="zh-CN" dirty="0"/>
              <a:t>Python</a:t>
            </a:r>
          </a:p>
          <a:p>
            <a:r>
              <a:rPr lang="en-US" altLang="zh-CN" dirty="0"/>
              <a:t>M3UfVgRGNlZ3dWcAE1BbEyx1QRlTUzAAJDorUEwTFhI8OB0bXRJxEyA2KhYTEQ5BajYPWhUQf1RvISQQGlYWW2h1OQlCAHFYbXchBARsXRFqbU0bQABkWn17dVxHERhBajMbSy5CPAY5d39SRwIEUX8q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6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65</Words>
  <Application>Microsoft Office PowerPoint</Application>
  <PresentationFormat>宽屏</PresentationFormat>
  <Paragraphs>15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封裝程式殼層物件</vt:lpstr>
      <vt:lpstr>Dvr與fm_gateway加密說明</vt:lpstr>
      <vt:lpstr>Base64 urlsafe encode 符號轉換</vt:lpstr>
      <vt:lpstr>Online js code run</vt:lpstr>
      <vt:lpstr>Python encode</vt:lpstr>
      <vt:lpstr>JS &amp; PY output verified (XOR then base64safeurl)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Dvr與fm_gateway加密說明</dc:title>
  <dc:creator>gish.s</dc:creator>
  <cp:lastModifiedBy>gish.s</cp:lastModifiedBy>
  <cp:revision>17</cp:revision>
  <dcterms:created xsi:type="dcterms:W3CDTF">2025-06-22T20:52:51Z</dcterms:created>
  <dcterms:modified xsi:type="dcterms:W3CDTF">2025-06-22T23:36:59Z</dcterms:modified>
</cp:coreProperties>
</file>