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2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447" r:id="rId2"/>
    <p:sldId id="734" r:id="rId3"/>
    <p:sldId id="735" r:id="rId4"/>
    <p:sldId id="736" r:id="rId5"/>
    <p:sldId id="733" r:id="rId6"/>
  </p:sldIdLst>
  <p:sldSz cx="9906000" cy="6858000" type="A4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微软雅黑" panose="020B0503020204020204" pitchFamily="34" charset="-122"/>
      <p:regular r:id="rId13"/>
      <p:bold r:id="rId14"/>
    </p:embeddedFont>
    <p:embeddedFont>
      <p:font typeface="华文隶书" panose="02010800040101010101" pitchFamily="2" charset="-122"/>
      <p:regular r:id="rId15"/>
    </p:embeddedFont>
    <p:embeddedFont>
      <p:font typeface="华文新魏" panose="02010800040101010101" pitchFamily="2" charset="-122"/>
      <p:regular r:id="rId1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3835E57-D2AD-4D27-A621-5858F1238FF3}">
          <p14:sldIdLst>
            <p14:sldId id="447"/>
            <p14:sldId id="734"/>
            <p14:sldId id="735"/>
            <p14:sldId id="736"/>
          </p14:sldIdLst>
        </p14:section>
        <p14:section name="无标题节" id="{E4809ED4-7E19-43CD-95C1-50C940E70706}">
          <p14:sldIdLst>
            <p14:sldId id="7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1C4"/>
    <a:srgbClr val="FF6600"/>
    <a:srgbClr val="000000"/>
    <a:srgbClr val="FF00FF"/>
    <a:srgbClr val="FFFFFF"/>
    <a:srgbClr val="FFFFCC"/>
    <a:srgbClr val="CCFFCC"/>
    <a:srgbClr val="37CBFF"/>
    <a:srgbClr val="0000FF"/>
    <a:srgbClr val="007E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9" autoAdjust="0"/>
    <p:restoredTop sz="96424" autoAdjust="0"/>
  </p:normalViewPr>
  <p:slideViewPr>
    <p:cSldViewPr>
      <p:cViewPr varScale="1">
        <p:scale>
          <a:sx n="112" d="100"/>
          <a:sy n="112" d="100"/>
        </p:scale>
        <p:origin x="1428" y="10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034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altLang="zh-CN" dirty="0" smtClean="0"/>
              <a:t>2011-11-25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20692-455D-410F-8ABF-9922BE87F2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68662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altLang="zh-CN" dirty="0" smtClean="0"/>
              <a:t>2011-11-25</a:t>
            </a: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02C43-BD0E-4A4A-B765-005F2AF5263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0897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784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4"/>
          <p:cNvSpPr>
            <a:spLocks noChangeArrowheads="1"/>
          </p:cNvSpPr>
          <p:nvPr userDrawn="1"/>
        </p:nvSpPr>
        <p:spPr bwMode="auto">
          <a:xfrm>
            <a:off x="0" y="714357"/>
            <a:ext cx="9906000" cy="714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23" name="Rectangle 8"/>
          <p:cNvSpPr>
            <a:spLocks noChangeArrowheads="1"/>
          </p:cNvSpPr>
          <p:nvPr userDrawn="1"/>
        </p:nvSpPr>
        <p:spPr bwMode="auto">
          <a:xfrm>
            <a:off x="0" y="1"/>
            <a:ext cx="9906000" cy="714356"/>
          </a:xfrm>
          <a:prstGeom prst="rect">
            <a:avLst/>
          </a:prstGeom>
          <a:solidFill>
            <a:srgbClr val="0091C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8" name="Picture 2" descr="D:\MWF\Document\地大公司\资料\infoEarth-1.png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968" y="6381328"/>
            <a:ext cx="1619672" cy="37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116657" y="115888"/>
            <a:ext cx="9545191" cy="52322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marL="0" indent="0">
              <a:buNone/>
              <a:def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4"/>
          <p:cNvSpPr>
            <a:spLocks noChangeArrowheads="1"/>
          </p:cNvSpPr>
          <p:nvPr userDrawn="1"/>
        </p:nvSpPr>
        <p:spPr bwMode="auto">
          <a:xfrm>
            <a:off x="0" y="714357"/>
            <a:ext cx="9906000" cy="714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23" name="Rectangle 8"/>
          <p:cNvSpPr>
            <a:spLocks noChangeArrowheads="1"/>
          </p:cNvSpPr>
          <p:nvPr userDrawn="1"/>
        </p:nvSpPr>
        <p:spPr bwMode="auto">
          <a:xfrm>
            <a:off x="0" y="1"/>
            <a:ext cx="9906000" cy="714356"/>
          </a:xfrm>
          <a:prstGeom prst="rect">
            <a:avLst/>
          </a:prstGeom>
          <a:solidFill>
            <a:srgbClr val="0091C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8" name="Picture 2" descr="D:\MWF\Document\地大公司\资料\infoEarth-1.png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968" y="6381328"/>
            <a:ext cx="1619672" cy="37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116657" y="115888"/>
            <a:ext cx="9545191" cy="52322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marL="0" indent="0">
              <a:buNone/>
              <a:def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482600" y="1125538"/>
            <a:ext cx="8934450" cy="1905137"/>
          </a:xfrm>
          <a:noFill/>
        </p:spPr>
        <p:txBody>
          <a:bodyPr>
            <a:spAutoFit/>
          </a:bodyPr>
          <a:lstStyle>
            <a:lvl1pPr marL="342900" indent="-342900">
              <a:buFont typeface="Arial" pitchFamily="34" charset="0"/>
              <a:buChar char="•"/>
              <a:defRPr lang="zh-CN" altLang="en-US" sz="2000" b="1" dirty="0" smtClean="0">
                <a:solidFill>
                  <a:srgbClr val="0091C4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z="2000" b="1" dirty="0" smtClean="0">
                <a:solidFill>
                  <a:srgbClr val="0091C4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lang="zh-CN" altLang="en-US" sz="1800" b="1" dirty="0" smtClean="0">
                <a:solidFill>
                  <a:srgbClr val="0091C4"/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 lang="zh-CN" altLang="en-US" sz="1800" b="1" dirty="0" smtClean="0">
                <a:solidFill>
                  <a:srgbClr val="0091C4"/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lang="zh-CN" altLang="en-US" sz="1800" b="1" dirty="0">
                <a:solidFill>
                  <a:srgbClr val="0091C4"/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mtClean="0"/>
              <a:t>单击此处编辑母版文本样式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mtClean="0"/>
              <a:t>第二级</a:t>
            </a:r>
          </a:p>
          <a:p>
            <a:pPr lvl="2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mtClean="0"/>
              <a:t>第三级</a:t>
            </a:r>
          </a:p>
          <a:p>
            <a:pPr lvl="3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mtClean="0"/>
              <a:t>第四级</a:t>
            </a:r>
          </a:p>
          <a:p>
            <a:pPr lvl="4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0131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02C9-AA40-4450-8C91-0F82348A6098}" type="datetime1">
              <a:rPr lang="zh-CN" altLang="en-US" smtClean="0"/>
              <a:pPr/>
              <a:t>2017/2/17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99300" y="6356357"/>
            <a:ext cx="2311400" cy="365125"/>
          </a:xfrm>
          <a:prstGeom prst="rect">
            <a:avLst/>
          </a:prstGeom>
        </p:spPr>
        <p:txBody>
          <a:bodyPr/>
          <a:lstStyle/>
          <a:p>
            <a:fld id="{CD9CC66F-0D55-40FB-BCBD-CFD815F958E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95300" y="6356357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30CF5-7D0A-4688-A626-C4343472D6A3}" type="datetime1">
              <a:rPr lang="zh-CN" altLang="en-US" smtClean="0"/>
              <a:pPr/>
              <a:t>2017/2/17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84550" y="6356357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5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7491" y="3212977"/>
            <a:ext cx="2509837" cy="1044000"/>
          </a:xfrm>
          <a:prstGeom prst="rect">
            <a:avLst/>
          </a:prstGeom>
          <a:solidFill>
            <a:srgbClr val="0091C4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468742" y="2276872"/>
            <a:ext cx="7020762" cy="7919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lvl="0" fontAlgn="base">
              <a:spcBef>
                <a:spcPct val="0"/>
              </a:spcBef>
              <a:spcAft>
                <a:spcPct val="0"/>
              </a:spcAft>
              <a:buNone/>
              <a:defRPr sz="3800" b="1" cap="all" spc="100" baseline="0">
                <a:solidFill>
                  <a:srgbClr val="0091C4"/>
                </a:solidFill>
                <a:effectLst/>
                <a:latin typeface="Arial" pitchFamily="34" charset="0"/>
                <a:ea typeface="微软雅黑" pitchFamily="34" charset="-122"/>
                <a:cs typeface="+mj-cs"/>
              </a:defRPr>
            </a:lvl1pPr>
          </a:lstStyle>
          <a:p>
            <a:pPr algn="l"/>
            <a:r>
              <a:rPr lang="zh-CN" altLang="en-US" sz="3400" spc="0" dirty="0" smtClean="0"/>
              <a:t>设</a:t>
            </a:r>
            <a:r>
              <a:rPr lang="zh-CN" altLang="en-US" sz="3400" spc="0" dirty="0"/>
              <a:t>计模</a:t>
            </a:r>
            <a:r>
              <a:rPr lang="zh-CN" altLang="en-US" sz="3400" spc="0" dirty="0" smtClean="0"/>
              <a:t>式 </a:t>
            </a:r>
            <a:r>
              <a:rPr lang="en-US" altLang="zh-CN" sz="3400" spc="0" dirty="0" smtClean="0"/>
              <a:t>—— </a:t>
            </a:r>
            <a:r>
              <a:rPr lang="zh-CN" altLang="en-US" sz="3400" spc="0" dirty="0" smtClean="0"/>
              <a:t>备忘录模式</a:t>
            </a:r>
            <a:endParaRPr lang="zh-CN" altLang="en-US" sz="3400" spc="0" dirty="0">
              <a:solidFill>
                <a:srgbClr val="0091C4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64568" y="564509"/>
            <a:ext cx="6336704" cy="417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lvl="0" indent="-182880" algn="just">
              <a:lnSpc>
                <a:spcPct val="110000"/>
              </a:lnSpc>
              <a:buClr>
                <a:srgbClr val="4F81BD"/>
              </a:buClr>
              <a:buSzPct val="85000"/>
            </a:pP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专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业的地学信息服务与解决方案供应商</a:t>
            </a:r>
          </a:p>
        </p:txBody>
      </p:sp>
      <p:pic>
        <p:nvPicPr>
          <p:cNvPr id="6" name="Picture 2" descr="D:\MWF\Document\地大公司\资料\logo大尺寸197-14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473052"/>
            <a:ext cx="825906" cy="60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4" cstate="print"/>
          <a:srcRect/>
          <a:stretch/>
        </p:blipFill>
        <p:spPr bwMode="auto">
          <a:xfrm>
            <a:off x="2566543" y="3212978"/>
            <a:ext cx="1093714" cy="10440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699472" y="3212977"/>
            <a:ext cx="1739897" cy="10440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478584" y="3212977"/>
            <a:ext cx="1511729" cy="10440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</p:pic>
      <p:pic>
        <p:nvPicPr>
          <p:cNvPr id="10" name="Picture 1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918"/>
          <a:stretch/>
        </p:blipFill>
        <p:spPr bwMode="auto">
          <a:xfrm>
            <a:off x="7029529" y="3212975"/>
            <a:ext cx="1739895" cy="1044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1" name="矩形 10"/>
          <p:cNvSpPr/>
          <p:nvPr/>
        </p:nvSpPr>
        <p:spPr>
          <a:xfrm>
            <a:off x="6105128" y="5836505"/>
            <a:ext cx="3744416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zh-CN" sz="1200" b="1" dirty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地址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: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武汉市洪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山区光</a:t>
            </a:r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谷软件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园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F1</a:t>
            </a:r>
            <a:r>
              <a:rPr lang="zh-CN" altLang="en-US" sz="1200" b="1" dirty="0" smtClean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栋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15</a:t>
            </a:r>
            <a:r>
              <a:rPr lang="zh-CN" altLang="en-US" sz="1200" b="1" smtClean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楼</a:t>
            </a:r>
            <a:endParaRPr lang="en-US" altLang="zh-CN" sz="1200" b="1" smtClean="0">
              <a:solidFill>
                <a:schemeClr val="bg1">
                  <a:lumMod val="50000"/>
                </a:schemeClr>
              </a:solidFill>
              <a:ea typeface="微软雅黑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zh-CN" sz="1200" b="1" dirty="0" smtClean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邮政编码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:430074</a:t>
            </a:r>
            <a:endParaRPr lang="zh-CN" altLang="zh-CN" sz="1200" b="1" dirty="0">
              <a:solidFill>
                <a:schemeClr val="bg1">
                  <a:lumMod val="50000"/>
                </a:schemeClr>
              </a:solidFill>
              <a:ea typeface="微软雅黑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zh-CN" sz="1200" b="1" dirty="0" smtClean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电话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: 027-59808866/59808803       </a:t>
            </a:r>
            <a:r>
              <a:rPr lang="zh-CN" altLang="zh-CN" sz="1200" b="1" dirty="0" smtClean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传真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:027-59808825</a:t>
            </a:r>
            <a:endParaRPr lang="zh-CN" altLang="zh-CN" sz="1200" b="1" dirty="0">
              <a:solidFill>
                <a:schemeClr val="bg1">
                  <a:lumMod val="50000"/>
                </a:schemeClr>
              </a:solidFill>
              <a:ea typeface="微软雅黑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zh-CN" sz="1200" b="1" dirty="0" smtClean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网址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: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ea typeface="微软雅黑" pitchFamily="34" charset="-122"/>
              </a:rPr>
              <a:t>http://www.infoearth.com </a:t>
            </a:r>
            <a:endParaRPr lang="zh-CN" altLang="zh-CN" sz="1200" b="1" dirty="0">
              <a:solidFill>
                <a:schemeClr val="bg1">
                  <a:lumMod val="50000"/>
                </a:schemeClr>
              </a:solidFill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备忘录模式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92560" y="1192169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例：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1712640" y="2348880"/>
            <a:ext cx="136815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人物属性</a:t>
            </a:r>
            <a:endParaRPr lang="en-US" altLang="zh-CN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HP:100</a:t>
            </a:r>
          </a:p>
          <a:p>
            <a:pPr algn="ctr"/>
            <a:r>
              <a:rPr lang="en-US" altLang="zh-CN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MP:100</a:t>
            </a:r>
            <a:endParaRPr lang="zh-CN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57056" y="2348880"/>
            <a:ext cx="136815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HP:100</a:t>
            </a:r>
          </a:p>
          <a:p>
            <a:pPr algn="ctr"/>
            <a:r>
              <a:rPr lang="en-US" altLang="zh-CN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MP:100</a:t>
            </a:r>
            <a:endParaRPr lang="zh-CN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直接箭头连接符 6"/>
          <p:cNvCxnSpPr>
            <a:stCxn id="4" idx="3"/>
            <a:endCxn id="5" idx="1"/>
          </p:cNvCxnSpPr>
          <p:nvPr/>
        </p:nvCxnSpPr>
        <p:spPr>
          <a:xfrm>
            <a:off x="3080792" y="2780928"/>
            <a:ext cx="2376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440832" y="2461373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属性</a:t>
            </a:r>
            <a:r>
              <a:rPr lang="zh-CN" altLang="en-US" dirty="0" smtClean="0"/>
              <a:t>备份</a:t>
            </a:r>
            <a:r>
              <a:rPr lang="en-US" altLang="zh-CN" dirty="0" smtClean="0"/>
              <a:t>(</a:t>
            </a:r>
            <a:r>
              <a:rPr lang="zh-CN" altLang="en-US" dirty="0" smtClean="0"/>
              <a:t>存档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712640" y="4725144"/>
            <a:ext cx="136815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HP:0</a:t>
            </a:r>
          </a:p>
          <a:p>
            <a:pPr algn="ctr"/>
            <a:r>
              <a:rPr lang="en-US" altLang="zh-CN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MP:0</a:t>
            </a:r>
            <a:endParaRPr lang="zh-CN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直接箭头连接符 10"/>
          <p:cNvCxnSpPr>
            <a:stCxn id="4" idx="2"/>
            <a:endCxn id="9" idx="0"/>
          </p:cNvCxnSpPr>
          <p:nvPr/>
        </p:nvCxnSpPr>
        <p:spPr>
          <a:xfrm>
            <a:off x="2396716" y="3212976"/>
            <a:ext cx="0" cy="151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288704" y="3460295"/>
            <a:ext cx="461665" cy="10801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打</a:t>
            </a:r>
            <a:r>
              <a:rPr lang="en-US" altLang="zh-CN" dirty="0" smtClean="0"/>
              <a:t>BOSS</a:t>
            </a:r>
            <a:r>
              <a:rPr lang="zh-CN" altLang="en-US" dirty="0" smtClean="0"/>
              <a:t>后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457056" y="4725144"/>
            <a:ext cx="136815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人物属性</a:t>
            </a:r>
            <a:endParaRPr lang="en-US" altLang="zh-CN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HP:100</a:t>
            </a:r>
          </a:p>
          <a:p>
            <a:pPr algn="ctr"/>
            <a:r>
              <a:rPr lang="en-US" altLang="zh-CN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MP:100</a:t>
            </a:r>
            <a:endParaRPr lang="zh-CN" alt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6" name="直接箭头连接符 15"/>
          <p:cNvCxnSpPr>
            <a:stCxn id="9" idx="3"/>
            <a:endCxn id="14" idx="1"/>
          </p:cNvCxnSpPr>
          <p:nvPr/>
        </p:nvCxnSpPr>
        <p:spPr>
          <a:xfrm>
            <a:off x="3080792" y="5157192"/>
            <a:ext cx="2376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440832" y="478786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回到</a:t>
            </a:r>
            <a:r>
              <a:rPr lang="zh-CN" altLang="en-US" dirty="0" smtClean="0"/>
              <a:t>过去</a:t>
            </a:r>
            <a:r>
              <a:rPr lang="en-US" altLang="zh-CN" dirty="0" smtClean="0"/>
              <a:t>(</a:t>
            </a:r>
            <a:r>
              <a:rPr lang="zh-CN" altLang="en-US" dirty="0" smtClean="0"/>
              <a:t>读档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647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备忘录模式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88504" y="1196752"/>
            <a:ext cx="83529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概念：将一个对象内部状态保存到该对象之外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目的：恢复对象的状态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优点：</a:t>
            </a:r>
            <a:r>
              <a:rPr lang="en-US" altLang="zh-CN" dirty="0" smtClean="0"/>
              <a:t>【1】</a:t>
            </a:r>
            <a:r>
              <a:rPr lang="zh-CN" altLang="en-US" dirty="0" smtClean="0"/>
              <a:t>发起人内部对其他对象屏蔽，封装性好</a:t>
            </a:r>
            <a:endParaRPr lang="en-US" altLang="zh-CN" dirty="0" smtClean="0"/>
          </a:p>
          <a:p>
            <a:r>
              <a:rPr lang="en-US" altLang="zh-CN" dirty="0" smtClean="0"/>
              <a:t>             【2】</a:t>
            </a:r>
            <a:r>
              <a:rPr lang="zh-CN" altLang="en-US" dirty="0" smtClean="0"/>
              <a:t>发起人内部不需要建立备份逻辑，创建管理者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缺点：</a:t>
            </a:r>
            <a:r>
              <a:rPr lang="en-US" altLang="zh-CN" dirty="0" smtClean="0"/>
              <a:t>【1】</a:t>
            </a:r>
            <a:r>
              <a:rPr lang="zh-CN" altLang="en-US" dirty="0" smtClean="0"/>
              <a:t>保存的数据大小与资源消耗成正比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【2】</a:t>
            </a:r>
            <a:r>
              <a:rPr lang="zh-CN" altLang="en-US" dirty="0" smtClean="0"/>
              <a:t>管理者不知道备忘录占用空间，无法提醒用户资源消耗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场景：</a:t>
            </a:r>
            <a:r>
              <a:rPr lang="en-US" altLang="zh-CN" dirty="0" smtClean="0"/>
              <a:t>【1】</a:t>
            </a:r>
            <a:r>
              <a:rPr lang="zh-CN" altLang="en-US" dirty="0" smtClean="0"/>
              <a:t>功能复杂，需要维护，记录属性历史的类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【2】</a:t>
            </a:r>
            <a:r>
              <a:rPr lang="zh-CN" altLang="en-US" dirty="0" smtClean="0"/>
              <a:t>保存的属性只是众多属性的一小部分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5563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备忘录模式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476" y="1229000"/>
            <a:ext cx="9980952" cy="4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711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2027652" y="2169812"/>
            <a:ext cx="5859973" cy="1973810"/>
            <a:chOff x="1737157" y="4627113"/>
            <a:chExt cx="5859973" cy="1973810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1863470" y="5958309"/>
              <a:ext cx="5544000" cy="0"/>
            </a:xfrm>
            <a:prstGeom prst="line">
              <a:avLst/>
            </a:prstGeom>
            <a:noFill/>
            <a:ln w="38100" cap="flat" cmpd="sng" algn="ctr">
              <a:solidFill>
                <a:sysClr val="window" lastClr="FFFFFF">
                  <a:lumMod val="50000"/>
                </a:sysClr>
              </a:solidFill>
              <a:prstDash val="solid"/>
              <a:tailEnd type="none"/>
            </a:ln>
            <a:effectLst/>
          </p:spPr>
        </p:cxnSp>
        <p:sp>
          <p:nvSpPr>
            <p:cNvPr id="15" name="标题 1"/>
            <p:cNvSpPr txBox="1">
              <a:spLocks/>
            </p:cNvSpPr>
            <p:nvPr/>
          </p:nvSpPr>
          <p:spPr>
            <a:xfrm>
              <a:off x="3456073" y="4627113"/>
              <a:ext cx="4141057" cy="125918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4800" b="1" kern="1200" cap="all" spc="0" baseline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itchFamily="34" charset="0"/>
                  <a:ea typeface="微软雅黑" pitchFamily="34" charset="-122"/>
                  <a:cs typeface="+mj-cs"/>
                </a:defRPr>
              </a:lvl1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7200" b="1" i="0" u="none" strike="noStrike" kern="1200" cap="all" spc="100" normalizeH="0" baseline="0" noProof="0" dirty="0" smtClean="0">
                  <a:ln>
                    <a:noFill/>
                  </a:ln>
                  <a:solidFill>
                    <a:srgbClr val="0091C4"/>
                  </a:solidFill>
                  <a:effectLst/>
                  <a:uLnTx/>
                  <a:uFillTx/>
                  <a:latin typeface="华文隶书" pitchFamily="2" charset="-122"/>
                  <a:ea typeface="华文隶书" pitchFamily="2" charset="-122"/>
                </a:rPr>
                <a:t>地</a:t>
              </a:r>
              <a:r>
                <a:rPr kumimoji="0" lang="zh-CN" altLang="en-US" sz="7200" b="1" i="0" u="none" strike="noStrike" kern="1200" cap="all" spc="100" normalizeH="0" baseline="0" noProof="0" dirty="0">
                  <a:ln>
                    <a:noFill/>
                  </a:ln>
                  <a:solidFill>
                    <a:srgbClr val="0091C4"/>
                  </a:solidFill>
                  <a:effectLst/>
                  <a:uLnTx/>
                  <a:uFillTx/>
                  <a:latin typeface="华文隶书" pitchFamily="2" charset="-122"/>
                  <a:ea typeface="华文隶书" pitchFamily="2" charset="-122"/>
                </a:rPr>
                <a:t>大</a:t>
              </a:r>
              <a:r>
                <a:rPr kumimoji="0" lang="zh-CN" altLang="en-US" sz="7200" b="1" i="0" u="none" strike="noStrike" kern="1200" cap="all" spc="100" normalizeH="0" baseline="0" noProof="0" dirty="0" smtClean="0">
                  <a:ln>
                    <a:noFill/>
                  </a:ln>
                  <a:solidFill>
                    <a:srgbClr val="0091C4"/>
                  </a:solidFill>
                  <a:effectLst/>
                  <a:uLnTx/>
                  <a:uFillTx/>
                  <a:latin typeface="华文隶书" pitchFamily="2" charset="-122"/>
                  <a:ea typeface="华文隶书" pitchFamily="2" charset="-122"/>
                </a:rPr>
                <a:t>信息</a:t>
              </a:r>
              <a:endParaRPr kumimoji="0" lang="zh-CN" altLang="en-US" sz="7200" b="1" i="0" u="none" strike="noStrike" kern="1200" cap="all" spc="100" normalizeH="0" baseline="0" noProof="0" dirty="0">
                <a:ln>
                  <a:noFill/>
                </a:ln>
                <a:solidFill>
                  <a:srgbClr val="0091C4"/>
                </a:solidFill>
                <a:effectLst/>
                <a:uLnTx/>
                <a:uFillTx/>
                <a:latin typeface="华文隶书" pitchFamily="2" charset="-122"/>
                <a:ea typeface="华文隶书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737157" y="6102325"/>
              <a:ext cx="5733660" cy="4985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82880" marR="0" lvl="0" indent="-182880" algn="dist" defTabSz="1221913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F81BD"/>
                </a:buClr>
                <a:buSzPct val="85000"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noProof="0" dirty="0" smtClean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华文新魏" pitchFamily="2" charset="-122"/>
                  <a:ea typeface="华文新魏" pitchFamily="2" charset="-122"/>
                </a:rPr>
                <a:t>专业的地学信息服务与解决方案供应商</a:t>
              </a:r>
            </a:p>
          </p:txBody>
        </p:sp>
        <p:pic>
          <p:nvPicPr>
            <p:cNvPr id="17" name="Picture 2" descr="D:\MWF\Document\地大公司\资料\logo大尺寸197-143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5499" y="4627113"/>
              <a:ext cx="1485167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1113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地大信息2013 A4宽版PPT模版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地大信息2013 A4宽版PPT模版</Template>
  <TotalTime>1259</TotalTime>
  <Words>196</Words>
  <Application>Microsoft Office PowerPoint</Application>
  <PresentationFormat>A4 纸张(210x297 毫米)</PresentationFormat>
  <Paragraphs>39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Calibri</vt:lpstr>
      <vt:lpstr>Wingdings</vt:lpstr>
      <vt:lpstr>Arial</vt:lpstr>
      <vt:lpstr>微软雅黑</vt:lpstr>
      <vt:lpstr>宋体</vt:lpstr>
      <vt:lpstr>华文隶书</vt:lpstr>
      <vt:lpstr>华文新魏</vt:lpstr>
      <vt:lpstr>地大信息2013 A4宽版PPT模版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InfoEarth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武汉地大信息工程股份有限公司</dc:creator>
  <cp:lastModifiedBy>admin</cp:lastModifiedBy>
  <cp:revision>117</cp:revision>
  <dcterms:created xsi:type="dcterms:W3CDTF">2013-07-18T07:13:51Z</dcterms:created>
  <dcterms:modified xsi:type="dcterms:W3CDTF">2017-02-17T05:58:02Z</dcterms:modified>
</cp:coreProperties>
</file>