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embedTrueTypeFonts="1" saveSubsetFonts="1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447" r:id="rId3"/>
    <p:sldId id="734" r:id="rId5"/>
    <p:sldId id="735" r:id="rId6"/>
    <p:sldId id="733" r:id="rId7"/>
  </p:sldIdLst>
  <p:sldSz cx="9906000" cy="6858000" type="A4"/>
  <p:notesSz cx="6858000" cy="9144000"/>
  <p:embeddedFontLst>
    <p:embeddedFont>
      <p:font typeface="微软雅黑" panose="020B0503020204020204" pitchFamily="34" charset="-122"/>
      <p:regular r:id="rId12"/>
    </p:embeddedFont>
    <p:embeddedFont>
      <p:font typeface="华文新魏" panose="02010800040101010101" pitchFamily="2" charset="-122"/>
      <p:regular r:id="rId13"/>
    </p:embeddedFont>
    <p:embeddedFont>
      <p:font typeface="华文隶书" panose="02010800040101010101" pitchFamily="2" charset="-122"/>
      <p:regular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835E57-D2AD-4D27-A621-5858F1238FF3}">
          <p14:sldIdLst>
            <p14:sldId id="447"/>
            <p14:sldId id="735"/>
            <p14:sldId id="734"/>
          </p14:sldIdLst>
        </p14:section>
        <p14:section name="无标题节" id="{E4809ED4-7E19-43CD-95C1-50C940E70706}">
          <p14:sldIdLst>
            <p14:sldId id="7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C4"/>
    <a:srgbClr val="FF6600"/>
    <a:srgbClr val="000000"/>
    <a:srgbClr val="FF00FF"/>
    <a:srgbClr val="FFFFFF"/>
    <a:srgbClr val="FFFFCC"/>
    <a:srgbClr val="CCFFCC"/>
    <a:srgbClr val="37CBFF"/>
    <a:srgbClr val="0000FF"/>
    <a:srgbClr val="007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6424" autoAdjust="0"/>
  </p:normalViewPr>
  <p:slideViewPr>
    <p:cSldViewPr>
      <p:cViewPr varScale="1">
        <p:scale>
          <a:sx n="112" d="100"/>
          <a:sy n="112" d="100"/>
        </p:scale>
        <p:origin x="1428" y="102"/>
      </p:cViewPr>
      <p:guideLst>
        <p:guide orient="horz" pos="216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34" y="-120"/>
      </p:cViewPr>
      <p:guideLst>
        <p:guide orient="horz" pos="2880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 smtClean="0"/>
              <a:t>2011-11-25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20692-455D-410F-8ABF-9922BE87F2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 smtClean="0"/>
              <a:t>2011-11-25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02C43-BD0E-4A4A-B765-005F2AF526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ChangeArrowheads="1"/>
          </p:cNvSpPr>
          <p:nvPr userDrawn="1"/>
        </p:nvSpPr>
        <p:spPr bwMode="auto">
          <a:xfrm>
            <a:off x="0" y="714357"/>
            <a:ext cx="9906000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0" y="1"/>
            <a:ext cx="9906000" cy="714356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 descr="D:\MWF\Document\地大公司\资料\infoEarth-1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968" y="6381328"/>
            <a:ext cx="1619672" cy="3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marL="0" indent="0">
              <a:buNone/>
              <a:def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ChangeArrowheads="1"/>
          </p:cNvSpPr>
          <p:nvPr userDrawn="1"/>
        </p:nvSpPr>
        <p:spPr bwMode="auto">
          <a:xfrm>
            <a:off x="0" y="714357"/>
            <a:ext cx="9906000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0" y="1"/>
            <a:ext cx="9906000" cy="714356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 descr="D:\MWF\Document\地大公司\资料\infoEarth-1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968" y="6381328"/>
            <a:ext cx="1619672" cy="3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marL="0" indent="0">
              <a:buNone/>
              <a:def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1905137"/>
          </a:xfrm>
          <a:noFill/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buChar char="•"/>
              <a:defRPr lang="zh-CN" altLang="en-US" sz="2000" b="1" dirty="0" smtClean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000" b="1" dirty="0" smtClean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1800" b="1" dirty="0" smtClean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1800" b="1" dirty="0" smtClean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1800" b="1" dirty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lvl="3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lvl="4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2C9-AA40-4450-8C91-0F82348A609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CD9CC66F-0D55-40FB-BCBD-CFD815F95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0CF5-7D0A-4688-A626-C4343472D6A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491" y="3212977"/>
            <a:ext cx="2509837" cy="1044000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2468742" y="2276872"/>
            <a:ext cx="7020762" cy="791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buNone/>
              <a:defRPr sz="3800" b="1" cap="all" spc="100" baseline="0">
                <a:solidFill>
                  <a:srgbClr val="0091C4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3400" spc="0" dirty="0" smtClean="0"/>
              <a:t>设</a:t>
            </a:r>
            <a:r>
              <a:rPr lang="zh-CN" altLang="en-US" sz="3400" spc="0" dirty="0"/>
              <a:t>计模</a:t>
            </a:r>
            <a:r>
              <a:rPr lang="zh-CN" altLang="en-US" sz="3400" spc="0" dirty="0" smtClean="0"/>
              <a:t>式 </a:t>
            </a:r>
            <a:r>
              <a:rPr lang="en-US" altLang="zh-CN" sz="3400" spc="0" dirty="0" smtClean="0"/>
              <a:t>—— </a:t>
            </a:r>
            <a:r>
              <a:rPr lang="zh-CN" altLang="zh-CN" sz="3400" spc="0" dirty="0" smtClean="0"/>
              <a:t>职责链</a:t>
            </a:r>
            <a:r>
              <a:rPr lang="zh-CN" altLang="en-US" sz="3400" spc="0" dirty="0" smtClean="0"/>
              <a:t>模式</a:t>
            </a:r>
            <a:endParaRPr lang="zh-CN" altLang="en-US" sz="3400" spc="0" dirty="0">
              <a:solidFill>
                <a:srgbClr val="0091C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4568" y="564509"/>
            <a:ext cx="6336704" cy="41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 algn="just">
              <a:lnSpc>
                <a:spcPct val="110000"/>
              </a:lnSpc>
              <a:buClr>
                <a:srgbClr val="4F81BD"/>
              </a:buClr>
              <a:buSzPct val="85000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专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业的地学信息服务与解决方案供应商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2" descr="D:\MWF\Document\地大公司\资料\logo大尺寸197-143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473052"/>
            <a:ext cx="825906" cy="60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 bwMode="auto">
          <a:xfrm>
            <a:off x="2566543" y="3212978"/>
            <a:ext cx="1093714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699472" y="3212977"/>
            <a:ext cx="1739897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5478584" y="3212977"/>
            <a:ext cx="1511729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6" cstate="print"/>
          <a:srcRect r="-1918"/>
          <a:stretch>
            <a:fillRect/>
          </a:stretch>
        </p:blipFill>
        <p:spPr bwMode="auto">
          <a:xfrm>
            <a:off x="7029529" y="3212975"/>
            <a:ext cx="1739895" cy="1044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矩形 10"/>
          <p:cNvSpPr/>
          <p:nvPr/>
        </p:nvSpPr>
        <p:spPr>
          <a:xfrm>
            <a:off x="6105128" y="5836505"/>
            <a:ext cx="374441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12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地址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武汉市洪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山区光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谷软件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园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F1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栋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15</a:t>
            </a:r>
            <a:r>
              <a:rPr lang="zh-CN" altLang="en-US" sz="1200" b="1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楼</a:t>
            </a:r>
            <a:endParaRPr lang="en-US" altLang="zh-CN" sz="1200" b="1" smtClean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邮政编码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:430074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电话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: 027-59808866/59808803       </a:t>
            </a: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传真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:027-59808825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网址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http://www.infoearth.com 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lang="zh-CN" altLang="en-US" dirty="0" smtClean="0"/>
              <a:t>职责链模式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8544" y="763461"/>
            <a:ext cx="79208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小明要加薪，提交申请后，上报经理，经理上报给总监，总监来决定是否加薪。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48640"/>
          </a:xfrm>
        </p:spPr>
        <p:txBody>
          <a:bodyPr/>
          <a:lstStyle/>
          <a:p>
            <a:r>
              <a:rPr smtClean="0">
                <a:sym typeface="+mn-ea"/>
              </a:rPr>
              <a:t>职责链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6536" y="1124744"/>
            <a:ext cx="7776864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概念：使多个对象都有机会处理，从而避免请求的发送者和接受者之间的耦合关系。将这些对象连成一条链，并沿着这条链传递请求，直到有一个对象处理它为止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目的：解耦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优点：让请求者不用管是哪个对象来处理的，反正请求一定会被处理就对了。</a:t>
            </a:r>
            <a:endParaRPr lang="zh-CN" altLang="en-US" dirty="0" smtClean="0"/>
          </a:p>
          <a:p>
            <a:r>
              <a:rPr lang="zh-CN" altLang="en-US" dirty="0" smtClean="0"/>
              <a:t>处理者仅仅需要持有一个后继者的引用，而不需要保持它所有的候选者的引用，降低耦合度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缺点：一个请求有可能到了末端依旧得不到处理</a:t>
            </a:r>
            <a:endParaRPr lang="zh-CN" altLang="en-US" dirty="0" smtClean="0"/>
          </a:p>
          <a:p>
            <a:endParaRPr lang="en-US" altLang="zh-CN" dirty="0"/>
          </a:p>
          <a:p>
            <a:r>
              <a:rPr lang="zh-CN" altLang="en-US" dirty="0" smtClean="0"/>
              <a:t>应用场景：</a:t>
            </a:r>
            <a:r>
              <a:rPr lang="en-US" altLang="zh-CN" dirty="0"/>
              <a:t> </a:t>
            </a:r>
            <a:r>
              <a:rPr lang="zh-CN" altLang="en-US" dirty="0" smtClean="0"/>
              <a:t>链表</a:t>
            </a:r>
            <a:r>
              <a:rPr lang="en-US" altLang="zh-CN" dirty="0" smtClean="0"/>
              <a:t>         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027652" y="2169812"/>
            <a:ext cx="5859973" cy="1973810"/>
            <a:chOff x="1737157" y="4627113"/>
            <a:chExt cx="5859973" cy="197381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863470" y="5958309"/>
              <a:ext cx="5544000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sp>
          <p:nvSpPr>
            <p:cNvPr id="15" name="标题 1"/>
            <p:cNvSpPr txBox="1"/>
            <p:nvPr/>
          </p:nvSpPr>
          <p:spPr>
            <a:xfrm>
              <a:off x="3456073" y="4627113"/>
              <a:ext cx="4141057" cy="12591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800" b="1" kern="1200" cap="all" spc="0" baseline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7200" b="1" i="0" u="none" strike="noStrike" kern="1200" cap="all" spc="100" normalizeH="0" baseline="0" noProof="0" dirty="0" smtClean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anose="02010800040101010101" pitchFamily="2" charset="-122"/>
                  <a:ea typeface="华文隶书" panose="02010800040101010101" pitchFamily="2" charset="-122"/>
                </a:rPr>
                <a:t>地</a:t>
              </a:r>
              <a:r>
                <a:rPr kumimoji="0" lang="zh-CN" altLang="en-US" sz="7200" b="1" i="0" u="none" strike="noStrike" kern="1200" cap="all" spc="100" normalizeH="0" baseline="0" noProof="0" dirty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anose="02010800040101010101" pitchFamily="2" charset="-122"/>
                  <a:ea typeface="华文隶书" panose="02010800040101010101" pitchFamily="2" charset="-122"/>
                </a:rPr>
                <a:t>大</a:t>
              </a:r>
              <a:r>
                <a:rPr kumimoji="0" lang="zh-CN" altLang="en-US" sz="7200" b="1" i="0" u="none" strike="noStrike" kern="1200" cap="all" spc="100" normalizeH="0" baseline="0" noProof="0" dirty="0" smtClean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anose="02010800040101010101" pitchFamily="2" charset="-122"/>
                  <a:ea typeface="华文隶书" panose="02010800040101010101" pitchFamily="2" charset="-122"/>
                </a:rPr>
                <a:t>信息</a:t>
              </a:r>
              <a:endParaRPr kumimoji="0" lang="zh-CN" altLang="en-US" sz="7200" b="1" i="0" u="none" strike="noStrike" kern="1200" cap="all" spc="100" normalizeH="0" baseline="0" noProof="0" dirty="0">
                <a:ln>
                  <a:noFill/>
                </a:ln>
                <a:solidFill>
                  <a:srgbClr val="0091C4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37157" y="6102325"/>
              <a:ext cx="5733660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880" marR="0" lvl="0" indent="-182880" algn="dist" defTabSz="122174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ct val="85000"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</a:rPr>
                <a:t>专业的地学信息服务与解决方案供应商</a:t>
              </a:r>
              <a:endPara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pic>
          <p:nvPicPr>
            <p:cNvPr id="17" name="Picture 2" descr="D:\MWF\Document\地大公司\资料\logo大尺寸197-143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499" y="4627113"/>
              <a:ext cx="1485167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大信息2013 A4宽版PPT模版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地大信息2013 A4宽版PPT模版</Template>
  <TotalTime>0</TotalTime>
  <Words>394</Words>
  <Application>WPS 演示</Application>
  <PresentationFormat>A4 纸张(210x297 毫米)</PresentationFormat>
  <Paragraphs>32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华文新魏</vt:lpstr>
      <vt:lpstr>华文隶书</vt:lpstr>
      <vt:lpstr>Calibri</vt:lpstr>
      <vt:lpstr>地大信息2013 A4宽版PPT模版</vt:lpstr>
      <vt:lpstr>PowerPoint 演示文稿</vt:lpstr>
      <vt:lpstr>PowerPoint 演示文稿</vt:lpstr>
      <vt:lpstr>PowerPoint 演示文稿</vt:lpstr>
      <vt:lpstr>PowerPoint 演示文稿</vt:lpstr>
    </vt:vector>
  </TitlesOfParts>
  <Company>InfoEarth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武汉地大信息工程股份有限公司</dc:creator>
  <cp:lastModifiedBy>Administrator</cp:lastModifiedBy>
  <cp:revision>122</cp:revision>
  <dcterms:created xsi:type="dcterms:W3CDTF">2013-07-18T07:13:00Z</dcterms:created>
  <dcterms:modified xsi:type="dcterms:W3CDTF">2017-03-01T05:29:51Z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