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7" r:id="rId2"/>
    <p:sldId id="734" r:id="rId3"/>
    <p:sldId id="735" r:id="rId4"/>
    <p:sldId id="736" r:id="rId5"/>
    <p:sldId id="733" r:id="rId6"/>
  </p:sldIdLst>
  <p:sldSz cx="9906000" cy="6858000" type="A4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  <p:bold r:id="rId14"/>
    </p:embeddedFont>
    <p:embeddedFont>
      <p:font typeface="华文隶书" panose="02010800040101010101" pitchFamily="2" charset="-122"/>
      <p:regular r:id="rId15"/>
    </p:embeddedFont>
    <p:embeddedFont>
      <p:font typeface="华文新魏" panose="02010800040101010101" pitchFamily="2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35E57-D2AD-4D27-A621-5858F1238FF3}">
          <p14:sldIdLst>
            <p14:sldId id="447"/>
            <p14:sldId id="734"/>
            <p14:sldId id="735"/>
            <p14:sldId id="736"/>
          </p14:sldIdLst>
        </p14:section>
        <p14:section name="无标题节" id="{E4809ED4-7E19-43CD-95C1-50C940E70706}">
          <p14:sldIdLst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FF6600"/>
    <a:srgbClr val="000000"/>
    <a:srgbClr val="FF00FF"/>
    <a:srgbClr val="FFFFFF"/>
    <a:srgbClr val="FFFFCC"/>
    <a:srgbClr val="CCFFCC"/>
    <a:srgbClr val="37CBFF"/>
    <a:srgbClr val="0000FF"/>
    <a:srgbClr val="007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24" autoAdjust="0"/>
  </p:normalViewPr>
  <p:slideViewPr>
    <p:cSldViewPr>
      <p:cViewPr varScale="1">
        <p:scale>
          <a:sx n="112" d="100"/>
          <a:sy n="112" d="100"/>
        </p:scale>
        <p:origin x="142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0692-455D-410F-8ABF-9922BE87F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6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2C43-BD0E-4A4A-B765-005F2AF526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89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8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905137"/>
          </a:xfrm>
          <a:noFill/>
        </p:spPr>
        <p:txBody>
          <a:bodyPr>
            <a:spAutoFit/>
          </a:bodyPr>
          <a:lstStyle>
            <a:lvl1pPr marL="342900" indent="-342900">
              <a:buFont typeface="Arial" pitchFamily="34" charset="0"/>
              <a:buChar char="•"/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lang="zh-CN" altLang="en-US" sz="1800" b="1" dirty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单击此处编辑母版文本样式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第二级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第三级</a:t>
            </a:r>
          </a:p>
          <a:p>
            <a:pPr lvl="3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第四级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2C9-AA40-4450-8C91-0F82348A6098}" type="datetime1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D9CC66F-0D55-40FB-BCBD-CFD815F958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0CF5-7D0A-4688-A626-C4343472D6A3}" type="datetime1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491" y="3212977"/>
            <a:ext cx="2509837" cy="1044000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68742" y="2276872"/>
            <a:ext cx="7020762" cy="791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buNone/>
              <a:defRPr sz="3800" b="1" cap="all" spc="100" baseline="0">
                <a:solidFill>
                  <a:srgbClr val="0091C4"/>
                </a:solidFill>
                <a:effectLst/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3400" spc="0" dirty="0" smtClean="0"/>
              <a:t>设</a:t>
            </a:r>
            <a:r>
              <a:rPr lang="zh-CN" altLang="en-US" sz="3400" spc="0" dirty="0"/>
              <a:t>计模</a:t>
            </a:r>
            <a:r>
              <a:rPr lang="zh-CN" altLang="en-US" sz="3400" spc="0" dirty="0" smtClean="0"/>
              <a:t>式 </a:t>
            </a:r>
            <a:r>
              <a:rPr lang="en-US" altLang="zh-CN" sz="3400" spc="0" dirty="0" smtClean="0"/>
              <a:t>—— </a:t>
            </a:r>
            <a:r>
              <a:rPr lang="zh-CN" altLang="en-US" sz="3400" spc="0" dirty="0" smtClean="0"/>
              <a:t>中介者模式</a:t>
            </a:r>
            <a:endParaRPr lang="zh-CN" altLang="en-US" sz="3400" spc="0" dirty="0">
              <a:solidFill>
                <a:srgbClr val="0091C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564509"/>
            <a:ext cx="6336704" cy="41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110000"/>
              </a:lnSpc>
              <a:buClr>
                <a:srgbClr val="4F81BD"/>
              </a:buClr>
              <a:buSzPct val="85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专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业的地学信息服务与解决方案供应商</a:t>
            </a:r>
          </a:p>
        </p:txBody>
      </p:sp>
      <p:pic>
        <p:nvPicPr>
          <p:cNvPr id="6" name="Picture 2" descr="D:\MWF\Document\地大公司\资料\logo大尺寸197-1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73052"/>
            <a:ext cx="825906" cy="6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/>
        </p:blipFill>
        <p:spPr bwMode="auto">
          <a:xfrm>
            <a:off x="2566543" y="3212978"/>
            <a:ext cx="1093714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99472" y="3212977"/>
            <a:ext cx="1739897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584" y="3212977"/>
            <a:ext cx="1511729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918"/>
          <a:stretch/>
        </p:blipFill>
        <p:spPr bwMode="auto">
          <a:xfrm>
            <a:off x="7029529" y="3212975"/>
            <a:ext cx="1739895" cy="1044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矩形 10"/>
          <p:cNvSpPr/>
          <p:nvPr/>
        </p:nvSpPr>
        <p:spPr>
          <a:xfrm>
            <a:off x="6105128" y="5836505"/>
            <a:ext cx="37444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地址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武汉市洪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山区光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谷软件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园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F1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栋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15</a:t>
            </a:r>
            <a:r>
              <a:rPr lang="zh-CN" altLang="en-US" sz="1200" b="1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楼</a:t>
            </a:r>
            <a:endParaRPr lang="en-US" altLang="zh-CN" sz="1200" b="1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邮政编码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:430074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电话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027-59808866/59808803       </a:t>
            </a: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传真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:027-59808825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网址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http://www.infoearth.com 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577077" y="1192169"/>
            <a:ext cx="2059999" cy="3244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中介者模式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8544" y="763461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712640" y="184482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4888" y="184482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1152" y="184482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080792" y="227687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1"/>
            <a:endCxn id="6" idx="3"/>
          </p:cNvCxnSpPr>
          <p:nvPr/>
        </p:nvCxnSpPr>
        <p:spPr>
          <a:xfrm flipH="1">
            <a:off x="5313040" y="22768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44888" y="3268887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聊天室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2640" y="465313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802" y="4692951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1152" y="4692951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</a:t>
            </a:r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肘形连接符 16"/>
          <p:cNvCxnSpPr>
            <a:stCxn id="13" idx="0"/>
            <a:endCxn id="12" idx="1"/>
          </p:cNvCxnSpPr>
          <p:nvPr/>
        </p:nvCxnSpPr>
        <p:spPr>
          <a:xfrm rot="5400000" flipH="1" flipV="1">
            <a:off x="2694702" y="3402950"/>
            <a:ext cx="952201" cy="15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0"/>
            <a:endCxn id="12" idx="3"/>
          </p:cNvCxnSpPr>
          <p:nvPr/>
        </p:nvCxnSpPr>
        <p:spPr>
          <a:xfrm rot="16200000" flipV="1">
            <a:off x="5663126" y="3350849"/>
            <a:ext cx="992016" cy="1692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  <a:endCxn id="12" idx="2"/>
          </p:cNvCxnSpPr>
          <p:nvPr/>
        </p:nvCxnSpPr>
        <p:spPr>
          <a:xfrm flipV="1">
            <a:off x="4622878" y="4132983"/>
            <a:ext cx="6086" cy="5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205176" y="135754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中介者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中介者模式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6536" y="1124744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</a:t>
            </a:r>
            <a:r>
              <a:rPr lang="zh-CN" altLang="en-US" dirty="0"/>
              <a:t>用一个中介者对象封装</a:t>
            </a:r>
            <a:r>
              <a:rPr lang="zh-CN" altLang="en-US" dirty="0" smtClean="0"/>
              <a:t>一系列对象之间的“交互”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目的：松耦合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将一对多转化成一对一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网状转化为星状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，降低复杂度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【2】</a:t>
            </a:r>
            <a:r>
              <a:rPr lang="zh-CN" altLang="en-US" dirty="0" smtClean="0"/>
              <a:t>同事类之间解耦，相互独立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同事类依赖中介者，中介者出事，影响大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应用场景：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同事类间关系过于复杂，不便扩展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861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中介者模式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124744"/>
            <a:ext cx="7560840" cy="51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27652" y="2169812"/>
            <a:ext cx="5859973" cy="1973810"/>
            <a:chOff x="1737157" y="4627113"/>
            <a:chExt cx="5859973" cy="197381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63470" y="5958309"/>
              <a:ext cx="5544000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15" name="标题 1"/>
            <p:cNvSpPr txBox="1">
              <a:spLocks/>
            </p:cNvSpPr>
            <p:nvPr/>
          </p:nvSpPr>
          <p:spPr>
            <a:xfrm>
              <a:off x="3456073" y="4627113"/>
              <a:ext cx="4141057" cy="12591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800" b="1" kern="1200" cap="all" spc="0" baseline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+mj-cs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地</a:t>
              </a:r>
              <a:r>
                <a:rPr kumimoji="0" lang="zh-CN" altLang="en-US" sz="7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大</a:t>
              </a: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信息</a:t>
              </a:r>
              <a:endParaRPr kumimoji="0" lang="zh-CN" altLang="en-US" sz="7200" b="1" i="0" u="none" strike="noStrike" kern="1200" cap="all" spc="10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7157" y="6102325"/>
              <a:ext cx="573366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marR="0" lvl="0" indent="-182880" algn="dist" defTabSz="12219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</a:rPr>
                <a:t>专业的地学信息服务与解决方案供应商</a:t>
              </a:r>
            </a:p>
          </p:txBody>
        </p:sp>
        <p:pic>
          <p:nvPicPr>
            <p:cNvPr id="17" name="Picture 2" descr="D:\MWF\Document\地大公司\资料\logo大尺寸197-14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99" y="4627113"/>
              <a:ext cx="1485167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大信息2013 A4宽版PPT模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地大信息2013 A4宽版PPT模版</Template>
  <TotalTime>1276</TotalTime>
  <Words>164</Words>
  <Application>Microsoft Office PowerPoint</Application>
  <PresentationFormat>A4 纸张(210x297 毫米)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Wingdings</vt:lpstr>
      <vt:lpstr>Arial</vt:lpstr>
      <vt:lpstr>微软雅黑</vt:lpstr>
      <vt:lpstr>宋体</vt:lpstr>
      <vt:lpstr>华文隶书</vt:lpstr>
      <vt:lpstr>华文新魏</vt:lpstr>
      <vt:lpstr>地大信息2013 A4宽版PPT模版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InfoEarth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武汉地大信息工程股份有限公司</dc:creator>
  <cp:lastModifiedBy>admin</cp:lastModifiedBy>
  <cp:revision>121</cp:revision>
  <dcterms:created xsi:type="dcterms:W3CDTF">2013-07-18T07:13:51Z</dcterms:created>
  <dcterms:modified xsi:type="dcterms:W3CDTF">2017-02-17T03:54:53Z</dcterms:modified>
</cp:coreProperties>
</file>