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7" r:id="rId2"/>
    <p:sldId id="734" r:id="rId3"/>
    <p:sldId id="735" r:id="rId4"/>
    <p:sldId id="736" r:id="rId5"/>
    <p:sldId id="733" r:id="rId6"/>
  </p:sldIdLst>
  <p:sldSz cx="9906000" cy="6858000" type="A4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华文隶书" panose="02010800040101010101" pitchFamily="2" charset="-122"/>
      <p:regular r:id="rId15"/>
    </p:embeddedFont>
    <p:embeddedFont>
      <p:font typeface="华文新魏" panose="02010800040101010101" pitchFamily="2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35E57-D2AD-4D27-A621-5858F1238FF3}">
          <p14:sldIdLst>
            <p14:sldId id="447"/>
            <p14:sldId id="734"/>
            <p14:sldId id="735"/>
            <p14:sldId id="736"/>
          </p14:sldIdLst>
        </p14:section>
        <p14:section name="无标题节" id="{E4809ED4-7E19-43CD-95C1-50C940E70706}">
          <p14:sldIdLst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6424" autoAdjust="0"/>
  </p:normalViewPr>
  <p:slideViewPr>
    <p:cSldViewPr>
      <p:cViewPr varScale="1">
        <p:scale>
          <a:sx n="112" d="100"/>
          <a:sy n="112" d="100"/>
        </p:scale>
        <p:origin x="142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6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9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8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单击此处编辑母版文本样式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第二级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第三级</a:t>
            </a:r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第四级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68742" y="2276872"/>
            <a:ext cx="7020762" cy="791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计模</a:t>
            </a:r>
            <a:r>
              <a:rPr lang="zh-CN" altLang="en-US" sz="3400" spc="0" dirty="0" smtClean="0"/>
              <a:t>式 </a:t>
            </a:r>
            <a:r>
              <a:rPr lang="en-US" altLang="zh-CN" sz="3400" spc="0" dirty="0" smtClean="0"/>
              <a:t>—— </a:t>
            </a:r>
            <a:r>
              <a:rPr lang="zh-CN" altLang="en-US" sz="3400" spc="0" dirty="0"/>
              <a:t>观察</a:t>
            </a:r>
            <a:r>
              <a:rPr lang="zh-CN" altLang="en-US" sz="3400" spc="0" dirty="0" smtClean="0"/>
              <a:t>者模式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业的地学信息服务与解决方案供应商</a:t>
            </a: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18"/>
          <a:stretch/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560" y="119216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12640" y="23488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猎头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3200" y="23488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求职者</a:t>
            </a:r>
          </a:p>
        </p:txBody>
      </p:sp>
      <p:cxnSp>
        <p:nvCxnSpPr>
          <p:cNvPr id="11" name="肘形连接符 10"/>
          <p:cNvCxnSpPr>
            <a:stCxn id="4" idx="0"/>
            <a:endCxn id="5" idx="0"/>
          </p:cNvCxnSpPr>
          <p:nvPr/>
        </p:nvCxnSpPr>
        <p:spPr>
          <a:xfrm rot="5400000" flipH="1" flipV="1">
            <a:off x="4916996" y="-171400"/>
            <a:ext cx="12700" cy="50405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4" idx="2"/>
          </p:cNvCxnSpPr>
          <p:nvPr/>
        </p:nvCxnSpPr>
        <p:spPr>
          <a:xfrm rot="5400000">
            <a:off x="4916996" y="692696"/>
            <a:ext cx="12700" cy="50405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32920" y="17821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2920" y="3034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r>
              <a:rPr lang="en-US" altLang="zh-CN" dirty="0" smtClean="0"/>
              <a:t>(</a:t>
            </a:r>
            <a:r>
              <a:rPr lang="zh-CN" altLang="en-US" dirty="0" smtClean="0"/>
              <a:t>取消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718990" y="443110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气象站</a:t>
            </a:r>
          </a:p>
        </p:txBody>
      </p:sp>
      <p:sp>
        <p:nvSpPr>
          <p:cNvPr id="31" name="矩形 30"/>
          <p:cNvSpPr/>
          <p:nvPr/>
        </p:nvSpPr>
        <p:spPr>
          <a:xfrm>
            <a:off x="6759550" y="443110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电视台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39270" y="38643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239270" y="5116882"/>
            <a:ext cx="12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r>
              <a:rPr lang="en-US" altLang="zh-CN" dirty="0" smtClean="0"/>
              <a:t>(</a:t>
            </a:r>
            <a:r>
              <a:rPr lang="zh-CN" altLang="en-US" dirty="0" smtClean="0"/>
              <a:t>取消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4" name="肘形连接符 33"/>
          <p:cNvCxnSpPr/>
          <p:nvPr/>
        </p:nvCxnSpPr>
        <p:spPr>
          <a:xfrm rot="5400000" flipH="1" flipV="1">
            <a:off x="4882902" y="1904472"/>
            <a:ext cx="12700" cy="50405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4889352" y="2793968"/>
            <a:ext cx="12700" cy="50405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0512" y="1340768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概念：对象间一对多的依赖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目的：松耦合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smtClean="0"/>
              <a:t>1】subject(</a:t>
            </a:r>
            <a:r>
              <a:rPr lang="zh-CN" altLang="en-US" dirty="0" smtClean="0"/>
              <a:t>主体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observer(</a:t>
            </a:r>
            <a:r>
              <a:rPr lang="zh-CN" altLang="en-US" dirty="0" smtClean="0"/>
              <a:t>观察者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各自</a:t>
            </a:r>
            <a:r>
              <a:rPr lang="zh-CN" altLang="en-US" dirty="0" smtClean="0"/>
              <a:t>独立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smtClean="0"/>
              <a:t>1】observer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观察者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不易</a:t>
            </a:r>
            <a:r>
              <a:rPr lang="zh-CN" altLang="en-US" dirty="0" smtClean="0"/>
              <a:t>过多，之间关系不易太复杂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观察者模式的应用场景： </a:t>
            </a:r>
            <a:br>
              <a:rPr lang="zh-CN" altLang="en-US" dirty="0"/>
            </a:br>
            <a:r>
              <a:rPr lang="en-US" altLang="zh-CN" dirty="0" smtClean="0"/>
              <a:t>【1】</a:t>
            </a:r>
            <a:r>
              <a:rPr lang="zh-CN" altLang="en-US" dirty="0" smtClean="0"/>
              <a:t>对</a:t>
            </a:r>
            <a:r>
              <a:rPr lang="zh-CN" altLang="en-US" dirty="0"/>
              <a:t>一个对象状态的更新，需要其他对象同步更新，而且其他对象的数量动态可变。 </a:t>
            </a:r>
            <a:br>
              <a:rPr lang="zh-CN" altLang="en-US" dirty="0"/>
            </a:br>
            <a:r>
              <a:rPr lang="en-US" altLang="zh-CN" dirty="0" smtClean="0"/>
              <a:t>【2】</a:t>
            </a:r>
            <a:r>
              <a:rPr lang="zh-CN" altLang="en-US" dirty="0" smtClean="0"/>
              <a:t>对象</a:t>
            </a:r>
            <a:r>
              <a:rPr lang="zh-CN" altLang="en-US" dirty="0"/>
              <a:t>仅需要将自己的更新通知给其他对象而不需要知道其他对象的细节。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412776"/>
            <a:ext cx="8666234" cy="45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>
              <a:spLocks/>
            </p:cNvSpPr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9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专业的地学信息服务与解决方案供应商</a:t>
              </a: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1258</TotalTime>
  <Words>132</Words>
  <Application>Microsoft Office PowerPoint</Application>
  <PresentationFormat>A4 纸张(210x297 毫米)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Wingdings</vt:lpstr>
      <vt:lpstr>Arial</vt:lpstr>
      <vt:lpstr>微软雅黑</vt:lpstr>
      <vt:lpstr>宋体</vt:lpstr>
      <vt:lpstr>华文隶书</vt:lpstr>
      <vt:lpstr>华文新魏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admin</cp:lastModifiedBy>
  <cp:revision>114</cp:revision>
  <dcterms:created xsi:type="dcterms:W3CDTF">2013-07-18T07:13:51Z</dcterms:created>
  <dcterms:modified xsi:type="dcterms:W3CDTF">2017-02-17T06:01:58Z</dcterms:modified>
</cp:coreProperties>
</file>