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58" r:id="rId13"/>
    <p:sldId id="289" r:id="rId14"/>
    <p:sldId id="259" r:id="rId15"/>
    <p:sldId id="275" r:id="rId16"/>
    <p:sldId id="290" r:id="rId17"/>
    <p:sldId id="276" r:id="rId18"/>
    <p:sldId id="260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0" r:id="rId29"/>
    <p:sldId id="261" r:id="rId30"/>
    <p:sldId id="287" r:id="rId31"/>
    <p:sldId id="262" r:id="rId32"/>
    <p:sldId id="263" r:id="rId33"/>
    <p:sldId id="264" r:id="rId34"/>
    <p:sldId id="265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4734"/>
  </p:normalViewPr>
  <p:slideViewPr>
    <p:cSldViewPr snapToGrid="0" snapToObjects="1">
      <p:cViewPr varScale="1">
        <p:scale>
          <a:sx n="130" d="100"/>
          <a:sy n="130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5894-CED5-C449-B3FD-1CA64BAA2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F9A5B-8BCC-A64C-B9B7-6FA3D1A3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0B9B-4CC8-CF44-916F-08616A7C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94AD-DC02-E141-8314-96016E05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FBE-C16D-F741-A2BB-4AC99B1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294-93BA-5745-9330-830AD11B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966B-4559-1F4D-893E-5862E2F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F436-4039-0643-882C-3C88E3FB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2C07-965A-8F4D-8912-4950D8B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F58F-2A0D-314C-BDF8-41B152DC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3673-226E-244D-92A6-BECF7C796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62CA6-0001-5646-A71E-9438BE76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7CB1-3F3E-E249-B45C-8BF59BA5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9A01-A732-6844-BED4-A70124E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3D73-00E1-DC46-848C-AB537F3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D97-0166-E942-8B8C-F7810C81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5BB4-539D-DC48-8748-23CE936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0113-483C-6845-AF19-1BA68294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A5D1-1939-6640-826B-54D40326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2A13-4033-D747-A7B3-D28DFE36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F8EE-F663-6140-A47E-4E8A880A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85E62-07D9-5749-8CB7-F614F238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85BF-AABA-BF45-BD23-633ED9C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0E8B-A4EC-6D45-AB55-B216A565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9BCE-8CAD-0049-B753-45F20D8D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8E57-2094-3F45-B647-DCEC50B7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84D9-7E47-314D-9574-534E1DD4D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D5A74-24D7-CE42-84D5-B66D74A0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49C5-86BC-884C-B931-8E61F337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DD42-F9A5-B042-A162-50390B1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3142-4459-C443-96FB-F99D97AE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6B6F-89EF-F24E-8B6F-52530CE3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3C64-E651-AA4B-8A6C-7008A100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31DD-D31C-9D46-BF64-A0C997FC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0B43-A542-3F44-9DE9-08C4B65B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78209-6031-6449-B3C3-2DB4BBFE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3BA0-A037-6047-BA6D-1FB1F21F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3B8B1-C17B-B545-95E9-498EDFEC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20AA-7A5A-8545-A33F-DE59054B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144C-587C-6947-BB4E-2948B291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299C-4371-DD45-AC8F-3CFD3B40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15E0-43CC-5349-9295-18B548BC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B2997-AED0-3F41-A775-0321A90F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75C88-7901-724A-A03F-563F680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F558-801E-8A49-9328-23B706F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0E2A3-3B08-7344-A07A-FD989997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9172-2FFC-684F-A9DC-45342F5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D25A-8ADB-5149-A0DD-1F155DED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C3A9-D0FF-BD44-8C24-54268A47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7834A-44DB-2140-98EB-95E0A058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FF1C-A5CC-A647-B1D9-CF2655E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7AAC7-8A0E-FB4B-9F14-06A8820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BD8E-1B59-6847-A949-62F98F14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A38B4-EEBF-9846-A2FF-39F7A9FF3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7DA9-B386-3044-B339-DC25EC10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DFD7-712B-9D47-B46E-0022A239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2201-3480-C74A-B3B5-F5A37859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AFDF-C8EB-6441-AF3E-BAF8782A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B1037-E145-4D4E-9333-F9CD6ED4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2865-6678-314E-B192-204E2913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0A2A-1207-A541-978D-869D99C8B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E16B-85BF-3044-9630-2B4DC34E95C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AB35-2A08-4C40-B80B-B5098E04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A2C5-42D7-1C4E-9ED7-4833C8557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F876-70A5-FC4C-AF46-2B14B748A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dwaggoner/covid_google_dscc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dwaggoner.github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7DB9-66A7-E24E-B6A9-8E0DAE16C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Detecting Communities in and the Evolutionary Structure of Google Search Trends Related to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A9071-1B6C-6B41-8E87-3E16C555B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Prepared for the </a:t>
            </a:r>
            <a:r>
              <a:rPr lang="en-US" i="1" dirty="0"/>
              <a:t>2020</a:t>
            </a:r>
            <a:r>
              <a:rPr lang="en-US" dirty="0"/>
              <a:t> </a:t>
            </a:r>
            <a:r>
              <a:rPr lang="en-US" i="1" dirty="0"/>
              <a:t>Data Science Conference on COVID-19 (DSCC-19)</a:t>
            </a:r>
          </a:p>
          <a:p>
            <a:endParaRPr lang="en-US" dirty="0"/>
          </a:p>
          <a:p>
            <a:r>
              <a:rPr lang="en-US" dirty="0"/>
              <a:t>Philip Waggoner</a:t>
            </a:r>
          </a:p>
          <a:p>
            <a:r>
              <a:rPr lang="en-US" dirty="0"/>
              <a:t>University of Chicago </a:t>
            </a:r>
          </a:p>
        </p:txBody>
      </p:sp>
    </p:spTree>
    <p:extLst>
      <p:ext uri="{BB962C8B-B14F-4D97-AF65-F5344CB8AC3E}">
        <p14:creationId xmlns:p14="http://schemas.microsoft.com/office/powerpoint/2010/main" val="169415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  <p:pic>
        <p:nvPicPr>
          <p:cNvPr id="6" name="Picture 5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E0FDF42-6921-1A43-B8E1-552DB0E9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6329">
            <a:off x="3064100" y="1698312"/>
            <a:ext cx="5040922" cy="3780692"/>
          </a:xfrm>
          <a:prstGeom prst="rect">
            <a:avLst/>
          </a:prstGeom>
        </p:spPr>
      </p:pic>
      <p:pic>
        <p:nvPicPr>
          <p:cNvPr id="8" name="Picture 7" descr="A group of people walking down a busy city street&#10;&#10;Description automatically generated">
            <a:extLst>
              <a:ext uri="{FF2B5EF4-FFF2-40B4-BE49-F238E27FC236}">
                <a16:creationId xmlns:a16="http://schemas.microsoft.com/office/drawing/2014/main" id="{8E285E4F-BF49-0846-93A2-BE30CCC0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5576">
            <a:off x="1116417" y="699292"/>
            <a:ext cx="9705625" cy="5459414"/>
          </a:xfrm>
          <a:prstGeom prst="rect">
            <a:avLst/>
          </a:prstGeom>
        </p:spPr>
      </p:pic>
      <p:pic>
        <p:nvPicPr>
          <p:cNvPr id="9" name="Picture 8" descr="A picture containing covered, water, mountain, large&#10;&#10;Description automatically generated">
            <a:extLst>
              <a:ext uri="{FF2B5EF4-FFF2-40B4-BE49-F238E27FC236}">
                <a16:creationId xmlns:a16="http://schemas.microsoft.com/office/drawing/2014/main" id="{7E83EF04-A960-064B-A393-97051D030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690" y="1001209"/>
            <a:ext cx="4698948" cy="4855580"/>
          </a:xfrm>
          <a:prstGeom prst="rect">
            <a:avLst/>
          </a:prstGeom>
        </p:spPr>
      </p:pic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567CE1A-087C-5049-BE27-D0F0515DA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37315">
            <a:off x="1071384" y="1183422"/>
            <a:ext cx="9753600" cy="4419600"/>
          </a:xfrm>
          <a:prstGeom prst="rect">
            <a:avLst/>
          </a:prstGeom>
        </p:spPr>
      </p:pic>
      <p:pic>
        <p:nvPicPr>
          <p:cNvPr id="11" name="Picture 10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89E4E5CE-9F45-C54C-913D-89606DC0C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9338" y="502134"/>
            <a:ext cx="8186561" cy="54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F8DC-0868-6F48-A8E1-7E430EF5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924"/>
            <a:ext cx="10515600" cy="289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How do people </a:t>
            </a:r>
            <a:r>
              <a:rPr lang="en-US" i="1" dirty="0">
                <a:solidFill>
                  <a:srgbClr val="00B050"/>
                </a:solidFill>
              </a:rPr>
              <a:t>self-educate</a:t>
            </a:r>
            <a:r>
              <a:rPr lang="en-US" i="1" dirty="0"/>
              <a:t> in a </a:t>
            </a:r>
            <a:r>
              <a:rPr lang="en-US" i="1" dirty="0">
                <a:solidFill>
                  <a:srgbClr val="FF0000"/>
                </a:solidFill>
              </a:rPr>
              <a:t>socially-distanced</a:t>
            </a:r>
            <a:r>
              <a:rPr lang="en-US" i="1" dirty="0"/>
              <a:t> world in…</a:t>
            </a:r>
          </a:p>
          <a:p>
            <a:pPr marL="0" indent="0" algn="ctr">
              <a:buNone/>
            </a:pPr>
            <a:r>
              <a:rPr lang="en-US" i="1" dirty="0"/>
              <a:t>constant </a:t>
            </a:r>
            <a:r>
              <a:rPr lang="en-US" i="1" dirty="0">
                <a:solidFill>
                  <a:srgbClr val="FF0000"/>
                </a:solidFill>
              </a:rPr>
              <a:t>flux</a:t>
            </a:r>
            <a:r>
              <a:rPr lang="en-US" i="1" dirty="0"/>
              <a:t> </a:t>
            </a:r>
          </a:p>
          <a:p>
            <a:pPr marL="0" indent="0" algn="ctr">
              <a:buNone/>
            </a:pPr>
            <a:r>
              <a:rPr lang="en-US" i="1" dirty="0"/>
              <a:t>[often] bitter political </a:t>
            </a:r>
            <a:r>
              <a:rPr lang="en-US" i="1" dirty="0">
                <a:solidFill>
                  <a:srgbClr val="FF0000"/>
                </a:solidFill>
              </a:rPr>
              <a:t>division</a:t>
            </a:r>
          </a:p>
          <a:p>
            <a:pPr marL="0" indent="0" algn="ctr">
              <a:buNone/>
            </a:pPr>
            <a:r>
              <a:rPr lang="en-US" i="1" dirty="0"/>
              <a:t>public health </a:t>
            </a:r>
            <a:r>
              <a:rPr lang="en-US" i="1" dirty="0">
                <a:solidFill>
                  <a:srgbClr val="FF0000"/>
                </a:solidFill>
              </a:rPr>
              <a:t>crisis</a:t>
            </a:r>
          </a:p>
          <a:p>
            <a:pPr marL="0" indent="0" algn="ctr">
              <a:buNone/>
            </a:pPr>
            <a:r>
              <a:rPr lang="en-US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49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A4E-1FE1-6A49-8F9E-F4AD311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E3AE-211A-7741-BDE3-B15AC7C5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 level description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networks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31011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A4E-1FE1-6A49-8F9E-F4AD311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Particulars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E3AE-211A-7741-BDE3-B15AC7C5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Google trends via API</a:t>
            </a:r>
          </a:p>
          <a:p>
            <a:pPr lvl="1"/>
            <a:r>
              <a:rPr lang="en-US" dirty="0"/>
              <a:t>All queries related to initial search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coronavirus</a:t>
            </a:r>
          </a:p>
          <a:p>
            <a:pPr lvl="1"/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Code is open source: </a:t>
            </a:r>
            <a:r>
              <a:rPr lang="en-US" dirty="0">
                <a:hlinkClick r:id="rId2"/>
              </a:rPr>
              <a:t>https://github.com/pdwaggoner/covid_google_dscc19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American queries from January 16 – August 11, 2020</a:t>
            </a:r>
          </a:p>
          <a:p>
            <a:pPr lvl="1"/>
            <a:r>
              <a:rPr lang="en-US" dirty="0"/>
              <a:t>Cleaned, preprocessed, and staged text</a:t>
            </a:r>
          </a:p>
          <a:p>
            <a:pPr lvl="1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697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292-CD46-5B49-81D9-8878D79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261"/>
            <a:ext cx="10515600" cy="1565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/>
              <a:t>High Level Exploration</a:t>
            </a:r>
          </a:p>
        </p:txBody>
      </p:sp>
    </p:spTree>
    <p:extLst>
      <p:ext uri="{BB962C8B-B14F-4D97-AF65-F5344CB8AC3E}">
        <p14:creationId xmlns:p14="http://schemas.microsoft.com/office/powerpoint/2010/main" val="254160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832B71-32DB-AA46-9161-6772D517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421850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125D65-C21E-6145-B49E-4286E2EE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29963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2D83E-230F-D44B-BDFE-DD2C55831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048" y="833698"/>
            <a:ext cx="7785904" cy="5190603"/>
          </a:xfrm>
        </p:spPr>
      </p:pic>
    </p:spTree>
    <p:extLst>
      <p:ext uri="{BB962C8B-B14F-4D97-AF65-F5344CB8AC3E}">
        <p14:creationId xmlns:p14="http://schemas.microsoft.com/office/powerpoint/2010/main" val="41315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292-CD46-5B49-81D9-8878D79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261"/>
            <a:ext cx="10515600" cy="1565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421236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977D9C-FBBF-994E-AB43-CFD8054E3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93" y="457293"/>
            <a:ext cx="5943414" cy="5943414"/>
          </a:xfrm>
        </p:spPr>
      </p:pic>
    </p:spTree>
    <p:extLst>
      <p:ext uri="{BB962C8B-B14F-4D97-AF65-F5344CB8AC3E}">
        <p14:creationId xmlns:p14="http://schemas.microsoft.com/office/powerpoint/2010/main" val="109936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</p:spTree>
    <p:extLst>
      <p:ext uri="{BB962C8B-B14F-4D97-AF65-F5344CB8AC3E}">
        <p14:creationId xmlns:p14="http://schemas.microsoft.com/office/powerpoint/2010/main" val="26510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CA36D-74B0-3B43-8BC8-3FF2317D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294993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FDC2F-9AB0-514A-BBAF-D5664C04E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270354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48E6A-4264-194B-B046-A4020FE95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212490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BBA439-66FC-B34C-83C7-B96F37B36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411916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2EFF7-D4A2-7A45-9AF5-8AB1D0DE7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80571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F79EEA-4AF1-7349-A08D-6CA6EA1F3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133131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2ACC9-C6D4-D249-95D2-7037C40D1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280676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F947B2-99BD-CE4D-8DF7-51F220DA3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21" y="456421"/>
            <a:ext cx="5945158" cy="5945158"/>
          </a:xfrm>
        </p:spPr>
      </p:pic>
    </p:spTree>
    <p:extLst>
      <p:ext uri="{BB962C8B-B14F-4D97-AF65-F5344CB8AC3E}">
        <p14:creationId xmlns:p14="http://schemas.microsoft.com/office/powerpoint/2010/main" val="37576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977D9C-FBBF-994E-AB43-CFD8054E3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93" y="457293"/>
            <a:ext cx="5943414" cy="5943414"/>
          </a:xfrm>
        </p:spPr>
      </p:pic>
    </p:spTree>
    <p:extLst>
      <p:ext uri="{BB962C8B-B14F-4D97-AF65-F5344CB8AC3E}">
        <p14:creationId xmlns:p14="http://schemas.microsoft.com/office/powerpoint/2010/main" val="299616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292-CD46-5B49-81D9-8878D79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261"/>
            <a:ext cx="10515600" cy="1565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/>
              <a:t>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25298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97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E05F44-466A-DC45-B0E7-F9E28FC1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88" y="147188"/>
            <a:ext cx="6563624" cy="6563624"/>
          </a:xfrm>
        </p:spPr>
      </p:pic>
    </p:spTree>
    <p:extLst>
      <p:ext uri="{BB962C8B-B14F-4D97-AF65-F5344CB8AC3E}">
        <p14:creationId xmlns:p14="http://schemas.microsoft.com/office/powerpoint/2010/main" val="341817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A4E-1FE1-6A49-8F9E-F4AD311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E3AE-211A-7741-BDE3-B15AC7C5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evolution in structure</a:t>
            </a:r>
          </a:p>
          <a:p>
            <a:endParaRPr lang="en-US" dirty="0"/>
          </a:p>
          <a:p>
            <a:r>
              <a:rPr lang="en-US" dirty="0"/>
              <a:t>Only a few communities emerge, but seem to solidify over time</a:t>
            </a:r>
          </a:p>
          <a:p>
            <a:endParaRPr lang="en-US" dirty="0"/>
          </a:p>
          <a:p>
            <a:r>
              <a:rPr lang="en-US" dirty="0"/>
              <a:t>In general, people tend to vary what they care about, and what they search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A4E-1FE1-6A49-8F9E-F4AD311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E3AE-211A-7741-BDE3-B15AC7C5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detection </a:t>
            </a:r>
          </a:p>
          <a:p>
            <a:endParaRPr lang="en-US" dirty="0"/>
          </a:p>
          <a:p>
            <a:r>
              <a:rPr lang="en-US" dirty="0"/>
              <a:t>Pair with social media data (e.g., Twitter)</a:t>
            </a:r>
          </a:p>
          <a:p>
            <a:endParaRPr lang="en-US" dirty="0"/>
          </a:p>
          <a:p>
            <a:r>
              <a:rPr lang="en-US" dirty="0"/>
              <a:t>Others?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Please reach out if you’re interested in collaborating or have ideas for extending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429239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292-CD46-5B49-81D9-8878D79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8578"/>
            <a:ext cx="10515600" cy="66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500" dirty="0"/>
              <a:t>Contact: </a:t>
            </a:r>
            <a:r>
              <a:rPr lang="en-US" sz="2500" dirty="0">
                <a:hlinkClick r:id="rId2"/>
              </a:rPr>
              <a:t>https://pdwaggoner.github.io/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03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D292-CD46-5B49-81D9-8878D79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261"/>
            <a:ext cx="10515600" cy="1565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/>
              <a:t>Appendix // Supporting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27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99E249-C757-C440-BFD4-958F6B66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932" y="496932"/>
            <a:ext cx="5864135" cy="5864135"/>
          </a:xfrm>
        </p:spPr>
      </p:pic>
    </p:spTree>
    <p:extLst>
      <p:ext uri="{BB962C8B-B14F-4D97-AF65-F5344CB8AC3E}">
        <p14:creationId xmlns:p14="http://schemas.microsoft.com/office/powerpoint/2010/main" val="26271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4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  <p:pic>
        <p:nvPicPr>
          <p:cNvPr id="6" name="Picture 5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E0FDF42-6921-1A43-B8E1-552DB0E9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6329">
            <a:off x="3064100" y="1698312"/>
            <a:ext cx="5040922" cy="3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  <p:pic>
        <p:nvPicPr>
          <p:cNvPr id="6" name="Picture 5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E0FDF42-6921-1A43-B8E1-552DB0E9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6329">
            <a:off x="3064100" y="1698312"/>
            <a:ext cx="5040922" cy="3780692"/>
          </a:xfrm>
          <a:prstGeom prst="rect">
            <a:avLst/>
          </a:prstGeom>
        </p:spPr>
      </p:pic>
      <p:pic>
        <p:nvPicPr>
          <p:cNvPr id="8" name="Picture 7" descr="A group of people walking down a busy city street&#10;&#10;Description automatically generated">
            <a:extLst>
              <a:ext uri="{FF2B5EF4-FFF2-40B4-BE49-F238E27FC236}">
                <a16:creationId xmlns:a16="http://schemas.microsoft.com/office/drawing/2014/main" id="{8E285E4F-BF49-0846-93A2-BE30CCC0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5576">
            <a:off x="1116417" y="699292"/>
            <a:ext cx="9705625" cy="54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  <p:pic>
        <p:nvPicPr>
          <p:cNvPr id="6" name="Picture 5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E0FDF42-6921-1A43-B8E1-552DB0E9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6329">
            <a:off x="3064100" y="1698312"/>
            <a:ext cx="5040922" cy="3780692"/>
          </a:xfrm>
          <a:prstGeom prst="rect">
            <a:avLst/>
          </a:prstGeom>
        </p:spPr>
      </p:pic>
      <p:pic>
        <p:nvPicPr>
          <p:cNvPr id="8" name="Picture 7" descr="A group of people walking down a busy city street&#10;&#10;Description automatically generated">
            <a:extLst>
              <a:ext uri="{FF2B5EF4-FFF2-40B4-BE49-F238E27FC236}">
                <a16:creationId xmlns:a16="http://schemas.microsoft.com/office/drawing/2014/main" id="{8E285E4F-BF49-0846-93A2-BE30CCC0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5576">
            <a:off x="1116417" y="699292"/>
            <a:ext cx="9705625" cy="5459414"/>
          </a:xfrm>
          <a:prstGeom prst="rect">
            <a:avLst/>
          </a:prstGeom>
        </p:spPr>
      </p:pic>
      <p:pic>
        <p:nvPicPr>
          <p:cNvPr id="9" name="Picture 8" descr="A picture containing covered, water, mountain, large&#10;&#10;Description automatically generated">
            <a:extLst>
              <a:ext uri="{FF2B5EF4-FFF2-40B4-BE49-F238E27FC236}">
                <a16:creationId xmlns:a16="http://schemas.microsoft.com/office/drawing/2014/main" id="{7E83EF04-A960-064B-A393-97051D030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690" y="1001209"/>
            <a:ext cx="4698948" cy="48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371D87C-C2E6-E141-AD6E-F34DF5AA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88" y="717550"/>
            <a:ext cx="9705623" cy="5459413"/>
          </a:xfr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FD0354DD-B775-644F-9DC1-7521CEF7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0679">
            <a:off x="2309947" y="1063761"/>
            <a:ext cx="6972434" cy="4662815"/>
          </a:xfrm>
          <a:prstGeom prst="rect">
            <a:avLst/>
          </a:prstGeom>
        </p:spPr>
      </p:pic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811837E7-6E33-E247-8C8D-766CCDFC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6292">
            <a:off x="2831075" y="1301118"/>
            <a:ext cx="6276312" cy="4184208"/>
          </a:xfrm>
          <a:prstGeom prst="rect">
            <a:avLst/>
          </a:prstGeom>
        </p:spPr>
      </p:pic>
      <p:pic>
        <p:nvPicPr>
          <p:cNvPr id="5" name="Picture 4" descr="A picture containing indoor, person, ceiling, person&#10;&#10;Description automatically generated">
            <a:extLst>
              <a:ext uri="{FF2B5EF4-FFF2-40B4-BE49-F238E27FC236}">
                <a16:creationId xmlns:a16="http://schemas.microsoft.com/office/drawing/2014/main" id="{30C7C198-2527-7F4D-9D5E-015D7B46D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101" y="1011731"/>
            <a:ext cx="7146259" cy="4762982"/>
          </a:xfrm>
          <a:prstGeom prst="rect">
            <a:avLst/>
          </a:prstGeom>
        </p:spPr>
      </p:pic>
      <p:pic>
        <p:nvPicPr>
          <p:cNvPr id="6" name="Picture 5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E0FDF42-6921-1A43-B8E1-552DB0E9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6329">
            <a:off x="3064100" y="1698312"/>
            <a:ext cx="5040922" cy="3780692"/>
          </a:xfrm>
          <a:prstGeom prst="rect">
            <a:avLst/>
          </a:prstGeom>
        </p:spPr>
      </p:pic>
      <p:pic>
        <p:nvPicPr>
          <p:cNvPr id="8" name="Picture 7" descr="A group of people walking down a busy city street&#10;&#10;Description automatically generated">
            <a:extLst>
              <a:ext uri="{FF2B5EF4-FFF2-40B4-BE49-F238E27FC236}">
                <a16:creationId xmlns:a16="http://schemas.microsoft.com/office/drawing/2014/main" id="{8E285E4F-BF49-0846-93A2-BE30CCC0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5576">
            <a:off x="1116417" y="699292"/>
            <a:ext cx="9705625" cy="5459414"/>
          </a:xfrm>
          <a:prstGeom prst="rect">
            <a:avLst/>
          </a:prstGeom>
        </p:spPr>
      </p:pic>
      <p:pic>
        <p:nvPicPr>
          <p:cNvPr id="9" name="Picture 8" descr="A picture containing covered, water, mountain, large&#10;&#10;Description automatically generated">
            <a:extLst>
              <a:ext uri="{FF2B5EF4-FFF2-40B4-BE49-F238E27FC236}">
                <a16:creationId xmlns:a16="http://schemas.microsoft.com/office/drawing/2014/main" id="{7E83EF04-A960-064B-A393-97051D030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690" y="1001209"/>
            <a:ext cx="4698948" cy="4855580"/>
          </a:xfrm>
          <a:prstGeom prst="rect">
            <a:avLst/>
          </a:prstGeom>
        </p:spPr>
      </p:pic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567CE1A-087C-5049-BE27-D0F0515DA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37315">
            <a:off x="1071384" y="1183422"/>
            <a:ext cx="9753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208</Words>
  <Application>Microsoft Macintosh PowerPoint</Application>
  <PresentationFormat>Widescreen</PresentationFormat>
  <Paragraphs>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Detecting Communities in and the Evolutionary Structure of Google Search Trends Related to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Some Particulars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 Trends</vt:lpstr>
      <vt:lpstr>Future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Waggoner</dc:creator>
  <cp:lastModifiedBy>Philip Waggoner</cp:lastModifiedBy>
  <cp:revision>44</cp:revision>
  <dcterms:created xsi:type="dcterms:W3CDTF">2020-08-12T15:57:08Z</dcterms:created>
  <dcterms:modified xsi:type="dcterms:W3CDTF">2020-08-28T15:53:50Z</dcterms:modified>
</cp:coreProperties>
</file>