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0115-FB0E-498F-B2A8-E72E4DCDA2D4}" type="datetimeFigureOut">
              <a:rPr lang="es-PE" smtClean="0"/>
              <a:t>1/06/2022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FAAA-3FD0-428B-AB2D-E77801D5B0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49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0115-FB0E-498F-B2A8-E72E4DCDA2D4}" type="datetimeFigureOut">
              <a:rPr lang="es-PE" smtClean="0"/>
              <a:t>1/06/2022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FAAA-3FD0-428B-AB2D-E77801D5B0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373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0115-FB0E-498F-B2A8-E72E4DCDA2D4}" type="datetimeFigureOut">
              <a:rPr lang="es-PE" smtClean="0"/>
              <a:t>1/06/2022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FAAA-3FD0-428B-AB2D-E77801D5B0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691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0115-FB0E-498F-B2A8-E72E4DCDA2D4}" type="datetimeFigureOut">
              <a:rPr lang="es-PE" smtClean="0"/>
              <a:t>1/06/2022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FAAA-3FD0-428B-AB2D-E77801D5B0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195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0115-FB0E-498F-B2A8-E72E4DCDA2D4}" type="datetimeFigureOut">
              <a:rPr lang="es-PE" smtClean="0"/>
              <a:t>1/06/2022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FAAA-3FD0-428B-AB2D-E77801D5B0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78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0115-FB0E-498F-B2A8-E72E4DCDA2D4}" type="datetimeFigureOut">
              <a:rPr lang="es-PE" smtClean="0"/>
              <a:t>1/06/2022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FAAA-3FD0-428B-AB2D-E77801D5B0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249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0115-FB0E-498F-B2A8-E72E4DCDA2D4}" type="datetimeFigureOut">
              <a:rPr lang="es-PE" smtClean="0"/>
              <a:t>1/06/2022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FAAA-3FD0-428B-AB2D-E77801D5B0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902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0115-FB0E-498F-B2A8-E72E4DCDA2D4}" type="datetimeFigureOut">
              <a:rPr lang="es-PE" smtClean="0"/>
              <a:t>1/06/2022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FAAA-3FD0-428B-AB2D-E77801D5B0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182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0115-FB0E-498F-B2A8-E72E4DCDA2D4}" type="datetimeFigureOut">
              <a:rPr lang="es-PE" smtClean="0"/>
              <a:t>1/06/2022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FAAA-3FD0-428B-AB2D-E77801D5B0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332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0115-FB0E-498F-B2A8-E72E4DCDA2D4}" type="datetimeFigureOut">
              <a:rPr lang="es-PE" smtClean="0"/>
              <a:t>1/06/2022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FAAA-3FD0-428B-AB2D-E77801D5B0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527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0115-FB0E-498F-B2A8-E72E4DCDA2D4}" type="datetimeFigureOut">
              <a:rPr lang="es-PE" smtClean="0"/>
              <a:t>1/06/2022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FAAA-3FD0-428B-AB2D-E77801D5B0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616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E0115-FB0E-498F-B2A8-E72E4DCDA2D4}" type="datetimeFigureOut">
              <a:rPr lang="es-PE" smtClean="0"/>
              <a:t>1/06/2022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0FAAA-3FD0-428B-AB2D-E77801D5B0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898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DISEÑOS\5-DISEÑO 2022\5. MAYO\SEMANA DE LA ING 2022\FONDO ZOOM\FONDO-PPT-SEMANA 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70" y="7268"/>
            <a:ext cx="9166870" cy="515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08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DISEÑOS\DISEÑOS 2021\5. MAYO\GERENCIA-CONVERSATORIO\CONTENID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" b="26729"/>
          <a:stretch/>
        </p:blipFill>
        <p:spPr bwMode="auto">
          <a:xfrm>
            <a:off x="-16768" y="0"/>
            <a:ext cx="916076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91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DISEÑOS\DISEÑOS 2021\5. MAYO\GERENCIA-CONVERSATORIO\CONTENID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" b="26729"/>
          <a:stretch/>
        </p:blipFill>
        <p:spPr bwMode="auto">
          <a:xfrm>
            <a:off x="-16768" y="0"/>
            <a:ext cx="916076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98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DISEÑOS\DISEÑOS 2021\5. MAYO\GERENCIA-CONVERSATORIO\CONTENID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" b="26729"/>
          <a:stretch/>
        </p:blipFill>
        <p:spPr bwMode="auto">
          <a:xfrm>
            <a:off x="-16768" y="0"/>
            <a:ext cx="916076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278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Presentación en pantalla (16:9)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Marina Altamirano Sudario</dc:creator>
  <cp:lastModifiedBy>Jorge</cp:lastModifiedBy>
  <cp:revision>3</cp:revision>
  <dcterms:created xsi:type="dcterms:W3CDTF">2022-05-31T21:49:03Z</dcterms:created>
  <dcterms:modified xsi:type="dcterms:W3CDTF">2022-06-02T00:28:55Z</dcterms:modified>
</cp:coreProperties>
</file>